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67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2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6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4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DF99-D337-4CB3-B497-A6373BB1DC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charaya/CBDTW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CBDT ON NACH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229600" cy="4286075"/>
          </a:xfrm>
        </p:spPr>
      </p:pic>
    </p:spTree>
    <p:extLst>
      <p:ext uri="{BB962C8B-B14F-4D97-AF65-F5344CB8AC3E}">
        <p14:creationId xmlns:p14="http://schemas.microsoft.com/office/powerpoint/2010/main" val="512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command</a:t>
            </a:r>
            <a:br>
              <a:rPr lang="en-IN" dirty="0" smtClean="0"/>
            </a:br>
            <a:r>
              <a:rPr lang="en-IN" sz="2400" dirty="0" smtClean="0"/>
              <a:t>pip install –r requirements.txt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408"/>
            <a:ext cx="8229600" cy="4299546"/>
          </a:xfrm>
        </p:spPr>
      </p:pic>
    </p:spTree>
    <p:extLst>
      <p:ext uri="{BB962C8B-B14F-4D97-AF65-F5344CB8AC3E}">
        <p14:creationId xmlns:p14="http://schemas.microsoft.com/office/powerpoint/2010/main" val="24554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Run following commands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manage.py </a:t>
            </a:r>
            <a:r>
              <a:rPr lang="en-IN" dirty="0" err="1" smtClean="0"/>
              <a:t>makemigrations</a:t>
            </a:r>
            <a:endParaRPr lang="en-IN" dirty="0" smtClean="0"/>
          </a:p>
          <a:p>
            <a:r>
              <a:rPr lang="en-IN" dirty="0" smtClean="0"/>
              <a:t>Python manage.py migrate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createsuperuser</a:t>
            </a:r>
            <a:endParaRPr lang="en-IN" dirty="0" smtClean="0"/>
          </a:p>
          <a:p>
            <a:r>
              <a:rPr lang="en-IN" dirty="0" smtClean="0"/>
              <a:t>And create user by putting in info like:-</a:t>
            </a:r>
          </a:p>
          <a:p>
            <a:r>
              <a:rPr lang="en-IN" dirty="0" smtClean="0"/>
              <a:t>User name email id password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runserver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4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209675"/>
            <a:ext cx="91154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dirty="0" err="1" smtClean="0"/>
              <a:t>url</a:t>
            </a:r>
            <a:r>
              <a:rPr lang="en-IN" dirty="0" smtClean="0"/>
              <a:t> 127.0.0.1:8000/admin</a:t>
            </a:r>
          </a:p>
          <a:p>
            <a:r>
              <a:rPr lang="en-IN" dirty="0" smtClean="0"/>
              <a:t>And create a user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637"/>
            <a:ext cx="860444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4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" y="1196752"/>
            <a:ext cx="8460432" cy="532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8055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Access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folder CBDTWEB</a:t>
            </a:r>
          </a:p>
          <a:p>
            <a:r>
              <a:rPr lang="en-IN" dirty="0" smtClean="0"/>
              <a:t>Run server using command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runserver</a:t>
            </a:r>
            <a:endParaRPr lang="en-IN" dirty="0" smtClean="0"/>
          </a:p>
          <a:p>
            <a:r>
              <a:rPr lang="en-IN" dirty="0" smtClean="0"/>
              <a:t>Go to </a:t>
            </a:r>
            <a:r>
              <a:rPr lang="en-IN" dirty="0" err="1" smtClean="0"/>
              <a:t>url</a:t>
            </a:r>
            <a:r>
              <a:rPr lang="en-IN" dirty="0" smtClean="0"/>
              <a:t> 127.0.0.1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2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756576" cy="710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 With Windows 7 64 bit</a:t>
            </a:r>
          </a:p>
          <a:p>
            <a:r>
              <a:rPr lang="en-IN" dirty="0" smtClean="0"/>
              <a:t>Python installed</a:t>
            </a:r>
          </a:p>
          <a:p>
            <a:r>
              <a:rPr lang="en-IN" dirty="0" smtClean="0"/>
              <a:t>Pip installed</a:t>
            </a:r>
          </a:p>
          <a:p>
            <a:r>
              <a:rPr lang="en-IN" dirty="0" smtClean="0"/>
              <a:t>Latest Antivirus and Firewall turned </a:t>
            </a:r>
            <a:r>
              <a:rPr lang="en-IN" dirty="0" smtClean="0"/>
              <a:t>On</a:t>
            </a:r>
          </a:p>
          <a:p>
            <a:r>
              <a:rPr lang="en-IN" dirty="0" smtClean="0"/>
              <a:t>Raise request through CRM to make bank live on NACH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2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20472" cy="77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2453"/>
            <a:ext cx="860444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8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in </a:t>
            </a:r>
            <a:r>
              <a:rPr lang="en-IN" dirty="0" err="1" smtClean="0"/>
              <a:t>Reuired</a:t>
            </a:r>
            <a:r>
              <a:rPr lang="en-IN" dirty="0" smtClean="0"/>
              <a:t> info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676456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submit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will be created in </a:t>
            </a:r>
          </a:p>
          <a:p>
            <a:r>
              <a:rPr lang="en-IN" dirty="0" smtClean="0"/>
              <a:t>Static/outward folder</a:t>
            </a:r>
          </a:p>
          <a:p>
            <a:r>
              <a:rPr lang="en-IN" dirty="0" smtClean="0"/>
              <a:t>Logout after processing file  and close the server by </a:t>
            </a:r>
            <a:r>
              <a:rPr lang="en-IN" dirty="0" err="1" smtClean="0"/>
              <a:t>hiiting</a:t>
            </a:r>
            <a:r>
              <a:rPr lang="en-IN" smtClean="0"/>
              <a:t> CTRL+C</a:t>
            </a:r>
            <a:endParaRPr lang="en-IN" dirty="0" smtClean="0"/>
          </a:p>
          <a:p>
            <a:r>
              <a:rPr lang="en-IN" dirty="0" smtClean="0"/>
              <a:t>Sign the file and upload to </a:t>
            </a:r>
            <a:r>
              <a:rPr lang="en-IN" dirty="0" err="1" smtClean="0"/>
              <a:t>nach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8026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698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r>
              <a:rPr lang="en-IN" dirty="0" smtClean="0"/>
              <a:t>Follow the steps to install python</a:t>
            </a:r>
          </a:p>
          <a:p>
            <a:r>
              <a:rPr lang="en-IN" dirty="0" smtClean="0"/>
              <a:t>Select default options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788024" y="400506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installation of python run following command</a:t>
            </a:r>
            <a:endParaRPr lang="en-US" dirty="0"/>
          </a:p>
          <a:p>
            <a:r>
              <a:rPr lang="en-US" dirty="0" err="1" smtClean="0"/>
              <a:t>py</a:t>
            </a:r>
            <a:r>
              <a:rPr lang="en-US" dirty="0" smtClean="0"/>
              <a:t> -m </a:t>
            </a:r>
            <a:r>
              <a:rPr lang="en-US" dirty="0" err="1" smtClean="0"/>
              <a:t>ensurepip</a:t>
            </a:r>
            <a:r>
              <a:rPr lang="en-US" dirty="0" smtClean="0"/>
              <a:t> –upgrade</a:t>
            </a:r>
          </a:p>
          <a:p>
            <a:r>
              <a:rPr lang="en-US" dirty="0" smtClean="0"/>
              <a:t>Download CBDT tool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https://github.com/amitcharaya/CBDTWEB</a:t>
            </a:r>
            <a:endParaRPr lang="en-US" dirty="0" smtClean="0"/>
          </a:p>
          <a:p>
            <a:r>
              <a:rPr lang="en-US" dirty="0" smtClean="0"/>
              <a:t>Click on download zip 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7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zip folder</a:t>
            </a:r>
          </a:p>
          <a:p>
            <a:r>
              <a:rPr lang="en-IN" dirty="0" smtClean="0"/>
              <a:t>And rename the folders to CBDTWEB</a:t>
            </a:r>
          </a:p>
          <a:p>
            <a:r>
              <a:rPr lang="en-IN" dirty="0" smtClean="0"/>
              <a:t>Press windows +r command </a:t>
            </a:r>
          </a:p>
          <a:p>
            <a:r>
              <a:rPr lang="en-IN" dirty="0" smtClean="0"/>
              <a:t>Type </a:t>
            </a:r>
            <a:r>
              <a:rPr lang="en-IN" dirty="0" err="1" smtClean="0"/>
              <a:t>cmd</a:t>
            </a:r>
            <a:r>
              <a:rPr lang="en-IN" dirty="0" smtClean="0"/>
              <a:t> and open command prompt</a:t>
            </a:r>
          </a:p>
          <a:p>
            <a:r>
              <a:rPr lang="en-IN" dirty="0" smtClean="0"/>
              <a:t>Change to folder CBDTWEB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1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192</Words>
  <Application>Microsoft Office PowerPoint</Application>
  <PresentationFormat>On-screen Show (4:3)</PresentationFormat>
  <Paragraphs>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CBDT ON NACH</vt:lpstr>
      <vt:lpstr>Pre-requisite</vt:lpstr>
      <vt:lpstr>PowerPoint Presentation</vt:lpstr>
      <vt:lpstr>PowerPoint Presentation</vt:lpstr>
      <vt:lpstr>Install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command pip install –r requirements.txt</vt:lpstr>
      <vt:lpstr>Run following commands </vt:lpstr>
      <vt:lpstr>PowerPoint Presentation</vt:lpstr>
      <vt:lpstr>PowerPoint Presentation</vt:lpstr>
      <vt:lpstr>PowerPoint Presentation</vt:lpstr>
      <vt:lpstr>Add user</vt:lpstr>
      <vt:lpstr>PowerPoint Presentation</vt:lpstr>
      <vt:lpstr>How to Access Application</vt:lpstr>
      <vt:lpstr>PowerPoint Presentation</vt:lpstr>
      <vt:lpstr>PowerPoint Presentation</vt:lpstr>
      <vt:lpstr>PowerPoint Presentation</vt:lpstr>
      <vt:lpstr>Fill in Reuired info</vt:lpstr>
      <vt:lpstr>Click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CBDT ON NACH</dc:title>
  <dc:creator>ACER</dc:creator>
  <cp:lastModifiedBy>ACER</cp:lastModifiedBy>
  <cp:revision>8</cp:revision>
  <dcterms:created xsi:type="dcterms:W3CDTF">2022-03-15T04:35:11Z</dcterms:created>
  <dcterms:modified xsi:type="dcterms:W3CDTF">2022-03-17T10:49:54Z</dcterms:modified>
</cp:coreProperties>
</file>