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4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3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6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3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1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5BBD-9007-429B-B433-3394E30D9E25}" type="datetimeFigureOut">
              <a:rPr lang="en-US" smtClean="0"/>
              <a:t>12-Nov-16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1D43-3AC6-4A6C-AFCF-36FDC1D1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Municipal Corporation Simulator and Visualization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6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Power Hiring Stats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710" y="1317319"/>
            <a:ext cx="9854909" cy="554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3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Daily Vehicle Stats Collected from Drivers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800" y="1382278"/>
            <a:ext cx="9522399" cy="53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6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can report Garbage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Reported User Garbage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292" y="1506971"/>
            <a:ext cx="9342290" cy="52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8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Option on User Reported Garbage Point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27" y="1327590"/>
            <a:ext cx="9511145" cy="53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4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Optimized Vehicle Routes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09" y="1409988"/>
            <a:ext cx="9314582" cy="52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4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Collection Point Stats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436" y="1423842"/>
            <a:ext cx="9453127" cy="531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3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618" y="1506970"/>
            <a:ext cx="9106763" cy="51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2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7" y="1437698"/>
            <a:ext cx="9037491" cy="508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0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 err="1" smtClean="0"/>
              <a:t>url</a:t>
            </a:r>
            <a:r>
              <a:rPr lang="en-US" sz="3600" dirty="0" smtClean="0"/>
              <a:t> of our </a:t>
            </a:r>
            <a:r>
              <a:rPr lang="en-US" sz="3600" dirty="0" err="1" smtClean="0"/>
              <a:t>Hackthon</a:t>
            </a:r>
            <a:r>
              <a:rPr lang="en-US" sz="3600" dirty="0" smtClean="0"/>
              <a:t> Efforts</a:t>
            </a:r>
          </a:p>
          <a:p>
            <a:endParaRPr lang="en-US" sz="3600" dirty="0"/>
          </a:p>
          <a:p>
            <a:r>
              <a:rPr lang="en-US" sz="3600" dirty="0"/>
              <a:t>https://github.com/amitchhangani/hackathon.git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6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Add City of Municipal Corporation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582" y="1313006"/>
            <a:ext cx="9480836" cy="53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1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Screen: Add City to Proceed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456" y="1352757"/>
            <a:ext cx="9619381" cy="54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7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Chandigarh is the city selected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019" y="1340715"/>
            <a:ext cx="9577817" cy="53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1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Proceed to Add </a:t>
            </a:r>
            <a:r>
              <a:rPr lang="en-US" dirty="0" err="1" smtClean="0"/>
              <a:t>DumpYard</a:t>
            </a:r>
            <a:r>
              <a:rPr lang="en-US" dirty="0" smtClean="0"/>
              <a:t> by adding location and dragging the map marker for precise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636" y="1867188"/>
            <a:ext cx="8732691" cy="49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5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Add Vehicles(trucks) for picking up Garbage from within the 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4" y="1690688"/>
            <a:ext cx="8982072" cy="50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6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add Garbage Collection Points and allocate vehicle and sweeper count to 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838" y="1690688"/>
            <a:ext cx="9120618" cy="51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8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891" y="606424"/>
            <a:ext cx="10575345" cy="594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5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Users/Employees (Drivers and Sweepers)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64" y="1396134"/>
            <a:ext cx="9286872" cy="52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4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124</Words>
  <Application>Microsoft Office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Municipal Corporation Simulator and Visualization Tool</vt:lpstr>
      <vt:lpstr>First Step: Add City of Municipal Corporation</vt:lpstr>
      <vt:lpstr>Next Screen: Add City to Proceed</vt:lpstr>
      <vt:lpstr>So Chandigarh is the city selected</vt:lpstr>
      <vt:lpstr>Now Proceed to Add DumpYard by adding location and dragging the map marker for precise location</vt:lpstr>
      <vt:lpstr>Now Add Vehicles(trucks) for picking up Garbage from within the city</vt:lpstr>
      <vt:lpstr>Now add Garbage Collection Points and allocate vehicle and sweeper count to it</vt:lpstr>
      <vt:lpstr>PowerPoint Presentation</vt:lpstr>
      <vt:lpstr>Add Users/Employees (Drivers and Sweepers)</vt:lpstr>
      <vt:lpstr>Man Power Hiring Stats</vt:lpstr>
      <vt:lpstr>Add Daily Vehicle Stats Collected from Drivers</vt:lpstr>
      <vt:lpstr>User can report Garbage</vt:lpstr>
      <vt:lpstr>Reported User Garbage Location</vt:lpstr>
      <vt:lpstr>More Option on User Reported Garbage Point</vt:lpstr>
      <vt:lpstr>View Optimized Vehicle Routes</vt:lpstr>
      <vt:lpstr>Add Collection Point Stats</vt:lpstr>
      <vt:lpstr>Dashboard</vt:lpstr>
      <vt:lpstr>Dashboard Contd…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Municipal Corporation Simulator and Visualization Tool</dc:title>
  <dc:creator>Amit</dc:creator>
  <cp:lastModifiedBy>Amit</cp:lastModifiedBy>
  <cp:revision>5</cp:revision>
  <dcterms:created xsi:type="dcterms:W3CDTF">2016-11-12T10:34:59Z</dcterms:created>
  <dcterms:modified xsi:type="dcterms:W3CDTF">2016-11-12T12:07:33Z</dcterms:modified>
</cp:coreProperties>
</file>