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0E16-13A5-405A-8808-1F885361AF1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38B9-6F6C-4ED5-938E-1A81EC442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1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5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32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42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47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2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7C5D-BD67-4E6A-944E-432A65BB6039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01362F-F4C4-479B-8111-D6ED621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Positioning System (GPS)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and its </a:t>
            </a:r>
            <a:r>
              <a:rPr lang="en-US" dirty="0" smtClean="0"/>
              <a:t>usage</a:t>
            </a:r>
          </a:p>
          <a:p>
            <a:endParaRPr lang="en-US" dirty="0"/>
          </a:p>
          <a:p>
            <a:r>
              <a:rPr lang="en-US" dirty="0" smtClean="0"/>
              <a:t>							By: Manoj Agarwal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9" y="58847"/>
            <a:ext cx="1926957" cy="9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4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14" y="570411"/>
            <a:ext cx="9344706" cy="61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5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23" y="319903"/>
            <a:ext cx="9293543" cy="61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3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64" y="494483"/>
            <a:ext cx="9576299" cy="61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8" y="332966"/>
            <a:ext cx="9636715" cy="63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0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31" y="483461"/>
            <a:ext cx="9497378" cy="54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2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39" y="498157"/>
            <a:ext cx="8584067" cy="591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7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41" y="707027"/>
            <a:ext cx="8682989" cy="584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6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87" y="557484"/>
            <a:ext cx="8827907" cy="58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0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47" y="773429"/>
            <a:ext cx="8583250" cy="58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1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9631" y="2967335"/>
            <a:ext cx="34527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8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4717"/>
            <a:ext cx="10202091" cy="61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4" y="487618"/>
            <a:ext cx="9196250" cy="61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69" y="564287"/>
            <a:ext cx="8859882" cy="62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2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45" y="380319"/>
            <a:ext cx="9089164" cy="625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7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87" y="484822"/>
            <a:ext cx="8570050" cy="60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" y="563471"/>
            <a:ext cx="9521734" cy="59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8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09" y="531359"/>
            <a:ext cx="9148491" cy="60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35" y="274863"/>
            <a:ext cx="9749382" cy="64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757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13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Global Positioning System (GPS)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manoja</dc:creator>
  <cp:lastModifiedBy>manoja</cp:lastModifiedBy>
  <cp:revision>7</cp:revision>
  <dcterms:created xsi:type="dcterms:W3CDTF">2017-11-27T12:39:11Z</dcterms:created>
  <dcterms:modified xsi:type="dcterms:W3CDTF">2017-11-28T07:55:33Z</dcterms:modified>
</cp:coreProperties>
</file>