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1" r:id="rId11"/>
    <p:sldId id="258" r:id="rId12"/>
    <p:sldId id="259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3DBE-2470-4D2F-A197-784D4A6D8CAA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C102-D61E-45A9-ABF8-B480FCC4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0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3DBE-2470-4D2F-A197-784D4A6D8CAA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C102-D61E-45A9-ABF8-B480FCC4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1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3DBE-2470-4D2F-A197-784D4A6D8CAA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C102-D61E-45A9-ABF8-B480FCC4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4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3DBE-2470-4D2F-A197-784D4A6D8CAA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C102-D61E-45A9-ABF8-B480FCC4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3DBE-2470-4D2F-A197-784D4A6D8CAA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C102-D61E-45A9-ABF8-B480FCC4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6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3DBE-2470-4D2F-A197-784D4A6D8CAA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C102-D61E-45A9-ABF8-B480FCC4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3DBE-2470-4D2F-A197-784D4A6D8CAA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C102-D61E-45A9-ABF8-B480FCC4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2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3DBE-2470-4D2F-A197-784D4A6D8CAA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C102-D61E-45A9-ABF8-B480FCC4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8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3DBE-2470-4D2F-A197-784D4A6D8CAA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C102-D61E-45A9-ABF8-B480FCC4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7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3DBE-2470-4D2F-A197-784D4A6D8CAA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C102-D61E-45A9-ABF8-B480FCC4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3DBE-2470-4D2F-A197-784D4A6D8CAA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C102-D61E-45A9-ABF8-B480FCC4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1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23DBE-2470-4D2F-A197-784D4A6D8CAA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6C102-D61E-45A9-ABF8-B480FCC4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34000"/>
            <a:ext cx="6400800" cy="914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Data Visualization &amp; EDA of Boxing Matches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852488"/>
            <a:ext cx="8763000" cy="410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5524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91439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 is the impact of age diff b/w boxers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5562600"/>
            <a:ext cx="6934200" cy="914400"/>
          </a:xfrm>
        </p:spPr>
        <p:txBody>
          <a:bodyPr>
            <a:normAutofit fontScale="25000" lnSpcReduction="20000"/>
          </a:bodyPr>
          <a:lstStyle/>
          <a:p>
            <a:endParaRPr lang="en-US" sz="6400" dirty="0" smtClean="0">
              <a:solidFill>
                <a:schemeClr val="tx1"/>
              </a:solidFill>
            </a:endParaRPr>
          </a:p>
          <a:p>
            <a:r>
              <a:rPr lang="en-US" sz="6400" dirty="0" smtClean="0">
                <a:solidFill>
                  <a:schemeClr val="tx1"/>
                </a:solidFill>
              </a:rPr>
              <a:t>Looking </a:t>
            </a:r>
            <a:r>
              <a:rPr lang="en-US" sz="6400" dirty="0">
                <a:solidFill>
                  <a:schemeClr val="tx1"/>
                </a:solidFill>
              </a:rPr>
              <a:t>at the graph we can say that as the age diff decrease chances of match being drawn increases or vice versa.</a:t>
            </a:r>
          </a:p>
          <a:p>
            <a:r>
              <a:rPr lang="en-US" sz="6400" dirty="0">
                <a:solidFill>
                  <a:schemeClr val="tx1"/>
                </a:solidFill>
              </a:rPr>
              <a:t>As the age diff increase - chances of team A winning decreases significantly</a:t>
            </a:r>
          </a:p>
          <a:p>
            <a:r>
              <a:rPr lang="en-US" sz="6400" dirty="0">
                <a:solidFill>
                  <a:schemeClr val="tx1"/>
                </a:solidFill>
              </a:rPr>
              <a:t>Boxer A wins over Boxer B irrespective of age 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7696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09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540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Continued – impact of age diff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020763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>
                <a:effectLst/>
              </a:rPr>
              <a:t>Again we see, as the age difference </a:t>
            </a:r>
            <a:r>
              <a:rPr lang="en-US" dirty="0" err="1" smtClean="0">
                <a:effectLst/>
              </a:rPr>
              <a:t>decreases,the</a:t>
            </a:r>
            <a:r>
              <a:rPr lang="en-US" dirty="0" smtClean="0">
                <a:effectLst/>
              </a:rPr>
              <a:t> chances of draw </a:t>
            </a:r>
            <a:r>
              <a:rPr lang="en-US" dirty="0" err="1" smtClean="0">
                <a:effectLst/>
              </a:rPr>
              <a:t>siginificantly</a:t>
            </a:r>
            <a:r>
              <a:rPr lang="en-US" dirty="0" smtClean="0">
                <a:effectLst/>
              </a:rPr>
              <a:t> increases. </a:t>
            </a:r>
          </a:p>
          <a:p>
            <a:r>
              <a:rPr lang="en-US" dirty="0" smtClean="0">
                <a:effectLst/>
              </a:rPr>
              <a:t>Here we are also see that as the age of Boxer B increases compared to Boxer A, the chance of Boxer B winning decreases significantly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19" y="1066800"/>
            <a:ext cx="8382000" cy="381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107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Are there boxers Playing there first match ?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48768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752600"/>
            <a:ext cx="41148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8505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Heatmap</a:t>
            </a:r>
            <a:r>
              <a:rPr lang="en-US" dirty="0" smtClean="0"/>
              <a:t> – Correlation b/w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248400"/>
            <a:ext cx="8229600" cy="304801"/>
          </a:xfrm>
        </p:spPr>
        <p:txBody>
          <a:bodyPr>
            <a:normAutofit fontScale="25000" lnSpcReduction="20000"/>
          </a:bodyPr>
          <a:lstStyle/>
          <a:p>
            <a:r>
              <a:rPr lang="en-US" sz="5600" dirty="0" smtClean="0">
                <a:effectLst/>
              </a:rPr>
              <a:t>KOS and won are very tightly correlated </a:t>
            </a:r>
          </a:p>
          <a:p>
            <a:r>
              <a:rPr lang="en-US" sz="5600" dirty="0" smtClean="0">
                <a:effectLst/>
              </a:rPr>
              <a:t>Won , Lost , Draw are </a:t>
            </a:r>
            <a:r>
              <a:rPr lang="en-US" sz="5600" dirty="0" err="1" smtClean="0">
                <a:effectLst/>
              </a:rPr>
              <a:t>tighly</a:t>
            </a:r>
            <a:r>
              <a:rPr lang="en-US" sz="5600" dirty="0" smtClean="0">
                <a:effectLst/>
              </a:rPr>
              <a:t> correlated as well</a:t>
            </a:r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38200"/>
            <a:ext cx="6934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534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The boxing data helps us understand outcomes of matches </a:t>
            </a:r>
          </a:p>
          <a:p>
            <a:r>
              <a:rPr lang="en-US" dirty="0" smtClean="0"/>
              <a:t>Total of __387427__ entries were present out of which around 75111 entries are of new Boxing fights where at least one of the Team is playing a new Player.</a:t>
            </a:r>
          </a:p>
          <a:p>
            <a:r>
              <a:rPr lang="en-US" dirty="0" smtClean="0"/>
              <a:t>A Team is winning most of the fights </a:t>
            </a:r>
          </a:p>
          <a:p>
            <a:r>
              <a:rPr lang="en-US" dirty="0" smtClean="0"/>
              <a:t>Boxers of A Team are more aggressive than B Team boxers. So they are winning most of the matches by knocking out the opponent.</a:t>
            </a:r>
          </a:p>
          <a:p>
            <a:r>
              <a:rPr lang="en-US" dirty="0" smtClean="0"/>
              <a:t>A huge chunk of B Boxers has win percentage within 50-70%</a:t>
            </a:r>
          </a:p>
          <a:p>
            <a:r>
              <a:rPr lang="en-US" dirty="0" smtClean="0"/>
              <a:t>A huge chunk of A Boxers has win percentage within 80-100% and lost percentage &lt;10%</a:t>
            </a:r>
          </a:p>
          <a:p>
            <a:r>
              <a:rPr lang="en-US" dirty="0" smtClean="0"/>
              <a:t>More new boxers are playing from B Team. New Boxers of B team are playing comparatively younger boxers of A Team. These new boxers are  winning only 7% of the fights </a:t>
            </a:r>
          </a:p>
          <a:p>
            <a:r>
              <a:rPr lang="en-US" dirty="0" smtClean="0"/>
              <a:t>Inexperienced Boxer of A Team are playing against older opponent. They are winning most of the fight (87%)</a:t>
            </a:r>
          </a:p>
          <a:p>
            <a:r>
              <a:rPr lang="en-US" dirty="0" smtClean="0"/>
              <a:t>A Team is winning most of the matches when the decision is undecided or Newspaper Decision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21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152400"/>
            <a:ext cx="8229600" cy="868362"/>
          </a:xfrm>
        </p:spPr>
        <p:txBody>
          <a:bodyPr/>
          <a:lstStyle/>
          <a:p>
            <a:r>
              <a:rPr lang="en-US" dirty="0" smtClean="0"/>
              <a:t>Boxing dataset information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66800"/>
            <a:ext cx="89154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819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91439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effectLst/>
              </a:rPr>
              <a:t>     Of all the fights, who has won more fights (A or B) ?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5562600"/>
            <a:ext cx="6934200" cy="914400"/>
          </a:xfrm>
        </p:spPr>
        <p:txBody>
          <a:bodyPr>
            <a:normAutofit fontScale="47500" lnSpcReduction="20000"/>
          </a:bodyPr>
          <a:lstStyle/>
          <a:p>
            <a:endParaRPr lang="en-US" sz="6400" dirty="0" smtClean="0">
              <a:solidFill>
                <a:schemeClr val="tx1"/>
              </a:solidFill>
            </a:endParaRPr>
          </a:p>
          <a:p>
            <a:r>
              <a:rPr lang="en-US" sz="5900" dirty="0" smtClean="0">
                <a:solidFill>
                  <a:schemeClr val="tx1"/>
                </a:solidFill>
              </a:rPr>
              <a:t>A Boxers have won most fights</a:t>
            </a:r>
            <a:endParaRPr lang="en-US" sz="59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64484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48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772400" cy="91439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effectLst/>
              </a:rPr>
              <a:t>     What is the reason of winning the fight ?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791200"/>
            <a:ext cx="6934200" cy="914400"/>
          </a:xfrm>
        </p:spPr>
        <p:txBody>
          <a:bodyPr>
            <a:normAutofit fontScale="25000" lnSpcReduction="20000"/>
          </a:bodyPr>
          <a:lstStyle/>
          <a:p>
            <a:endParaRPr lang="en-US" sz="6400" dirty="0" smtClean="0">
              <a:solidFill>
                <a:schemeClr val="tx1"/>
              </a:solidFill>
            </a:endParaRPr>
          </a:p>
          <a:p>
            <a:r>
              <a:rPr lang="en-US" sz="8000" dirty="0">
                <a:solidFill>
                  <a:schemeClr val="tx1"/>
                </a:solidFill>
              </a:rPr>
              <a:t>Most matches are won due to Knocked out (KO , TKO) , then comes PTS </a:t>
            </a:r>
            <a:r>
              <a:rPr lang="en-US" sz="8000" dirty="0" smtClean="0">
                <a:solidFill>
                  <a:schemeClr val="tx1"/>
                </a:solidFill>
              </a:rPr>
              <a:t>decision by points </a:t>
            </a:r>
            <a:r>
              <a:rPr lang="en-US" sz="8000" dirty="0">
                <a:solidFill>
                  <a:schemeClr val="tx1"/>
                </a:solidFill>
              </a:rPr>
              <a:t>..infact PTS is more likely decision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66800"/>
            <a:ext cx="5486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46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91439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effectLst/>
              </a:rPr>
              <a:t>     How is A Boxer's winning most of the fight ?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5562600"/>
            <a:ext cx="6934200" cy="914400"/>
          </a:xfrm>
        </p:spPr>
        <p:txBody>
          <a:bodyPr>
            <a:normAutofit fontScale="40000" lnSpcReduction="20000"/>
          </a:bodyPr>
          <a:lstStyle/>
          <a:p>
            <a:endParaRPr lang="en-US" sz="6400" dirty="0" smtClean="0">
              <a:solidFill>
                <a:schemeClr val="tx1"/>
              </a:solidFill>
            </a:endParaRPr>
          </a:p>
          <a:p>
            <a:r>
              <a:rPr lang="en-US" sz="4500" dirty="0">
                <a:solidFill>
                  <a:schemeClr val="tx1"/>
                </a:solidFill>
              </a:rPr>
              <a:t>Boxer A won most of the matches through Knockout (KO, TKO) , point system is second most highest reason for A's win 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990601"/>
            <a:ext cx="45148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04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effectLst/>
              </a:rPr>
              <a:t>How is B Boxer's winning most of the fight ?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5366325"/>
            <a:ext cx="8229600" cy="685800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 smtClean="0">
                <a:effectLst/>
              </a:rPr>
              <a:t>B Boxer's won most matches by PTS points decision, 2nd highest reason of win by Knockout (KO , TKO , UD) .. unanimous decision is also considerably high .</a:t>
            </a:r>
          </a:p>
          <a:p>
            <a:r>
              <a:rPr lang="en-US" sz="6400" dirty="0" smtClean="0">
                <a:effectLst/>
              </a:rPr>
              <a:t>From the above 2 graph its clear that A is more probable to win matches than B , lets compare win A an win B vs Knockout decision</a:t>
            </a:r>
          </a:p>
          <a:p>
            <a:r>
              <a:rPr lang="en-US" sz="6400" dirty="0" smtClean="0">
                <a:effectLst/>
              </a:rPr>
              <a:t>From the above 2 graph its clear that A is more probable to win matches than B , lets compare win A an win B vs Knockout decision</a:t>
            </a:r>
          </a:p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838200"/>
            <a:ext cx="5257800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0519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22238"/>
            <a:ext cx="8229600" cy="639762"/>
          </a:xfrm>
        </p:spPr>
        <p:txBody>
          <a:bodyPr>
            <a:noAutofit/>
          </a:bodyPr>
          <a:lstStyle/>
          <a:p>
            <a:r>
              <a:rPr lang="en-US" sz="1600" b="1" dirty="0" smtClean="0">
                <a:effectLst/>
              </a:rPr>
              <a:t>Off all the matches , what all decision lead to draw ..what is impact of NWS and SD ?</a:t>
            </a: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5562600"/>
            <a:ext cx="8229600" cy="1219200"/>
          </a:xfrm>
        </p:spPr>
        <p:txBody>
          <a:bodyPr>
            <a:normAutofit lnSpcReduction="10000"/>
          </a:bodyPr>
          <a:lstStyle/>
          <a:p>
            <a:r>
              <a:rPr lang="en-US" sz="1100" dirty="0" smtClean="0">
                <a:effectLst/>
              </a:rPr>
              <a:t>Matches which were drawn - decision was either SD split decision or MD mix decision or PTS by points , NWS .</a:t>
            </a:r>
          </a:p>
          <a:p>
            <a:r>
              <a:rPr lang="en-US" sz="1100" dirty="0" smtClean="0">
                <a:effectLst/>
              </a:rPr>
              <a:t>That is most of the matches ended and played for all three rounds/bouts . and for most draw matches judges gave same score .</a:t>
            </a:r>
          </a:p>
          <a:p>
            <a:r>
              <a:rPr lang="en-US" sz="1100" dirty="0" smtClean="0">
                <a:effectLst/>
              </a:rPr>
              <a:t>Most of matches won by Boxers A are KO or TKO that is they Knocked out the opponent and matches </a:t>
            </a:r>
            <a:r>
              <a:rPr lang="en-US" sz="1100" dirty="0" err="1" smtClean="0">
                <a:effectLst/>
              </a:rPr>
              <a:t>didnt</a:t>
            </a:r>
            <a:r>
              <a:rPr lang="en-US" sz="1100" dirty="0" smtClean="0">
                <a:effectLst/>
              </a:rPr>
              <a:t> ended till last .</a:t>
            </a:r>
          </a:p>
          <a:p>
            <a:r>
              <a:rPr lang="en-US" sz="1100" dirty="0" smtClean="0">
                <a:effectLst/>
              </a:rPr>
              <a:t>matched won by TD </a:t>
            </a:r>
            <a:r>
              <a:rPr lang="en-US" sz="1100" dirty="0" err="1" smtClean="0">
                <a:effectLst/>
              </a:rPr>
              <a:t>techincal</a:t>
            </a:r>
            <a:r>
              <a:rPr lang="en-US" sz="1100" dirty="0" smtClean="0">
                <a:effectLst/>
              </a:rPr>
              <a:t> decision is very few which is expected .</a:t>
            </a:r>
          </a:p>
          <a:p>
            <a:r>
              <a:rPr lang="en-US" sz="1100" dirty="0" smtClean="0">
                <a:effectLst/>
              </a:rPr>
              <a:t>result of winners declared NWS newspaper when the match ended without conclusion are good in numbers .</a:t>
            </a:r>
          </a:p>
          <a:p>
            <a:r>
              <a:rPr lang="en-US" sz="1100" dirty="0" smtClean="0">
                <a:effectLst/>
              </a:rPr>
              <a:t>Most of the matches was decided by Knocked outs and then by points PTS .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1" y="762000"/>
            <a:ext cx="6324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1974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22238"/>
            <a:ext cx="8229600" cy="639762"/>
          </a:xfrm>
        </p:spPr>
        <p:txBody>
          <a:bodyPr>
            <a:noAutofit/>
          </a:bodyPr>
          <a:lstStyle/>
          <a:p>
            <a:r>
              <a:rPr lang="en-US" sz="1600" b="1" dirty="0" smtClean="0">
                <a:effectLst/>
              </a:rPr>
              <a:t>What is the most likely age of the fighters when they are knocking out the opponent?</a:t>
            </a: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5562600"/>
            <a:ext cx="8229600" cy="1219200"/>
          </a:xfrm>
        </p:spPr>
        <p:txBody>
          <a:bodyPr>
            <a:normAutofit/>
          </a:bodyPr>
          <a:lstStyle/>
          <a:p>
            <a:r>
              <a:rPr lang="en-US" sz="1100" dirty="0" smtClean="0">
                <a:effectLst/>
              </a:rPr>
              <a:t>we see age of both A and B boxer is 20-30 when he wins by knockout , so its 20-30 is most likely age for knockout opponent</a:t>
            </a:r>
          </a:p>
          <a:p>
            <a:r>
              <a:rPr lang="en-US" sz="1100" dirty="0" smtClean="0">
                <a:effectLst/>
              </a:rPr>
              <a:t>after age of 40 boxer mostly </a:t>
            </a:r>
            <a:r>
              <a:rPr lang="en-US" sz="1100" dirty="0" err="1" smtClean="0">
                <a:effectLst/>
              </a:rPr>
              <a:t>dont</a:t>
            </a:r>
            <a:r>
              <a:rPr lang="en-US" sz="1100" dirty="0" smtClean="0">
                <a:effectLst/>
              </a:rPr>
              <a:t> win by knockout ..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650557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86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22238"/>
            <a:ext cx="8229600" cy="639762"/>
          </a:xfrm>
        </p:spPr>
        <p:txBody>
          <a:bodyPr>
            <a:noAutofit/>
          </a:bodyPr>
          <a:lstStyle/>
          <a:p>
            <a:r>
              <a:rPr lang="en-US" sz="1600" b="1" dirty="0" smtClean="0">
                <a:effectLst/>
              </a:rPr>
              <a:t>How was A boxer's and B boxer's past performance?</a:t>
            </a: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5562600"/>
            <a:ext cx="8229600" cy="1219200"/>
          </a:xfrm>
        </p:spPr>
        <p:txBody>
          <a:bodyPr>
            <a:normAutofit/>
          </a:bodyPr>
          <a:lstStyle/>
          <a:p>
            <a:r>
              <a:rPr lang="en-US" sz="1100" dirty="0" smtClean="0">
                <a:effectLst/>
              </a:rPr>
              <a:t>This shows that the performance of Boxer A is better than B , Most of boxer A won percentage lie between 80 to 100% . Very few boxer have won percentage less 40% Also almost 50% of boxer A have lost percentage with 10% </a:t>
            </a:r>
          </a:p>
          <a:p>
            <a:r>
              <a:rPr lang="en-US" sz="1100" dirty="0" smtClean="0">
                <a:effectLst/>
              </a:rPr>
              <a:t>Boxer B has more won percentage in the range of 50%-70%.Huge chunk of B boxers has won percentage &lt; 40%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62865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52800"/>
            <a:ext cx="62928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687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787</Words>
  <Application>Microsoft Office PowerPoint</Application>
  <PresentationFormat>On-screen Show (4:3)</PresentationFormat>
  <Paragraphs>50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Boxing dataset information</vt:lpstr>
      <vt:lpstr>     Of all the fights, who has won more fights (A or B) ?</vt:lpstr>
      <vt:lpstr>     What is the reason of winning the fight ?</vt:lpstr>
      <vt:lpstr>     How is A Boxer's winning most of the fight ?</vt:lpstr>
      <vt:lpstr>How is B Boxer's winning most of the fight ?</vt:lpstr>
      <vt:lpstr>Off all the matches , what all decision lead to draw ..what is impact of NWS and SD ?</vt:lpstr>
      <vt:lpstr>What is the most likely age of the fighters when they are knocking out the opponent?</vt:lpstr>
      <vt:lpstr>How was A boxer's and B boxer's past performance?</vt:lpstr>
      <vt:lpstr>What is the impact of age diff b/w boxers</vt:lpstr>
      <vt:lpstr>Continued – impact of age diff</vt:lpstr>
      <vt:lpstr>Are there boxers Playing there first match ?</vt:lpstr>
      <vt:lpstr>Heatmap – Correlation b/w columns</vt:lpstr>
      <vt:lpstr>Conclusion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Gupta, Amit(ARO)</dc:creator>
  <cp:lastModifiedBy>Gupta, Amit(ARO)</cp:lastModifiedBy>
  <cp:revision>18</cp:revision>
  <dcterms:created xsi:type="dcterms:W3CDTF">2019-05-04T16:55:41Z</dcterms:created>
  <dcterms:modified xsi:type="dcterms:W3CDTF">2019-05-05T04:21:46Z</dcterms:modified>
</cp:coreProperties>
</file>