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0" r:id="rId2"/>
    <p:sldId id="261" r:id="rId3"/>
    <p:sldId id="258" r:id="rId4"/>
    <p:sldId id="264" r:id="rId5"/>
    <p:sldId id="259" r:id="rId6"/>
    <p:sldId id="262" r:id="rId7"/>
    <p:sldId id="263" r:id="rId8"/>
    <p:sldId id="265" r:id="rId9"/>
    <p:sldId id="266" r:id="rId10"/>
    <p:sldId id="267" r:id="rId11"/>
    <p:sldId id="268" r:id="rId12"/>
    <p:sldId id="269" r:id="rId13"/>
    <p:sldId id="270"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00" autoAdjust="0"/>
    <p:restoredTop sz="94574" autoAdjust="0"/>
  </p:normalViewPr>
  <p:slideViewPr>
    <p:cSldViewPr>
      <p:cViewPr varScale="1">
        <p:scale>
          <a:sx n="70" d="100"/>
          <a:sy n="70" d="100"/>
        </p:scale>
        <p:origin x="161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E5D435-BDD9-4583-A7CF-9D8BF89AAE6A}" type="datetimeFigureOut">
              <a:rPr lang="en-GB" smtClean="0"/>
              <a:t>29/11/2019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A835F9-7117-436B-A8C4-D5C3ABC7B07D}" type="slidenum">
              <a:rPr lang="en-GB" smtClean="0"/>
              <a:t>‹#›</a:t>
            </a:fld>
            <a:endParaRPr lang="en-GB"/>
          </a:p>
        </p:txBody>
      </p:sp>
    </p:spTree>
    <p:extLst>
      <p:ext uri="{BB962C8B-B14F-4D97-AF65-F5344CB8AC3E}">
        <p14:creationId xmlns:p14="http://schemas.microsoft.com/office/powerpoint/2010/main" val="2108995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DA835F9-7117-436B-A8C4-D5C3ABC7B07D}" type="slidenum">
              <a:rPr lang="en-GB" smtClean="0"/>
              <a:t>9</a:t>
            </a:fld>
            <a:endParaRPr lang="en-GB"/>
          </a:p>
        </p:txBody>
      </p:sp>
    </p:spTree>
    <p:extLst>
      <p:ext uri="{BB962C8B-B14F-4D97-AF65-F5344CB8AC3E}">
        <p14:creationId xmlns:p14="http://schemas.microsoft.com/office/powerpoint/2010/main" val="878474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D82C30-77F6-4687-8565-14451F835F47}" type="datetimeFigureOut">
              <a:rPr lang="en-US" smtClean="0"/>
              <a:t>11/29/2019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3EDAD-8F9C-4F44-8B69-4E1E8DBF062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D82C30-77F6-4687-8565-14451F835F47}" type="datetimeFigureOut">
              <a:rPr lang="en-US" smtClean="0"/>
              <a:t>11/29/2019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3EDAD-8F9C-4F44-8B69-4E1E8DBF062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D82C30-77F6-4687-8565-14451F835F47}" type="datetimeFigureOut">
              <a:rPr lang="en-US" smtClean="0"/>
              <a:t>11/29/2019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3EDAD-8F9C-4F44-8B69-4E1E8DBF062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D82C30-77F6-4687-8565-14451F835F47}" type="datetimeFigureOut">
              <a:rPr lang="en-US" smtClean="0"/>
              <a:t>11/29/2019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3EDAD-8F9C-4F44-8B69-4E1E8DBF062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D82C30-77F6-4687-8565-14451F835F47}" type="datetimeFigureOut">
              <a:rPr lang="en-US" smtClean="0"/>
              <a:t>11/29/2019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3EDAD-8F9C-4F44-8B69-4E1E8DBF062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D82C30-77F6-4687-8565-14451F835F47}" type="datetimeFigureOut">
              <a:rPr lang="en-US" smtClean="0"/>
              <a:t>11/29/2019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33EDAD-8F9C-4F44-8B69-4E1E8DBF062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D82C30-77F6-4687-8565-14451F835F47}" type="datetimeFigureOut">
              <a:rPr lang="en-US" smtClean="0"/>
              <a:t>11/29/2019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33EDAD-8F9C-4F44-8B69-4E1E8DBF062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D82C30-77F6-4687-8565-14451F835F47}" type="datetimeFigureOut">
              <a:rPr lang="en-US" smtClean="0"/>
              <a:t>11/29/2019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33EDAD-8F9C-4F44-8B69-4E1E8DBF062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D82C30-77F6-4687-8565-14451F835F47}" type="datetimeFigureOut">
              <a:rPr lang="en-US" smtClean="0"/>
              <a:t>11/29/2019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33EDAD-8F9C-4F44-8B69-4E1E8DBF062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D82C30-77F6-4687-8565-14451F835F47}" type="datetimeFigureOut">
              <a:rPr lang="en-US" smtClean="0"/>
              <a:t>11/29/2019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33EDAD-8F9C-4F44-8B69-4E1E8DBF062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D82C30-77F6-4687-8565-14451F835F47}" type="datetimeFigureOut">
              <a:rPr lang="en-US" smtClean="0"/>
              <a:t>11/29/2019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33EDAD-8F9C-4F44-8B69-4E1E8DBF062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D82C30-77F6-4687-8565-14451F835F47}" type="datetimeFigureOut">
              <a:rPr lang="en-US" smtClean="0"/>
              <a:t>11/29/2019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33EDAD-8F9C-4F44-8B69-4E1E8DBF062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6096000"/>
            <a:ext cx="2362200" cy="685800"/>
          </a:xfrm>
          <a:ln>
            <a:solidFill>
              <a:schemeClr val="bg1"/>
            </a:solidFill>
          </a:ln>
        </p:spPr>
        <p:txBody>
          <a:bodyPr anchor="t">
            <a:noAutofit/>
          </a:bodyPr>
          <a:lstStyle/>
          <a:p>
            <a:pPr algn="l"/>
            <a:r>
              <a:rPr lang="en-US" sz="1800" u="sng" dirty="0" smtClean="0">
                <a:solidFill>
                  <a:schemeClr val="tx1"/>
                </a:solidFill>
                <a:latin typeface="Tahoma" pitchFamily="34" charset="0"/>
                <a:ea typeface="Tahoma" pitchFamily="34" charset="0"/>
                <a:cs typeface="Tahoma" pitchFamily="34" charset="0"/>
              </a:rPr>
              <a:t>Amit </a:t>
            </a:r>
            <a:r>
              <a:rPr lang="en-US" sz="1800" u="sng" dirty="0" smtClean="0">
                <a:solidFill>
                  <a:schemeClr val="tx1"/>
                </a:solidFill>
                <a:latin typeface="Tahoma" pitchFamily="34" charset="0"/>
                <a:ea typeface="Tahoma" pitchFamily="34" charset="0"/>
                <a:cs typeface="Tahoma" pitchFamily="34" charset="0"/>
              </a:rPr>
              <a:t>Dhamija</a:t>
            </a:r>
          </a:p>
          <a:p>
            <a:pPr algn="l"/>
            <a:r>
              <a:rPr lang="en-US" sz="1800" u="sng" dirty="0" smtClean="0">
                <a:solidFill>
                  <a:schemeClr val="tx1"/>
                </a:solidFill>
                <a:latin typeface="Tahoma" pitchFamily="34" charset="0"/>
                <a:ea typeface="Tahoma" pitchFamily="34" charset="0"/>
                <a:cs typeface="Tahoma" pitchFamily="34" charset="0"/>
              </a:rPr>
              <a:t>Sep’19 INSAID Batch</a:t>
            </a:r>
            <a:endParaRPr lang="en-US" sz="2800" dirty="0">
              <a:solidFill>
                <a:schemeClr val="tx1"/>
              </a:solidFill>
              <a:latin typeface="Tahoma" pitchFamily="34" charset="0"/>
              <a:ea typeface="Tahoma" pitchFamily="34" charset="0"/>
              <a:cs typeface="Tahoma" pitchFamily="34" charset="0"/>
            </a:endParaRPr>
          </a:p>
        </p:txBody>
      </p:sp>
      <p:pic>
        <p:nvPicPr>
          <p:cNvPr id="4" name="Picture 3" descr="1st.png"/>
          <p:cNvPicPr>
            <a:picLocks noChangeAspect="1"/>
          </p:cNvPicPr>
          <p:nvPr/>
        </p:nvPicPr>
        <p:blipFill>
          <a:blip r:embed="rId2"/>
          <a:stretch>
            <a:fillRect/>
          </a:stretch>
        </p:blipFill>
        <p:spPr>
          <a:xfrm>
            <a:off x="160606" y="1295400"/>
            <a:ext cx="8830994" cy="4724400"/>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4800" y="6322954"/>
            <a:ext cx="1219200" cy="535045"/>
          </a:xfrm>
          <a:prstGeom prst="rect">
            <a:avLst/>
          </a:prstGeom>
        </p:spPr>
      </p:pic>
      <p:sp>
        <p:nvSpPr>
          <p:cNvPr id="5" name="Rectangle 4"/>
          <p:cNvSpPr/>
          <p:nvPr/>
        </p:nvSpPr>
        <p:spPr>
          <a:xfrm>
            <a:off x="1524000" y="95071"/>
            <a:ext cx="5943600" cy="1200329"/>
          </a:xfrm>
          <a:prstGeom prst="rect">
            <a:avLst/>
          </a:prstGeom>
        </p:spPr>
        <p:txBody>
          <a:bodyPr wrap="square">
            <a:spAutoFit/>
          </a:bodyPr>
          <a:lstStyle/>
          <a:p>
            <a:pPr algn="ctr"/>
            <a:r>
              <a:rPr lang="en-US" sz="4400" b="1" u="sng" dirty="0">
                <a:solidFill>
                  <a:srgbClr val="0070C0"/>
                </a:solidFill>
                <a:latin typeface="Tahoma" pitchFamily="34" charset="0"/>
                <a:ea typeface="Tahoma" pitchFamily="34" charset="0"/>
                <a:cs typeface="Tahoma" pitchFamily="34" charset="0"/>
              </a:rPr>
              <a:t>Car Sales Project</a:t>
            </a:r>
            <a:r>
              <a:rPr lang="en-US" sz="2800" u="sng" dirty="0">
                <a:latin typeface="Tahoma" pitchFamily="34" charset="0"/>
                <a:ea typeface="Tahoma" pitchFamily="34" charset="0"/>
                <a:cs typeface="Tahoma" pitchFamily="34" charset="0"/>
              </a:rPr>
              <a:t/>
            </a:r>
            <a:br>
              <a:rPr lang="en-US" sz="2800" u="sng" dirty="0">
                <a:latin typeface="Tahoma" pitchFamily="34" charset="0"/>
                <a:ea typeface="Tahoma" pitchFamily="34" charset="0"/>
                <a:cs typeface="Tahoma" pitchFamily="34" charset="0"/>
              </a:rPr>
            </a:br>
            <a:r>
              <a:rPr lang="en-US" sz="2800" dirty="0">
                <a:latin typeface="Tahoma" pitchFamily="34" charset="0"/>
                <a:ea typeface="Tahoma" pitchFamily="34" charset="0"/>
                <a:cs typeface="Tahoma" pitchFamily="34" charset="0"/>
              </a:rPr>
              <a:t>(</a:t>
            </a:r>
            <a:r>
              <a:rPr lang="en-US" i="1" u="sng" dirty="0">
                <a:latin typeface="Tahoma" pitchFamily="34" charset="0"/>
                <a:ea typeface="Tahoma" pitchFamily="34" charset="0"/>
                <a:cs typeface="Tahoma" pitchFamily="34" charset="0"/>
              </a:rPr>
              <a:t>using Python and Statistics</a:t>
            </a:r>
            <a:r>
              <a:rPr lang="en-US" sz="2800" dirty="0">
                <a:latin typeface="Tahoma" pitchFamily="34" charset="0"/>
                <a:ea typeface="Tahoma" pitchFamily="34" charset="0"/>
                <a:cs typeface="Tahoma" pitchFamily="34" charset="0"/>
              </a:rPr>
              <a:t>)</a:t>
            </a:r>
            <a:endParaRPr lang="en-US" sz="2800" u="sng" dirty="0">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0"/>
            <a:ext cx="9144000" cy="12192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sng" strike="noStrike" kern="1200" cap="none" spc="0" normalizeH="0" baseline="0" noProof="0" dirty="0" smtClean="0">
                <a:ln>
                  <a:noFill/>
                </a:ln>
                <a:solidFill>
                  <a:schemeClr val="tx1"/>
                </a:solidFill>
                <a:effectLst/>
                <a:uLnTx/>
                <a:uFillTx/>
                <a:latin typeface="Tahoma" pitchFamily="34" charset="0"/>
                <a:ea typeface="Tahoma" pitchFamily="34" charset="0"/>
                <a:cs typeface="Tahoma" pitchFamily="34" charset="0"/>
              </a:rPr>
              <a:t>Identify</a:t>
            </a:r>
            <a:r>
              <a:rPr kumimoji="0" lang="en-US" sz="4000" b="0" i="0" u="sng" strike="noStrike" kern="1200" cap="none" spc="0" normalizeH="0" noProof="0" dirty="0" smtClean="0">
                <a:ln>
                  <a:noFill/>
                </a:ln>
                <a:solidFill>
                  <a:schemeClr val="tx1"/>
                </a:solidFill>
                <a:effectLst/>
                <a:uLnTx/>
                <a:uFillTx/>
                <a:latin typeface="Tahoma" pitchFamily="34" charset="0"/>
                <a:ea typeface="Tahoma" pitchFamily="34" charset="0"/>
                <a:cs typeface="Tahoma" pitchFamily="34" charset="0"/>
              </a:rPr>
              <a:t> patterns in the data</a:t>
            </a:r>
            <a:endParaRPr kumimoji="0" lang="en-US" sz="4000" b="0" i="0" u="sng" strike="noStrike" kern="1200" cap="none" spc="0" normalizeH="0" baseline="0" noProof="0" dirty="0" smtClean="0">
              <a:ln>
                <a:noFill/>
              </a:ln>
              <a:solidFill>
                <a:schemeClr val="tx1"/>
              </a:solidFill>
              <a:effectLst/>
              <a:uLnTx/>
              <a:uFillTx/>
              <a:latin typeface="Tahoma" pitchFamily="34" charset="0"/>
              <a:ea typeface="Tahoma" pitchFamily="34" charset="0"/>
              <a:cs typeface="Tahoma" pitchFamily="34" charset="0"/>
            </a:endParaRPr>
          </a:p>
        </p:txBody>
      </p:sp>
      <p:sp>
        <p:nvSpPr>
          <p:cNvPr id="4098" name="AutoShape 2" descr="data:image/png;base64,iVBORw0KGgoAAAANSUhEUgAAA5AAAAIWCAYAAAAh0mJVAAAABHNCSVQICAgIfAhkiAAAAAlwSFlzAAALEgAACxIB0t1+/AAAADh0RVh0U29mdHdhcmUAbWF0cGxvdGxpYiB2ZXJzaW9uMy4xLjAsIGh0dHA6Ly9tYXRwbG90bGliLm9yZy+17YcXAAAgAElEQVR4nOzde1yO9/8H8Fc6LuUbFnNopIh0UCmJybdiGpUREdVyCk1kNYcxlmOOU20KYcgsNNLXbDkPGWUkklPlkFAjss5dvz96dP3cOrgR951ez8ejx0Ofz+e63u/r7r5uvft8rutSEARBABEREREREdFLNJJ1AkRERERERFQ/sIAkIiIiIiIiqbCAJCIiIiIiIqmwgCQiIiIiIiKpsIAkIiIiIiIiqbCAJCIiIiIiIqmwgCRqwOzs7GBgYCB+de3aFXZ2dli9ejVKSkreWtysrCwsXLgQDg4OMDExQd++fREYGIibN2+KY+7cuQMDAwMcP368zuOXlJRgy5Ytb3SMBgYG+Pnnn+swq9qFhoaiV69ebz3O33//jb/++kv83s7ODitWrHjrcd8VDw8P+Pv7yzoN0fnz5zFgwAAYGRlh0aJFNY6T5pypT6R5P7/svVfX52DlZ46BgQESEhKqHTN79mwYGBjI5Jw4dOgQ/vvf/8LY2BibNm2qk30eO3YMV65cqZN91QV5Oz9jYmJgYGCAoqIiWadCJFdYQBI1cKNHj8aJEydw4sQJ/P7775g9ezZ27NiBVatWvZV458+fx+DBg5GZmYkFCxZg//79WLFiBXJzczF8+HBcunTprcR9XlxcHBYtWoTy8vK3HquujBkzBvv27XvrcUaMGFFvi5L6KCwsDCoqKti/fz8mT55c7Rh5OGcaEmVlZezfv79Ke3FxMeLj46GgoCCDrIAVK1agQ4cO+O233+Dq6vrG+7t79y4mTJiABw8e1EF2RNSQsIAkauA++OADaGtrQ1tbG23btoWDgwPc3d0RExNT57GKi4sxbdo0WFpaYt26dejZsyfatm2L7t27Izw8HB999BEWLFhQ53FfJAjCW49R1xo3boxmzZrJOg2qY0+fPkWXLl3w8ccfo2nTplX65eWcaUh69eqFP/74A6WlpRLtx44dQ5MmTdC6dWuZ5PX06VOYmpqibdu20NTUfOP91cfPQSKSDywgiaiKDz74QOL74uJirFq1Cv369YORkRHMzc0xduxYZGRkiGMMDAzw/fffw8HBAdbW1vj777+r7PfIkSO4d+8epkyZUuWv+CoqKli9enWVZXyXL1+Gu7s7jI2N0adPH6xbt07sEwQBkZGR+Oyzz2BsbIxu3brB3d0dycnJ4hg7OzssXrwYzs7OsLS0RGRkJGbNmgUAMDExqbFQvnjxIjw8PGBmZgZzc3OMHz8e169flxhz+/ZtTJgwAaampujZsyeCg4NRVlYm9v/999/w9vZG9+7d0b17d/j5+eHu3bsAgKVLl6J///7i2LKyMnTv3h1jx44V2x4+fIjOnTvj3LlzVZb8GRgY4JdffsG4ceNgamqK//73v1iyZInEL72pqanw9PREt27dYGtri82bN6Nfv341HrOBgQEAYP78+fDw8BDb//nnH0yfPh1mZmbo3r07Zs2ahX///Vfsv3//Pr766itYWVnB0tIS3t7etc6KVS4V3L9/P0aMGAETExP0798f4eHh4pjqlo799ddfMDAwwI0bNwBULHdbtmwZvvvuO1hYWKBHjx74/vvvcevWLYwZMwampqaws7NDbGysRPyCggLMmjULZmZmsLa2xooVKySWM+fn5+Pbb7+FjY0NzMzMMGLECIkljTExMejTpw+WL18OS0tLjBgxotpfxsvKyrB582Z89tlnMDExgZ2dHcLDw8X3iIGBAc6fP489e/bAwMAAd+7cqbKPVz1nzp07J77njIyMYG9vjw0bNoj9oaGhcHNzw4wZM2Bubo6pU6cCADZv3oz+/fvDyMgItra2CA4ORnFxcY0/wxMnTsDV1RWmpqbo0aMHpk6divv374v99+7dw4wZM9C7d2+YmJjA3d0dZ8+erXF/Dx48gJ+fHywsLGBjY4MtW7bUOPZ5t27dgqenJ4yNjeHg4IA9e/YAqFim3qtXLyxbtkxi/MmTJ2FoaFjrrJujoyOePn2KU6dOSbTHxcVh0KBBVcYfOXIEI0aMgJmZGYyMjPDZZ5+JeQDAzJkz8dVXX2HVqlXo3bs3LCwsMGbMGImZ/uqW61Yu56w8Xx4+fIgffvhBPE/v37+PwMBA9OrVC127doWNjQ2++eYbiXPz7t278PPzg6WlJbp3746JEyciMzMTd+7cgb29PQBg/PjxmDlzJoDqlwU/n1tN7/26OmeA2s/PytciPDwcvXv3xieffIK7d+++9LWo/Ow4fvw4XFxcYGJigkGDBmHXrl0SsXfv3o1PP/0UxsbG8PDwwL1796rNkaihYwFJRBKuXbuG6OhouLm5iW0rV65ETEwM5s+fj99//x0//PADMjMzsXDhQolto6KisHz5ckRERMDY2LjKvlNSUqCuri7+AvSijh07Qk9PT6Jt8+bN+OKLL7B//358/vnnWLlyJU6fPg0A2Lp1K8LCwjB16lQcOHAAGzduRFFREWbMmCGxj+3bt2P69OnYunUrhg8fjtmzZwMADh8+jM8++6xKHuXl5Zg0aRI+/vhj7NmzBzt27EBpaSl8fX2rHG+/fv0QFxeHL7/8Ehs3bhR/cUxOToaHhwdatWqF7du3Y/369Xjw4AFGjRqFJ0+ewN7eHpmZmbh9+zaAimWK+fn5SEpKEn9ZOnr0KJo3b45u3bpV+3oFBwfD0dERe/fuxejRo7F582bExcUBAHJycuDp6QktLS1ER0dj2bJliI6OFuNV58SJEwCAgIAAhIaGiu0xMTHo0qULYmNjsWDBAsTGxopFyb///gsPDw8UFBRg06ZN2LFjBwwMDDBixIiXXlu1ePFieHt7Y8+ePbC3t8fq1atrLTKqs2XLFjRr1gx79uyBp6cn1q5dCy8vLwwdOhQxMTEwMzPDN998g8ePH4vbHDlyBMrKyti1axcWLlyI3bt3Y8mSJQAq/igxbtw4XLt2DaGhoYiJiYGdnR3GjRuHY8eOifu4f/8+bty4gd27d2P+/PnVLmtcunQpQkJCMHbsWOzbtw9+fn5Yv349Fi9eLL7eXbt2haOjI06cOIFWrVpV2cernDMPHjzA2LFjoauri507d2Lfvn0YMGAAli9fjgsXLojbnD9/HioqKti7dy/8/Pxw7NgxrFixAgEBAfjjjz8QFBSE6OjoGq+ze/z4MSZPnoxPPvkEcXFx2LBhAzIyMsTzKj8/HyNHjkR6ejpCQkKwe/du6OnpwdvbG+fPn6+yv9LSUowdOxZ37tzBxo0bsX79esTHx4t/bKnN1q1b0a9fP8TGxmL06NGYNWsWDhw4AGVlZbi4uCA2NlbijzqVhUyLFi1q3GezZs1gbW0tsYw1Pz8fR48ehZOTk8TY1NRUTJ48Gba2toiNjcWvv/4KY2NjfPPNN8jOzhbH/f7778jKysKmTZvw448/4ubNm5g/f/5Ljw8AWrVqhRMnTqBZs2YYM2aMeJ5OnDgR2dnZiIiIwIEDB/D1119j79692LZtm5jzqFGj8OjRI2zYsAE///wzSktLMWbMGLRo0QI7d+4EUPH5/s0330iVC1D1vQ+gzs4ZoPbzs1J0dDQiIyMRFhaGNm3avPS1qLRkyRIEBgaKn2nffvut+Jm4f/9+zJkzByNGjMC+ffvw2WefSfxRi4j+n5KsEyAi2dq8eTOioqIAVPzVvqSkBO3bt4enp6c4xsjICH379kXPnj0BAG3atMHAgQOrzGQNHDgQZmZmNcbKy8uDpqbmK11DNHHiRHGmburUqdi0aRMuXrwIa2trfPzxxwgODhb727RpAzc3N8ydOxclJSVQVlYGAPTs2RN9+/YV91m5/OvDDz+EqqpqlZhPnz5FTk4OmjZtitatW0NZWRlLly5FZmYmysvL0ahRxd/ehg0bhmHDhgEARo0ahS1btuDixYsYOnQoNm7ciPbt22PhwoXi+NDQUNjb2yMmJgYeHh5o2rQp/vzzT7i7u+PEiRPo27cvTpw4gQsXLqB79+44cuQI7O3txe1f5OTkhKFDhwIAxo4di127duHcuXMYPHgwduzYARUVFSxbtgxqamoAgFWrVsHFxaXG11pbWxsAoKGhAS0tLbH9v//9L8aPHw8A0NHRwc6dO3Hx4kUAwP/+9z88fPgQcXFxUFFRAVAx45KUlISffvqpyi9+z/P09MSnn34KAAgMDMTPP/+Mc+fOwdLSssZtXtS+fXtMmTIFAODt7Y2QkBD069cPAwcOBFBx7WhcXBwyMjLEQrxjx46YP38+GjVqBD09PeTm5mLBggWYPn06Ll68iL///hvHjh3DRx99BACYMGECLl++jA0bNsDW1laMPXnyZHz88cfV5pWfn4+ff/4ZU6dOFX9G7dq1Q15eHoKDg+Hr6wttbW0oKSlBTU1NfO1f9CrnTFFRESZNmoQxY8ZASaniv/epU6diw4YNSEtLg6mpqTh22rRpaN68OQDgzz//hIKCAlq1aoXWrVujdevW2LhxI5o0aVJtnHv37qGoqAgffvgh2rRpAx0dHaxZs0Ys0mNjY5GTk4NffvkFLVu2BAAEBQXh0qVLiIiIwNq1ayX2l5CQgKtXr2Lfvn3o1KkTgIqixs7O7qXH7OrqKs6W6+rq4uLFi4iMjMSAAQMwbNgwREZG4tSpU/jkk0/w5MkTxMfHS3V998CBA7FkyRIUFxdDRUUFBw8ehK6uLvT19SXGKSgoYObMmfDy8hLbJk2ahD179uDGjRvie0hNTQ2LFy8WzxF3d3eEhIS8NA8AUFRUhLa2Nho1agR1dXVoa2ujqKgIzs7OsLe3F9+DOjo62LFjB9LS0gBUFES5ubnYvXu3+LNetGgRNm3ahMePH4tL4ps0afLKS2Kff+8nJCTUyTlTqbbzs9LIkSPFP6pI81pUmjJlCnr37g0AmDFjBmJjY3HhwgXo6Ojgp59+Qr9+/eDt7Q2g4rPlxo0b2Lp16yu9NkQNAQtIogZuyJAh4rLJ0tJSZGVlYe3atRg2bBj27NmD//znP3BycsKZM2ewatUqZGZmIj09HTdu3JAoMoCK/3Br07RpUzx58gSCIEhdRD6/z0aNGkFTU1Nc1ti3b1+kpKQgJCQEmZmZyMjIEH9heP4GOe3atZMqVqX//Oc/8PHxQUREBLZv3w4rKyt88skncHZ2lijmdHV1q2xXmVtaWhosLS0lxmtra0NXVxdXrlyBoqKiWDBWFpCurq548uQJTp8+DRMTEyQkJNT6S2aHDh0kvtfU1BRnL1NSUmBoaCgWjwDQuXPn17p26sWf63/+8x/k5OQAqFhiXFBQgB49ekiMqW35Y3X5N2rUCI0bN37lO+M+/zNQV1cHIPnzrjz+55fCmpmZSfxcTE1NUVJSghs3bohLbx0dHSXilJSUVCmoantf3bhxAyUlJVWKYSsrK5SVleHatWtVXrPqvMo5o6Ojg+HDh2PHjh24evUqbt26JZ4Pz8/CaWhoiAUFADg7O2PPnj1wdXVF27Zt0atXL/Tr10+i4Hxely5d4OzsjKCgIISEhMDa2hq2trbi8s60tDS0bdtWLB6BikLLwsIChw4dqrK/q1evQk1NTSweAaBFixbQ0dF56etjYWEh8b2JiQkOHToEQRCgq6sLS0tL7NmzR5wt1dTUlPhjUk369++P+fPn488//4S9vT3i4uKqzD4CFedU06ZNERkZiRs3buD27dtITU0FIPmat23bViweAclz9XWoqqpi9OjR+OOPP7B161bcvn0b165dw927d8WZ7CtXrqBt27YSP+uWLVuKy1WrWzItreff+3V1zlSq7fysPJbnP5OkeS0qPf+ZU/lZWPlzuHr1KhwcHCTGm5ubs4AkqgYLSKIGrkmTJhL/qevp6aFjx46wtbVFXFwcRo0ahe+++w6xsbH4/PPP0bt3b4wdOxYHDx7E7t27JfZV3Wze88zNzREeHo4rV66gS5cuVfr/97//4ffff5e4pqu62bfKa2c2bNiANWvWYPDgwbCwsMDIkSORlpaGoKAgifHPF1HS8vf3h7u7O44dO4bTp09j9erV4hLNDz/88KW51aS8vFz8RdLe3h4zZsxATk4OUlJSsGrVKjx48ACnT5+GsbExFBUVay0ynv+F9MX4SkpKdfYoFkVFxRr7ysvL0bZtW0RGRkqV38v6K/Ovrlh68aYmAMSZtufVNGNbU3/lHxtKS0vFn8/z17DVtN3rvK8qY73stan0KudM5RJpfX19fPLJJ7C1tYWRkRH69OlTa97NmjXDr7/+igsXLuDkyZM4deoUoqOjMXLkSMybN6/avJYvX44vv/wSx48fx+nTp/Hdd99h27ZttT5WQxAEcVVATf3P/9xrG1vpxfemIAgoKSkR9zNs2DB8++23yM/Px549ezB48OBq3zMv0tTURJ8+fbB//36YmZnh9OnTVZbsA8DZs2cxbtw49OzZE5aWlhgwYACaNm1a5S6p0v68n1fb+fvvv//C09MTT548gaOjIwYNGoSuXbtKLEWV5vV73Tyefw/V9TlT2/lZ6fn/a6R5LSpV95o8/5n94ud3Xb2GRO8bXgNJRDUqLy/Ho0ePsH37dnzzzTeYM2cOhg0bBhMTE9y8efOV7+LXs2dP6Ojo4IcffqiybVFRESIiIpCdnS31LNmPP/6ICRMmYMGCBXB3d0f37t1x69YtALUXci+bybl37554jc7w4cOxatUqxMTE4Pbt2zhz5oxUuRkYGODcuXMSM6EPHjxARkaGuAyud+/eKC0tRUREBFq3bg0dHR3Y2Njg/PnziIuLg62t7Wv94glUzBKlpqZKzLzduHEDT58+fa391aRTp07Izs6Gmpoa2rVrJ36Fh4fj8OHDr73fyl/c8vPzxbbMzMw3zhdAlRv8nD17FsrKyujYsSMMDAxQXFyMp0+fShzPzp078euvv0odQ09PD8rKylWu6Tx79iyUlJReOltf6VXOmZ9//hmNGzfG1q1b4ePjA3t7ezx69AhA7edDfHw81q5di27dusHX1xdRUVGYOHFijTdbunLlCr799lu0atUKHh4e+OGHHxAeHo5Lly4hLS1NvCHQ89cACoKAxMREdOzYscr+DA0NUVhYiJSUFLHt8ePH4rlcm+e3ASpe3+cL7QEDBkBFRQU7duxAcnKyuJxYGgMHDsSRI0cQGxsLc3NzcXnm8yIjI2FiYoLw8HCMHTsWffr0EW/Q8yqfj8rKyhLv9fLy8lpnCE+cOIGLFy9i48aN8Pf3x6BBg9CmTRvcunVLjKuvr487d+7gn3/+EbfLzc1Fjx49cPbs2Wo/B1/MIz8/X2L76tTVOVOptvOzOtK8FtLo0qULkpKSJNqev3aYiP4fC0iiBq6goAAPHz7Ew4cP8eDBAyQnJ2P27NlQV1dH//79oampCU1NTRw+fBg3b97EjRs3sGLFCsTHx0u1TPF5KioqWLJkCU6ePImJEyfi9OnTuHPnDk6ePAlvb29kZ2e/0iMJWrdujVOnTiEtLQ2ZmZnYsGGDeD1nbbk1btwYQMWdVp89e1alv3nz5jh48CDmzp2LK1eu4NatW/jll1+grKwMIyMjqXIbM2YMMjIyMGfOHFy7dg3nz5+Hn58ftLS04OzsDKDibrc2NjbYsWMHbGxsAFQs11JRUUFcXBz69esn9WvxInd3d5SUlGDGjBm4evUqzp07h4CAAAC1F9CNGzfGjRs3kJubK1UcZ2dnfPjhh5gyZQoSExORkZGBoKAgxMbG1vgLnzRMTU3RqFEjrFmzBrdv38axY8ewcePG197f8y5duoSFCxfixo0b2L9/P8LCwuDu7o4mTZqgd+/e6Nq1K7766iucOHECt2/fxo8//ogNGzZIXfQBFctER44cibVr1yImJgaZmZnYs2cPQkND4erqWu0jO6rzKudMq1at8PDhQxw6dAhZWVk4duyY+FD22s6HRo0aITQ0FFu2bMHt27eRnJyM48eP13g9c9OmTbFv3z7MmzcPN27cwM2bN8Xl7h06dBDfE1OnTsW5c+dw/fp1fPvtt7h69ap4fdnzevToATMzM8ycORNnz57FlStXEBAQINXny7Zt2/DLL78gPT0da9euxaFDhzBx4kSxX1VVFc7OzggNDYW5uXmVZd+1sbOzgyAICA0NrXb5KlDxGXT9+nX89ddfuHv3Lvbv3y/O2r7KCgBzc3McOHAAp0+fRnp6OubPn1/rH3sqi9nY2FjcuXMHFy5cgJ+fHx4+fCi+bk5OTtDW1kZAQIBY3H/99dfQ0tKCiYmJ+Dl49epV8Q8NZmZm2LlzJ5KTk3H16lV8/fXXL52xratzplJt5+frvhbS8PHxwbFjxxAWFob09HT8+uuv2L59+yvnT9QQsIAkauC2bduG3r17o3fv3rC1tcX48ePFWYyWLVtCSUkJoaGhuHPnDgYPHgwvLy+kp6cjKCgIT58+feWHzltaWiI6OhpaWlqYOXMmHB0dMWfOHHz88cfYuXNnjXebrM7y5csBAG5ubnBzc8PJkyfF2/bX9pfjnj17onv37vjiiy+wY8eOKv0qKiqIjIxEaWkpPD09MWjQICQmJmLdunUvvQFEJRMTE2zcuBEZGRkYOnQofHx80KpVK+zYsUPi2lF7e3sUFxeLNyhSUlKClZUVlJSU8Mknn0j9WryoadOm2LhxI+7fv4+hQ4di2rRp4rK62mY1J0yYgN27d1f7i351NDU1ERUVhdatW2Py5MkYPHgwUlJSsHbtWlhZWb12/jo6OggKCsLJkyfh6OiIH3/8EXPnzn3t/T3v888/R25uLoYMGYLFixdj9OjR4p17FRUVERkZie7duyMwMBADBw7Eb7/9hmXLlomFv7RmzpyJ8ePHIywsDAMHDsQPP/yACRMm4Ntvv32l/Uh7znh4eGDw4MGYM2cOPvvsMyxfvhxubm6wtLSUeLTNi+zt7fHdd9/hl19+waBBgzB+/Hjo6+vXeLOZli1bYt26dcjMzMTw4cMxdOhQ3L9/H5s2bYKGhgY0NDQQFRWFli1bYsKECXB1dUVGRgY2b95c5ZpFoKKAjYiIgJGRESZPngxPT08YGhpK9ccaX19fxMTEwMnJCXv37sWqVauqXMc2dOhQFBYWVllW+jJqamri+Vl5s6cX+fn5wcrKCl9++SWcnJywYcMGBAQEoE2bNq80e+Xv7w9zc3NMnDgR7u7u4rXnNTExMcGcOXOwa9cuODo6wt/fH23btsUXX3yBlJQUlJeXQ01NDZGRkVBRUcHo0aPh4eEBdXV1REZGQlVVFVpaWhg5ciTWrFkjPtpo/vz5+OijjzBq1CiMGzdOfPxHberynAFqPz9f97WQhq2tLdasWYPff/8dzs7O2LZtGyZPnvzK+RM1BAoCnyRLRPTeuX79OnJycmBtbS22ZWdnw9bWFtu3b6/2F3mi99GhQ4fw9ddf488//xRvtERERK+PN9EhInoP5eTk4IsvvkBQUBB69eqFR48e4fvvv0eHDh1qvLsm0fvk8uXL4rMohw8fzuKRiKiOyGQJa3JysvgcHqDiOVe+vr6wsLBA3759xYfbAhXXbcyePRtWVlawsbGReH6UIAhYuXIlrK2tYWlpiYULF0rcNpuIqKGytrbGd999h59++gmOjo4YO3YsmjRpgk2bNkl1F0qi+q7yeu7nnxVKRERv7p0uYRUEAbt378bSpUuhqKiIv/76C0DFNQSqqqpYuHAh0tLSMH78ePz000/o3LkzgoODkZqaitDQUOTm5mLMmDGYM2cO7OzsxIvnIyMjoaCgAB8fH3z++efiQ4WJiIiIiIio7rzTGcjw8HBs2bJF4g5pz549w8GDB8Ui0sTEBIMGDRJnIWNjY+Hj4wNNTU20b98eo0ePRnR0NABg79698PLyQosWLaCtrQ0fHx+xj4iIiIiIiOrWO13HNHToUEycOFHiOWqZmZlQUlKCjo6O2Karq4s//vgDeXl5yMnJEZ+ZVtlXeZv+mzdvVum7fv16lYcRS6O8vBzPnj2DsrLyK29LRERERERU3wmCgJKSEjRu3BiNGlU/1/hOC8gWLVpUafv333+hpqYm0aampobCwkIUFBQAqHhW2ot9QMXz657f9oMPPkB5eTmKi4uhqqr6Srk9e/YMV69efaVtiIiIiIiI3jedOnWCpqZmtX0yv5PCBx98IBaElQoLC6Guri4Wh4WFhdDQ0JDoAyqKyaKiInG7goICKCkpvXLxCADKysoAKl6s55+RlpKS8tJnUUkzRhb7aigx63v+sohZ3/OXRUzm3/Bi1vf8ZRGzvucvi5jMv+HFrO/5yyJmfc9fFjFfd1/FxcW4evWqWBtVR+YFZLt27VBaWoqsrCy0bt0aAJCeng59fX1oaWmhefPmSE9Px4cffij26enpAQD09PSQnp4u3pI+PT0dHTp0eK08KpetqqioVClApSlIpS1a3/W+GkrM+p6/LGLW9/xlEZP5N7yY9T1/WcSs7/nLIibzb3gx63v+sohZ3/OXRcw32Vdtl/TJ5DEez9PQ0IC9vT1WrlyJgoICJCcnIy4uDk5OTgAAZ2dnhIaG4vHjx8jIyMC2bdvg4uIi9kVGRiI7Oxs5OTmIiIgQ+4iIiIiIiKhuyXwGEgAWLFiAefPmwdbWFurq6ggMDBRnFadNm4bFixfD0dERCgoK8PT0hKOjIwDA3d0dOTk5cHV1RUlJCZycnODt7S3LQyEiIiIiInpvyaSA7NGjh/gMSADQ0tLCmjVrqh2rpqaGoKAgBAUFVelTVFSEv78//P3931quREREREREVEHmS1iJiIiIiIiofmABSURERERERFJhAUlERERERERSYQFJREREREREUmEBSURERERERFJhAUlERERERERSYQFJREREREREUmEBSURERERERFJhAUlERERERERSkZsCMiEhAYMHD4aZmRnc3Nxw4cIFAEBycjK6dOkCMzMz8Ss8PBwAIAgCVq5cCWtra1haWmLhwoUoKyuT5WEQERERERG9t5RknQAA3LlzB5MmTcLs2bMxZMgQnAQyuvcAACAASURBVDhxAhMmTEBcXByuXLmCPn36ICIiosp2UVFROHr0KGJjY6GgoAAfHx9s374dHh4eMjgKIiIiIiKi95tczEAeP34cnTp1wvDhw6GkpIS+ffvCxMQEBw4cwOXLl9G5c+dqt9u7dy+8vLzQokULaGtrw8fHB9HR0e84eyIiIiIiooZBLmYgy8vLoaamJtHWqFEjZGZmIjU1FSoqKrCzs0N5eTkcHR3h7+8PFRUV3Lx5E/r6+uI2urq6uH79OgRBgIKCwrs+DCIiIiIioveagiAIgqyTyMjIwODBg7FkyRI4ODggISEBU6ZMgbOzMx4+fIgePXrAzc0Nubm5mDp1KmxsbBAQEABDQ0PExMSIM5S3b9+Gg4MDkpOToaqq+ko5FBUVISUl5W0cHhERERERUb1hZGRUcz0lyIkjR44ITk5OgpWVlRAYGCh88803QnBwcJVxBw4cEPr37y8IgiCYmZkJ58+fF/vS0tIEQ0PD14pfWFgoJCYmCoWFhRLtiYmJL91WmjGy2FdDiVnf85dFzPqevyxiMv+GF7O+5y+LmPU9f1nEZP4NL2Z9z18WMet7/rKI+br7qqkmep5cXAOZn5+PVq1aITY2Fn/99ReWLVuGq1evwtDQEMHBwcjPzxfHFhUVidWwnp4e0tPTxb709HR06NDhnedPRERERETUEMhFAfn48WOMGDECly5dQnFxMaKiopCVlQU7OzvEx8cjLCwMJSUlyMzMRHh4OIYMGQIAcHZ2RmRkJLKzs5GTk4OIiAi4uLjI+GiIiIiIiIjeT3JxE522bdti/vz5mDJlCh4/foyuXbti06ZNUFdXR3h4OBYuXAhra2uoqanBzc0NXl5eAAB3d3fk5OTA1dUVJSUlcHJygre3t4yPhoiIiIiI6P0kFwUkALi4uFQ7e6ivr4/NmzdXu42ioiL8/f3h7+9fp7kUlpZATUkZAGBhYVGljYiIiIiIqCGSmwJSnqgpKaPtppkSbXe8l8ooGyIiIiIiIvkgF9dAEhERERERkfxjAUlERERERERSYQFJREREREREUmEBSURERERERFJhAfkGCktLAPz/nVqfbyMiIiIiInrf8C6sb4B3ayUiIiIiooaEM5BEREREREQkFRaQREREREREJBW5KSATEhIwePBgmJmZwc3NDRcuXAAA5OXlwdfXFxYWFujbty927twpblNcXIzZs2fDysoKNjY2WLt2razSJyIiIiIieu/JRQF5584dTJo0Ce7u7jh79iwmTZqECRMm4OHDh5g7dy7U1dVx6tQphISEYMWKFbhy5QoAYPXq1cjKysKhQ4ewfft27Ny5E4cPH5bx0RAREREREb2f5KKAPH78ODp16oThw4dDSUkJffv2hYmJCQ4cOICDBw/Cz88PqqqqMDExwaBBg8RZyNjYWPj4+EBTUxPt27fH6NGjER0dLeOjISIiIiIiej/JRQFZXl4ONTU1ibZGjRrh5MmTUFJSgo6Ojtiuq6uLa9euIS8vDzk5OdDX16/SR0RERERERHVPQRAEQdZJZGRkYPDgwViyZAkcHByQkJCAKVOmwNTUFFeuXMGZM2fEsbt27UJ0dDRCQkJga2uLpKQkaGhoAKi4jjIgIAAnT5585RyKioqQkpICoOK5jtU9niMpKUmiTdpxRERERERE9YWRkRFUVVWr7xTkxJEjRwQnJyfByspKCAwMFL755hvB29tbMDY2lhi3detWwcvLS3j06JHQqVMn4eHDh2Lf4cOHBQcHh9eKX1hYKCQmJgqFhYWCIAhCm40zJL5qIu04QRCExMTEl+YhzZi6HlffY9b3/GURs77nL4uYzL/hxazv+csiZn3PXxYxmX/Di1nf85dFzPqevyxivu6+XqyJqqP0bmvZ6uXn56NVq1aIjY0V24YPHw53d3ecPn0aWVlZaN26NQAgPT0d+vr60NLSQvPmzZGeno4PP/xQ7NPT05PJMRAREREREb3v5OIayMePH2PEiBG4dOkSiouLERUVhaysLPTv3x/29vZYuXIlCgoKkJycjLi4ODg5OQEAnJ2dERoaisePHyMjIwPbtm2Di4uLjI+GiIiIiIjo/SQXM5Bt27bF/PnzMWXKFDx+/Bhdu3bFpk2boK6ujgULFmDevHmwtbWFuro6AgMDYWpqCgCYNm0aFi9eDEdHRygoKMDT0xOOjo4yPhoiIiIiIqL3k1wUkADg4uJS7eyhlpYW1qxZU+02ampqCAoKQlBQ0NtOj4iIiIiIqMGTiyWsREREREREJP9YQBIREREREZFUWEASERERERGRVFhAEhERERERkVRYQBIREREREZFUWEASERERERGRVFhAEhERERERkVRYQBIREREREZFUWEASERERERGRVOSmgDx37hyGDBkCc3NzfPrpp9i3bx8AIDk5GV26dIGZmZn4FR4eDgAQBAErV66EtbU1LC0tsXDhQpSVlcnyMIiIiIiIiN5bSrJOAADKysrg6+uLefPmYcCAAUhMTISXlxfMzMxw5coV9OnTBxEREVW2i4qKwtGjRxEbGwsFBQX4+Phg+/bt8PDwkMFREBERERERvd/kYgbyyZMn+Oeff1BWVgZBEKCgoABlZWUoKiri8uXL6Ny5c7Xb7d27F15eXmjRogW0tbXh4+OD6Ojod5w9ERERERFRwyAXM5BNmzaFu7s7pk+fjsDAQJSXl2PRokVo1aoVUlNToaKiAjs7O5SXl8PR0RH+/v5QUVHBzZs3oa+vL+5HV1cX169fF4tQIiIiIiIiqjsKgiAIsk6ivLwcy5cvh6mpKezs7HDq1Cl89dVXiIqKwvfff48ePXrAzc0Nubm5mDp1KmxsbBAQEABDQ0PExMSIM5S3b9+Gg4MDkpOToaqq+ko5FBUVISUlBQBgYWGBtptmSvTf8V6KpKQkiTZpxxEREREREdUXRkZGNddTghz47bffBHd3d4m26dOnC0uWLKky9sCBA0L//v0FQRAEMzMz4fz582JfWlqaYGho+Fo5FBYWComJiUJhYaEgCILQZuMMia+aSDtOEAQhMTHxpXlIM6aux9X3mPU9f1nErO/5yyIm8294Met7/rKIWd/zl0VM5t/wYtb3/GURs77nL4uYr7uvF2ui6sjFNZD37t1DcXGxRJuSkhL+/fdfBAcHIz8/X2wvKioSq2E9PT2kp6eLfenp6ejQocO7SZqIiIiIiKiBkYsC0sbGBqmpqdi9ezcEQcCZM2cQHx8PV1dXxMfHIywsDCUlJcjMzER4eDiGDBkCAHB2dkZkZCSys7ORk5ODiIgIuLi4yPhoiIiIiIiI3k9ycRMdAwMDhISEYM2aNVi0aBFat26N4OBgmJiYIDw8HAsXLoS1tTXU1NTg5uYGLy8vAIC7uztycnLg6uqKkpISODk5wdvbW8ZHQ0RERERE9H6SiwISAOzs7GBnZ1elXV9fH5s3b652G0VFRfj7+8Pf3/8tZ0dERERERERysYSViIiIiIiI5B8LSCIiIiIiIpIKC0giIiIiIiKSCgtIIiIiIiIikgoLSCIiIiIiIpIKC0giIiIiIiKSCgtIIiIiIiIikgoLSCIiIiIiIpIKC0giIiIiIiKSitwUkOfOncOQIUNgbm6OTz/9FPv27QMA5OXlwdfXFxYWFujbty927twpblNcXIzZs2fDysoKNjY2WLt2razSJyIiIiIieu8pyToBACgrK4Ovry/mzZuHAQMGIDExEV5eXjAzM8OyZcugrq6OU6dOIS0tDePHj4exsTE6d+6M1atXIysrC4cOHUJubi7GjBkDAwMD2NnZyfqQiIiIiIiI3jtyMQP55MkT/PPPPygrK4MgCFBQUICysjIUFRVx8OBB+Pn5QVVVFSYmJhg0aJA4CxkbGwsfHx9oamqiffv2GD16NKKjo2V8NERERERERO8nuSggmzZtCnd3d0yfPh1du3bFqFGjMHfuXDx69AhKSkrQ0dERx+rq6uLatWvIy8tDTk4O9PX1q/QRERERERFR3VMQBEGQdRLl5eVYvnw5TE1NYWdnh1OnTuGrr77C2rVr8eWXX+LMmTPi2F27diE6OhohISGwtbVFUlISNDQ0AAAJCQkICAjAyZMnXzmHoqIipKSkAAAsLCzQdtNMif473kuRlJQk0SbtOCIiIiIiovrCyMgIqqqq1XcKcuC3334T3N3dJdqmT58ujB49WjA2NpZo37p1q+Dl5SU8evRI6NSpk/Dw4UOx7/Dhw4KDg8Nr5VBYWCgkJiYKhYWFgiAIQpuNMyS+aiLtOEEQhMTExJfmIc2Yuh5X32PW9/xlEbO+5y+LmMy/4cWs7/nLImZ9z18WMZl/w4tZ3/OXRcz6nr8sYr7uvl6siaojF0tY7927h+LiYok2JSUldO3aFaWlpcjKyhLb09PToa+vDy0tLTRv3hzp6ekSfXp6eu8sbyIiIiIiooZELgpIGxsbpKamYvfu3RAEAWfOnEF8fDwGDhwIe3t7rFy5EgUFBUhOTkZcXBycnJwAAM7OzggNDcXjx4+RkZGBbdu2wcXFRcZHQ0RERERE9H6SiwLSwMAAISEh2LJlCywsLBAUFITg4GAYGxtjwYIFKC0tha2tLfz8/BAYGAhTU1MAwLRp09C+fXs4OjrC3d0dw4cPh6Ojo4yPhoiIiIiI6P0kF8+BBAA7O7tqn9+opaWFNWvWVLuNmpoagoKCEBQU9LbTIyIiIiIiavDkYgaSiIiIiIiI5B8LSCIiIiIiIpIKC0giIiIiIiKSCgtIIiIiIiIikgoLSCIiIiIiIpIKC0giIiIiIiKSCgtIIiIiIiIikgoLSCIiIiIiIpIKC0giIiIiIiKSipKsEwCA2NhYzJs3T6KtoKAAw4YNw7Bhw+Dm5gY1NTWxz8fHBxMnToQgCFi1ahV27tyJsrIyuLi4YNasWVBUVHzXh0BERERERPTek4sC0tnZGc7OzuL3CQkJCAwMhK+vL44fP44+ffogIiKiynZRUVE4evQoYmNjoaCgAB8fH2zfvh0eHh7vMn0iIiIiIqIGQe6WsD579gwzZszA/Pnz8dFHH+Hy5cvo3LlztWP37t0LLy8vtGjRAtra2vDx8UF0dPQ7zpiIiIiIiKhhkIsZyOdt2LABnTp1goODAwAgNTUVKioqsLOzQ3l5ORwdHeHv7w8VFRXcvHkT+vr64ra6urq4fv06BEGAgoKCrA6BiIiIiIjovaQgCIIg6yQqPXv2DH379sX69evRrVs3AMDEiRPRo0cPuLm5ITc3F1OnToWNjQ0CAgJgaGiImJgYcYby9u3bcHBwQHJyMlRVVV8pdlFREVJSUgAAFhYWaLtppkT/He+lSEpKkmiTdhwREREREVF9YWRkVHM9JciRPXv2CM7OzrWOOXDggNC/f39BEATBzMxMOH/+vNiXlpYmGBoavlbswsJCITExUSgsLBQEQRDabJwh8VUTaccJgiAkJia+NA9pxtT1uPoes77nL4uY9T1/WcRk/g0vZn3PXxYx63v+sojJ/BtezPqevyxi1vf8ZRHzdff1Yk1UHbm6BvLIkSNwdHQUv8/Ly0NwcDDy8/PFtqKiIrEa1tPTQ3p6utiXnp6ODh06vLuEiYiIiIiIGhC5KiAvXLggLl0FAE1NTcTHxyMsLAwlJSXIzMxEeHg4hgwZAqDi7q2RkZHIzs5GTk4OIiIi4OLiIqv0iYiIiIiI3mtycxOdsrIyZGdnQ1tbW2xr1KgRwsPDsXDhQlhbW0NNTQ1ubm7w8vICALi7uyMnJweurq4oKSmBk5MTvL29ZXUIRERERERE7zW5KSAVFRWRmppapV1fXx+bN2+ucRt/f3/4+/u/5eyIiIiIiIhIrpawEhERERERkfxiAUlERERERERSYQFJREREREREUmEBSURERERERFJhAUlERERERERSYQFJREREREREUmEBSURERERERFJhAUlERERERERSYQFJREREREREUpGLAjI2NhZmZmYSX507d8bcuXORl5cHX19fWFhYoG/fvti5c6e4XXFxMWbPng0rKyvY2Nhg7dq1MjwKIiIiIiKi95uSrBMAAGdnZzg7O4vfJyQkIDAwEL6+vpg7dy7U1dVx6tQppKWlYfz48TA2Nkbnzp2xevVqZGVl4dChQ8jNzcWYMWNgYGAAOzs7GR4NERERERHR+0kuZiCf9+zZM8yYMQPz58+HpqYmDh48CD8/P6iqqsLExASDBg0SZyFjY2Ph4+MDTU1NtG/fHqNHj0Z0dLSMj4CIiIiIiOj9JHcF5IYNG9CpUyc4ODggMzMTSkpK0NHREft1dXVx7do15OXlIScnB/r6+lX6iIiIiIiIqO4pCIIgyDqJSs+ePUPfvn2xfv16dOvWDYmJiZg8eTLOnDkjjtm1axeio6MREhICW1tbJCUlQUNDA0DF0teAgACcPHnylWMXFRUhJSUFAGBhYYG2m2ZK9N/xXoqkpCSJNmnHERERERER1RdGRkZQVVWtvlOQI3v27BGcnZ3F71NSUgRjY2OJMVu3bhW8vLyER48eCZ06dRIePnwo9h0+fFhwcHB4rdiFhYVCYmKiUFhYKAiCILTZOEPiqybSjhMEQUhMTHxpHtKMqetx9T1mfc9fFjHre/6yiMn8G17M+p6/LGLW9/xlEZP5N7yY9T1/WcSs7/nLIubr7uvFmqg6crWE9ciRI3B0dBS/b9euHUpLS5GVlSW2paenQ19fH1paWmjevDnS09Ml+vT09N5pzi9TWFoi/tvCwqJKGxERERERUX0hVwXkhQsX0K1bN/F7DQ0N2NvbY+XKlSgoKEBycjLi4uLg5OQEoOLuraGhoXj8+DEyMjKwbds2uLi4yCr9aqkpKaPtppkSX2pKyrJOi4iIiIiI6JXJTQFZVlaG7OxsaGtrS7QvWLAApaWlsLW1hZ+fHwIDA2FqagoAmDZtGtq3bw9HR0e4u7tj+PDhEjOYREREREREVHfk4jmQAKCoqIjU1NQq7VpaWlizZk2126ipqSEoKAhBQUFvOz0iIiIiIqIGT25mIImIiIiIiEi+sYAkIiIiIiIiqbCAJCIiIiIiIqmwgCQiIiIiIiKpsIAkIiIiIiIiqbCAJCIiIiIiIqmwgCQiIiIiIiKpsIAkIiIiIiIiqbCAJCIiIiIiIqnITQGZnZ0NHx8fmJubo0+fPtiyZQsAIDk5GV26dIGZmZn4FR4eDgAQBAErV66EtbU1LC0tsXDhQpSVlcnyMIiIiIiIiN5bSrJOAKgoBCdPnowePXogLCwMGRkZGDVqFIyMjHD9+nX06dMHERERVbaLiorC0aNHERsbCwUFBfj4+GD79u3w8PCQwVEQERERERG93+RiBvLChQt48OABAgICoKysjI4dO2LHjh3Q1dXF5cuX0blz52q327t3L7y8vNCiRQtoa2vDx8cH0dHR7zh7IiIiIiKihkEuCshLly6hY8eOWL58OXr16oVPP/0UFy5cQNOmTZGamopz587Bzs4Offv2RXBwMIqLiwEAN2/ehL6+vrgfXV1dXL9+HYIgyOpQiIiIiIiI3lsKghxUWz/++CPCwsIwdepUeHt7IyUlBePGjcO6deuwYcMG9OjRA25ubsjNzcXUqVNhY2ODgIAAGBoaIiYmRpyhvH37NhwcHJCcnAxVVdVXyqGoqAgpKSkAAAsLC7TdNFOi/473UiQlJUm0STNO2n0RERERERHJAyMjo5rrKUEOrF+/XrC2tpZomzlzprB06dIqYw8cOCD0799fEARBMDMzE86fPy/2paWlCYaGhq+VQ2FhoZCYmCgUFhYKgiAIbTbOkPiqiTTjpN2XIAhCYmKiVPnW5bj6HrO+5y+LmPU9f1nEZP4NL2Z9z18WMet7/rKIyfwbXsz6nr8sYtb3/GUR83X39WJNVB25WMKqq6uLgoIClJaWim1lZWXIy8tDcHAw8vPzxfaioiKxGtbT00N6errYl56ejg4dOry7xImIiIiIiBoQuSgge/XqhSZNmmDlypUoLS3FuXPnEB8fD1dXV8THxyMsLAwlJSXIzMxEeHg4hgwZAgBwdnZGZGQksrOzkZOTg4iICLi4uMj4aIiIiIiIiN5PUj/GIzs7GxoaGtDQ0MDZs2fx22+/wdzcHIMGDXrjJNTU1LB161YEBQXBxsYGGhoamDNnDszNzREeHo6FCxfC2toaampqcHNzg5eXFwDA3d0dOTk5cHV1RUlJCZycnODt7f3G+RAREREREVFVUhWQhw8fhp+fHyIiItCuXTtMmDABzZo1w65du5CXl4dRo0a9cSLt2rVDZGRklXZ9fX1s3ry52m0UFRXh7+8Pf3//N45PREREREREtZNqCesPP/wADw8PWFlZITY2Fs2aNcMff/yBRYsWYdu2bW87RyIiIiIiIpIDUhWQ165dw+jRo6GsrIyTJ0/C1tYWioqKsLCwwN27d992jkRERERERCQHpCogGzdujKdPn+Lp06e4cOECrK2tAVQ8d1FLS+utJkhERERERETyQaprIHv06IF58+ZBXV0dqqqq6N27NxISEvDdd9+hT58+bztHIiIiIiIikgNSzUDOmzcPH330ER49eoTly5dDXV0dJ0+eRMeOHTFjxoy3nSMRERERERHJAalmIM+ePYtFixZBQ0NDbAsICHhrSREREREREZH8kWoGcu7cubxZDhERERERUQMnVQH50Ucf4f79+287FyIiIiIiIpJjUi1htba2hq+vL2xsbNCuXTuoqalJ9E+fPv2tJEdERERERETyQ6oCMj4+Htra2rh27RquXbsm0aegoFAnBWR2djbmzZuHs2fPQkNDA+PGjYOnpyfy8vIwe/ZsnD59GpqamvD19cWwYcMAAMXFxZg/fz4OHjwIJSUleHh4YNKkSW+cCxEREREREVUlVQF5+PDht5qEIAiYPHkyevTogbCwMGRkZGDUqFEwMjLC5s2boa6ujlOnTiEtLQ3jx4+HsbExOnfujNWrVyMrKwuHDh1Cbm4uxowZAwMDA9jZ2b3VfImIiIiIiBoiqa6BrFRWVobi4mLxKz8/HydPnnzjJC5cuIAHDx4gICAAysrK6NixI3bs2IGWLVvi4MGD8PPzg6qqKkxMTDBo0CDs3LkTABAbGwsfHx9oamqiffv2GD16NKKjo984HyIiIiIiIqpKqhnI5ORkzJo1Czdv3qy2PzU19Y2SuHTpEjp27Ijly5dj37590NDQwMSJE2FgYAAlJSXo6OiIY3V1dfHHH38gLy8POTk50NfXl+iLiop6o1yIiIiIiIioegqCIAgvGzRq1CgUFRVh+PDhWLBgAWbNmoXMzExERUVhxYoVGDBgwBsl8eOPPyIsLAxTp06Ft7c3UlJSMG7cOKxbtw6TJ0/GmTNnxLG7du1CdHQ0QkJCYGtri6SkJPH5lAkJCQgICHitWdGioiKkpKQAACwsLNB200yJ/jveS5GUlCTRJs04afdFREREREQkD4yMjKCqqlp9pyCFbt26CX///bcgCIIwdOhQISkpSRAEQVi/fr0wZswYaXZRq/Xr1wvW1tYSbTNnzhQ8PDwEY2NjifatW7cKXl5ewqNHj4ROnToJDx8+FPsOHz4sODg4vFYOhYWFQmJiolBYWCgIgiC02ThD4qsm0oyTdl+CIAiJiYlS5VuX4+p7zPqevyxi1vf8ZRGT+Te8mPU9f1nErO/5yyIm8294Met7/rKIWd/zl0XM193XizVRdaS6BrKsrAwtW7YEALRr1w5Xr14FAPTv3/+Nl68CFUtPCwoKUFpaKhHT0NAQpaWlyMrKEtvT09Ohr68PLS0tNG/eHOnp6RJ9enp6b5wPERERERERVSVVAamjo4NLly4BANq3b4/Lly8DAAoLC1FQUPDGSfTq1QtNmjTBypUrUVpainPnziE+Ph4DBgyAvb09Vq5ciYKCAiQnJyMuLg5OTk4AAGdnZ4SGhuLx48fIyMjAtm3b4OLi8sb5EBERERERUVVS3URnyJAhmDFjBoKDg2FnZ4eRI0eiRYsWSEhIgKGh4Rsnoaamhq1btyIoKAg2NjbQ0NDAnDlz0K1bNyxYsADz5s2Dra0t1NXVERgYCFNTUwDAtGnTsHjxYjg6OkJBQQGenp5wdHR843yIiIiIiIioKqkKyLFjx0JFRQXKysro2rUr/Pz8sHbtWrRu3RrLly+vk0TatWuHyMjIKu1aWlpYs2ZNtduoqakhKCgIQUFBdZIDERERERER1UyqAhIAPDw8xH+PGzcO48aNeysJERERERERkXyq9RrI0tJS7Ny5E0+ePJFo37x5M6Kjo1FWVvZWkyMiIiIiIiL5UeMMZHFxMXx8fHD69Gm0a9cOVlZWYt+VK1ewd+9eHD58GCEhIVBRUXknyRIREREREZHs1DgD+dNPP+Hq1auIioqSKB4BYOnSpdi2bRvOnz+P7du3v/UkiYiIiIiISPZqLCBjY2Px9ddfw9zcvNp+CwsL+Pn5Yc+ePW8tOSIiIiIiIpIfNRaQd+7cqbF4rNSzZ0/cunWrzpMiIiIiIiIi+VNjAamuro5nz57VunFpaSlUVVXrPCkiIiIiIiKSPzUWkEZGRjh06FCtG8fHx0NfX7/OkyIiIiIiIiL5U2MB6e7ujnXr1tVYRB46dAgREREYPnz4W0uOiIiIiIiI5EeNj/GwtbWFp6cnfH19YWhoCDMzMzRp0gSPHz/G+fPnceXKFYwaNQpOTk51ksiGDRvw/fffQ1lZWWxbv349VFRU4ObmBjU1NbHdx8cHEydOhCAIWLVqFXbu3ImysjK4uLhg1qxZUFRUrJOciIiIiIiI6P/VWEACwFdffYXu3bvj559/xu+//468vDw0a9YMZmZm+Prrr9GzZ886SyQ1NRX+/v4YO3asRHt0dDT69OmDiIiIKttERUXh6NGjiI2NhYKCAnx8fLB9+3Z4eHjUWV5ERERERERUodYCEqiYibS1tX3riaT+H3v3Hhdj/v+P/zF0GFMO5oHlhAAAIABJREFU+3bYN9YhhSKHCsVaEW+r1cH5tE45lcNGZIV1ikV2U2iJZR2zK9aS+Fpy2l2nNLzfbSSnQSRkCWmm0/X7w6/5NGpyoZqZetxvt2635nW95vV8TIeZec51zVyJiejfv3+h8StXrsDa2rrI6+zfvx+jRo1CnTp1ALzeMxkWFsYGkoiIiIiIqBRofQ9kWcrMzMTt27exbds2fPrpp3B1dcWePXsAvG4sL168CBcXF3Tt2hVBQUHIysoCANy6dUvjQ3wsLCxw48YNCIKgk9tBRERERERUnkkEPei2kpOTMXv2bIwfPx4dO3ZEfHw8fHx8EBwcjJ9//hmOjo4YPHgwnjx5gqlTp6JTp07w9/dHixYtsHfvXvUeyuTkZPTo0QPx8fHvfHoRlUqFhIQEAICDgwM+2Rygsf2e13LI5XKNMTHzxK5FRERERESkD2xtbbX3U4KeCgwMFObNm1do/PDhw0LPnj0FQRAEOzs74b///a96W1JSktCiRYv3qqdUKoW4uDhBqVQKgiAI9X+apfGljZh5YtcSBEGIi4sTlbck5xl6TUPPr4uahp5fFzWZv+LVNPT8uqhp6Pl1UZP5K15NQ8+vi5qGnl8XNd93rTd7oqJoPYQ1Pj4eOTk5pdXUarh8+TI2bNigMaZSqWBiYoKgoCC8fPlSYzy/G7a0tIRCoVBvUygUaNKkSZlkJiIiIiIiqmi0NpCjR49GWloaAGDkyJF4/vx5qYWQyWQICwvD4cOHkZeXh7Nnz+LgwYPo27cvjh49irCwMGRnZ+POnTsIDw9Hv379AAAeHh7YtGkTUlNTkZaWhvXr18PT07PUchIREREREVVkWj+F1djYGLt374ajoyNiY2MRGxuL6tWrFzm3ffv2HxTCwsICoaGhCAkJQUBAAD7++GMsW7YMLVu2RHh4OJYsWQInJydIpVIMHjwYo0aNAgAMGzYMaWlpGDBgALKzs+Hu7g4vL68PyqIrypxsSI2M4eDgUGiMiIiIiIhIH2htIEeMGIGwsDD88MMPkEgkmDJlSpHzJBIJEhMTPziIi4sLXFxcCo1bWVlhy5YtRV6ncuXK8PPzg5+f3wfX1zWpkXGRH7ZDRERERESkL7Q2kFOmTMHQoUORnp6OL774AhEREfjoo4/KMhsRERERERHpEa0NJADUrFkTNWvWxLJly9CqVSuYmJiUVS4iIiIiIiLSM8U2kPn69u2L+Ph4rF+/HlevXoWJiQmaNm2KMWPGoG3btqWdkYiIiIiIiPSA1k9hLSguLg7Dhg3DgwcP0L17d3z66adITk7G8OHDERcXV9oZiYiIiIiISA+I2gMZEhKCfv36ITAwUGN83rx5WL16NbZt21Yq4YiIiIiIiEh/iNoDmZCQoD51RkGjR4/G33//XeKhiIiIiIiISP+IaiCrVauGly9fFhp//vw5jI15nkIiIiIiIqKKQFQD2alTJyxbtgyPHz9Wjz18+BBBQUHo1KlTqYUjIiIiIiIi/SHqPZB+fn4YMmQIXFxc0KBBAwBAcnIyateujZCQkFINSERERERERPpBVAP573//G9HR0YiKisK1a9cAACNGjIC7uzvMzc1LJMjGjRsRGhqqcUjsjz/+iKZNm2LOnDk4d+4cqlatismTJ2PgwIEAgKysLCxcuBAxMTEwMjLCiBEjMHHixBLJQ0RERERERJpENZAAYG5ujmHDhpVakMTERPj5+WHs2LEa476+vpDJZDhz5gySkpIwfvx4tGrVCtbW1ggJCUFKSgqOHTuGJ0+eYMyYMWjevDlcXFxKLScREREREVFFJeo9kGUhMTERNjY2GmMZGRmIiYmBr68vTE1N0bp1a7i5uWH37t0AgKioKHh7e6Nq1apo3Lgxhg8fjsjISF3EJyIiIiIiKvf0ooHMzMzE7du3sW3bNnz66adwdXXFnj17cOfOHRgZGanfdwkAFhYWuH79OtLT05GWlgYrK6tC24iIiIiIiKjkSQRBEHQdIjk5GbNnz8b48ePRsWNHxMfHw8fHB15eXti6dStiY2PVc/fs2YPIyEisXr0azs7OkMvl6vdhnj17Fv7+/jh9+vQ7Z1CpVEhISAAAODg44JPNARrb73kth1wu1xgTM68k1yIiIiIiIipttra2MDU1LXqjIMLWrVuFx48fi5laYgIDA4XRo0cLrVq10hjfvn27MGrUKOHp06dCs2bNNHIdP35c6NGjx3vVUyqVQlxcnKBUKgVBEIT6P83S+NJGzLySXCtfXFyciFslbl5JrqWLmoaeXxc1DT2/Lmoyf8Wraej5dVHT0PProibzV7yahp5fFzUNPb8uar7vWm/2REURdQjr6tWr8eLFi5JsajVcvnwZGzZs0BhTqVSoW7cucnJykJKSoh5XKBSwsrJCjRo1ULNmTSgUCo1tlpaWpZaTiIiIiIioIhPVQDZr1gyXLl0qtRAymQxhYWE4fPgw8vLycPbsWRw8eBBffvklunfvjuDgYGRmZiI+Ph7R0dFwd3cHAHh4eGDNmjV49uwZbt++jR07dsDT07PUchIREREREVVkok7j0bhxY3zzzTf46aef0KhRI0ilUo3twcHBHxTCwsICoaGhCAkJQUBAAD7++GMsW7YMLVu2xOLFi7FgwQI4OztDJpNh5syZaNOmDQBg2rRpWLp0KVxdXSGRSDBy5Ei4urp+UBZ9p8zJhtTIGA4ODoXGiIiIiIiISpOoBjI5OVndsDx//hzPnz8v8SAuLi5Fnr+xRo0aWLVqVZHXkUqlCAwMRGBgYInn0VdSI+MiP2yHiIiIiIiotIlqILdv317aOYiIiIiIiEjPiT4PpEqlwr59+7By5Uo8e/YMFy5cQHp6emlmIyIiIiIiIj0iag/kkydPMGTIEDx48AB5eXkYOHAgNm7ciMTERGzbtg2NGzcu5ZhERERERESka6L2QH733Xdo2LAhzp07pz6h5LJly9CoUSN8//33pRqQiIiIiIiI9IOoBvLMmTOYNm0azM3N1WP/+te/EBAQgAsXLpRaOCIiIiIiItIfohrI9PR0VKtWrdC4iYkJsrKySjwUERERERER6R9RDWTr1q0RFRVVaHzz5s2wtbUt8VD0YZQ52erv80+/UnCMiIiIiIjofYj6EJ3p06dj9OjRuHTpErKzs7Fq1SrcuHEDN2/exObNm0s7I70jniuSiIiIiIhKg6g9kHZ2dti1axdq1qyJxo0b48qVK2jcuDEiIiLQrl270s5IREREREREekDUHkgAsLa2xnfffVeaWZCWlgZ3d3csXboU3bp1w//7f/8PM2bMUH/yKwAsWrQIHh4eyMrKwsKFCxETEwMjIyOMGDECEydOLNV8REREREREFZnoBvLvv//G5s2bkZSUhJycHLRs2RJjx45Fy5YtSyzM3Llz8ezZM/Xlq1evYsiQIZg/f36huSEhIUhJScGxY8fw5MkTjBkzBs2bN4eLi0uJ5SEiIiIiIqL/I+oQ1r/++guDBg1CSkoKOnfujC5duuD27dsYMmQIzp8/XyJBfv75Z1SpUgV169ZVj125cgU2NjZFzo+KioK3tzeqVq2Kxo0bY/jw4YiMjCyRLBVF/gfr5H/QTsExIiIiIiKiN4naAxkUFITx48dj+vTpGuNLlizBihUr8Ouvv35QiNu3b2Pz5s2IjIxEv3791OOJiYnIy8vD6tWrYWpqioEDB2LChAl4/vw50tLSYGVlpZ5rYWGBiIiID8pR0fDDdoiIiIiI6F1IBEEQ3japVatWiI6ORqNGjTTGb926hT59+iA+Pv69A+Tk5GDo0KGYMmUKnJ2d4eLignnz5sHJyQnjx4/HgAED4OrqCoVCgUmTJmH8+PHo1q0bnJ2dIZfLYW5uDgA4e/Ys/P39cfr06ffKoVKpkJCQAOD1HrmiGiu5XK4xJmZeSa6lq5pERERERFRx2NraanwOjQZBhH79+gkHDhwoNH7o0CHBzc1NzBJarVq1Spg3b576crdu3YTjx48XOXfTpk3CmDFjhKdPnwrNmjUTHj9+rN52/PhxoUePHu+dQ6lUCnFxcYJSqRQEQRDq/zRL40sbMfNKci1d1RQEQYiLiyt2+7vM09e1KkpNQ8+vi5rMX/FqGnp+XdQ09Py6qMn8Fa+moefXRU1Dz6+Lmu+71ps9UVG0HsL6119/qb/v0aMHFi1ahEePHsHe3h6VKlXC5cuXERoaiqlTp35Qd3vo0CE8fvwYhw4dAgC8fPkS06dPh4+PD168eIEZM2ZAIpEAeL2X0MTEBDVq1EDNmjWhUChQq1YtAIBCoYClpeUHZSEiIiIiIiLttDaQ48aNg0QigVDgCNcVK1YUmrd48WIMGzbsvQMcPnxY43L+IawODg7o3r07atWqhZEjRyIxMRE7duzAokWLAAAeHh5Ys2YNVq9ejWfPnmHHjh2YOXPme+cgIiIiIiKi4mltII8dO1aWOQqpVq0a1q9fj+XLl2PVqlWoUaMGJk2ahB49egAApk2bhqVLl8LV1RUSiQQjR46Eq6urTjMTERERERGVZ1obyPr165dlDrXjx4+rv7e3t9d6ag6pVIrAwEAEBgaWVTQiIiIiIqIKTdRpPO7fv4/vv/8eSUlJUKlUhbbrem8lERERERERlT5RDWRAQABu376Nzz//HFWqVCntTERERERERKSHRDWQf//9NzZv3gw7O7vSzkNERERERER6qpKYSXXq1NF+IkkiIiIiIiKqEEQ1kFOmTMG3336La9euQaVSISsrS+OLiIiIiIiIyj9Rh7DWr18fN27cgKenZ5HbExMTSzQUERERERER6R9RDeT8+fPRqFEjeHp6QiaTlXYmIiIiIiIi0kOiGsjk5GRERUWhcePGpRyHiIiIiIiI9JWo90Da2NjgwYMHpZ2FiIiIiIiI9JioBtLHxwdz587Fli1bcPLkSfz1118aXyUpLS0NHTt2xIkTJwAA9+7dw6hRo2BnZ4fPP/9cPQ4A6enpmDx5MhwcHNC1a1fs3r27RLMQERERERHR/xF1COvEiRMBAMuXLy+0TSKRlOiH6MydOxfPnj1TX546dSo6deqEjRs34syZM/Dz80NMTAz+9a9/Yd68eZDJZDhz5gySkpIwfvx4tGrVCtbW1iWWh4iIiIiIiF4T1UAeO3astHMAAH7++WdUqVIFdevWBQDcvHkT165dQ0REBIyNjeHs7IwOHTpg3759GDx4MGJiYvD777/D1NQUrVu3hpubG3bv3o158+aVSV4iIiIiIqKKRPRpPErb7du3sXnzZkRGRqJfv34AgFu3bqF+/fqQSqXqeRYWFrh+/Tru3LkDIyMjNGjQQGPbkSNHSj0rERERERFRRSQRBEF426QhQ4YUu/2XX375oBA5OTkYOnQopkyZAmdnZ7i4uGDevHl4/vw5tmzZgt9++009d9WqVbh9+za+/PJLTJo0CbGxsepte/bsQWRkJCIjI985g0qlQkJCAgDAwcEBn2wO0Nh+z2s55HK5xpiYeSW5lq5qNm9pA3Pp/52+5aXyFZIu89yfRERERETlka2tLUxNTYvcJmoPZOPGjSGRSNSXs7OzcffuXVy7dg1jx4794IBr166FjY0NnJ2dNcarVKkCpVKpMaZUKiGTyYrd9iFsbW21bnNwcBC1hph5JblWWdQs2Gje81pe7FpyufyttcTM0cVaFaWmoefXRU3mr3g1DT2/Lmoaen5d1GT+ilfT0PProqah59dFzfddq+BONW1ENZBFfXgOAKxevRqPHz8Ws0SxDh06hMePH+PQoUMAgJcvX2L69Onw8fHB/fv3kZWVBRMTEwCAQqGAo6MjGjVqhJycHKSkpKBevXrqbVZWVh+ch4iIiIiIiAoTdRoPbfr27YvDhw9/cIjDhw9DLpcjLi4OcXFxqFevHlauXAlvb29YWVkhNDQUWVlZOHXqFM6fP49evXrB3Nwc3bt3R3BwMDIzMxEfH4/o6Gi4u7t/cB4iIiIiIiIq7IMayKSkJIh4C+UHWbNmDZKSktCxY0csXboUK1euVH9K6+LFi5GTkwNnZ2f4+vpi5syZaNOmTanmISIiIiIiqqhEHcI6Y8aMQmMvX77E+fPn4erqWuKhjh8/rv6+fv362LRpU5HzatSogVWrVpV4fSIiIiIiIipMVAP56NEjjcsSiQTGxsYYN24cvLy8SiUYERERERER6RdRDeT27dtLOwcRERERERHpuQ96DyQRERERERFVHFr3QHbu3FnUAhKJBH/++WeJBSIiIiIiIiL9pLWBHDx4MCQSidYrRkVF4e7du+pzMBIREREREVH5prWB/Oqrr4ocf/jwIebOnYu7d++if//+mD17dqmFIyIiIiIiIv0h6kN08u3fvx9Lly6FsbExwsPD0bVr11KKRYZGmZMNqZExAMDBwaHQ2Jvz8udom0dERERERPpHVAP5zz//YP78+YiJicEXX3yBBQsWoHr16qWdjQyI1MgYn2wO0Bi757X8veaJbUaJiIiIiKhsvbWB/P3337Fw4UIIgoDQ0FD06tWrLHJRBSa2GSUiIiIiorKl9TQez58/x4wZMzBt2jTY29vj0KFDpdo8Hjp0CK6urrCzs0Pv3r0RExMDAIiPj4eNjQ3s7OzUX+Hh4QAAQRAQHBwMJycntG/fHkuWLEFubm6pZSQiIiIiIqrItO6B/OKLL/DkyRM0bNgQlpaW2LJli9ZFpk+f/kEhFAoF5syZg59++gn29vY4c+YMJkyYgD/++ANXr15Fly5dsH79+kLXi4iIwMmTJxEVFQWJRAJvb2/s3LkTI0aM+KA8REREREREVJjWBtLExAR169ZFdnY2oqOjtS4gkUg+uIG0sLDA6dOnYWZmhoyMDDx69AhmZmYwMTHBlStXYG1tXeT19u/fj1GjRqFOnToAAG9vb4SFhbGBJCIiIiIiKgVaG8jjx4+XZQ6YmZkhOTkZPXv2hCAIWLhwIczNzZGYmAgTExO4uLggLy8Prq6u8PPzg4mJCW7dugUrKyv1GhYWFrhx4wYEQSj2HJZERERERET07iSCIAi6DpEvJycHgiAgLi4OkyZNwtq1a7F161Y4Ojpi8ODBePLkCaZOnYpOnTrB398fLVq0wN69e9V7KJOTk9GjRw/Ex8fD1NT0nWqrVCokJCQAeP3Jn0V9iItcLtcYEzOvJNfSl5r6kr95SxuYS2UaYy+Vr5B0ORFERERERPR+bG1ttfZT73QeyNJmZPQ6TseOHdGzZ08cO3ZM/YE5ACCTyeDt7Y2VK1fC398fUqkUKpVKvT0zMxNGRkbv3DwWZGtrq3VbwXMXFkfMvJJcSxc19SV/UY2mtrXkcrmoOmLmleRauqhp6Pl1UZP5K15NQ8+vi5qGnl8XNZm/4tU09Py6qGno+XVR833XKrhTTRutn8Jalk6dOoXRo0drjGVnZ0MQBAQFBeHly5fqcZVKpW4QLS0toVAo1NsUCgWaNGlSJpmJiIiIiIgqGr1oIFu0aIGEhATs27cPeXl5OHXqFE6dOoWhQ4fi6NGjCAsLQ3Z2Nu7cuYPw8HD069cPAODh4YFNmzYhNTUVaWlpWL9+PTw9PXV8a4iIiIiIiMonvTiEtXbt2ggPD8fSpUsRGBiIxo0b44cffoCVlRXCw8OxZMkSODk5QSqVYvDgwRg1ahQAYNiwYUhLS8OAAQOQnZ0Nd3d3eHl56fjWEBERERERlU960UACQLt27bB3795C41ZWVlrPQVm5cmX4+fnBz8+vlNMRERERERGRXhzCSkRERERERPqPDSQRERERERGJwgaSiIiIiIiIRGEDSeWeMicbwP+dRzL/MhERERERvRu9+RAdotIiNTLGJ5sD1JfveS3XYRoiIiIiIsPFPZBEREREREQkChtIIiIiIiIiEoUNJBEREREREYnCBpKIiIiIiIhE0ZsG8tChQ3B1dYWdnR169+6NmJgYAEB6ejomT54MBwcHdO3aFbt371ZfJysrC3PmzEGHDh3QqVMnrFu3TlfxiYiIiIiIyj29+BRWhUKBOXPm4KeffoK9vT3OnDmDCRMm4I8//sDChQshk8lw5swZJCUlYfz48WjVqhWsra0REhKClJQUHDt2DE+ePMGYMWPQvHlzuLi46PomERERERERlTt6sQfSwsICp0+fhr29PTIyMvDo0SOYmZnBxMQEMTEx8PX1hampKVq3bg03Nzf1XsioqCh4e3ujatWqaNy4MYYPH47IyEgd3xoiIiIiIqLySS8aSAAwMzNDcnIy2rVrh4CAAPj5+eHu3bswMjJCgwYN1PMsLCxw/fp1pKenIy0tDVZWVoW2ERERERERUcmTCIIg6DpEvpycHAiCgLi4OEyaNAljx47Ftm3bEBsbq56zZ88eREZGYvXq1XB2doZcLoe5uTkA4OzZs/D398fp06ffubZKpUJCQgIAwMHBQePE88Drk8/L5XKNMTHzSnItfalZHvMTEREREdFrtra2MDU1LXKbXrwHMp+R0es4HTt2RM+ePZGQkAClUqkxR6lUQiaTQSqVqi/nN5D52z6Era2t1m0ODg6i1hAzryTX0kXN8pxfLpe/dQ0xc0p6nr6uVVFqMn/Fq2no+XVR09Dz66Im81e8moaeXxc1DT2/Lmq+71oFd6ppoxeHsJ46dQqjR4/WGMvOzkbDhg2Rk5ODlJQU9bhCoYCVlRVq1KiBmjVrQqFQaGyztLQsq9hEREREREQVil40kC1atEBCQgL27duHvLw8nDp1CqdOncLgwYPRvXt3BAcHIzMzE/Hx8YiOjoa7uzsAwMPDA2vWrMGzZ89w+/Zt7NixA56enjq+NUREREREROWTXjSQtWvXRnh4OLZt24Z27dph1apV+OGHH2BpaYnFixcjJycHzs7O8PX1xcyZM9GmTRsAwLRp09C4cWO4urpi2LBhGDRoEFxdXXV8a4iIiIiIiMonvXkPZLt27bB3795C4zVq1MCqVauKvI5UKkVgYCACAwNLOx4REREREVGFpxd7IImIiIiIiEj/sYEkIiIiIiIiUdhAEhERERERkShsIImIiIiIiEgUNpBEREREREQkChtIIiIiIiIiEoUNJBEREREREYnCBpKIiIiIiIhEYQNJREREREREouhNAxkXF4eBAwfCwcEBPXr0wC+//AIAiI+Ph42NDezs7NRf4eHhAABBEBAcHAwnJye0b98eS5YsQW5uri5vBhERERERUbllpOsAAJCeno5Jkybhm2++gZubGxITE+Hl5YWGDRvi3r176NKlC9avX1/oehERETh58iSioqIgkUjg7e2NnTt3YsSIETq4FUREREREROWbXuyBTElJgbOzMzw8PFCpUiW0bNkSjo6OuHjxIq5cuQJra+sir7d//36MGjUKderUQe3ateHt7Y3IyMgyTk9ERERERFQx6EUDaWNjg++++059OT09HXFxcbC2tkZiYiIuXrwIFxcXdO3aFUFBQcjKygIA3Lp1C1ZWVurrWVhY4MaNGxAEocxvAxERERERUXknEfSs23rx4gUmTJgAMzMzbNiwAZMmTYKjoyMGDx6MJ0+eYOrUqejUqRP8/f3RokUL7N27V72HMjk5GT169EB8fDxMTU3fqa5KpUJCQgIAwMHBAZ9sDtDYfs9rOeRyucaYmHkluZa+1CyP+YmIiIiI6DVbW1ut/ZRevAcyX3JyMnx8fNCgQQOEhoaiUqVK6g/MAQCZTAZvb2+sXLkS/v7+kEqlUKlU6u2ZmZkwMjJ65+axIFtbW63bHBwcRK0hZl5JrqWLmuU5v1wuf+saYuaU9Dx9Xaui1GT+ilfT0PProqah59dFTeaveDUNPb8uahp6fl3UfN+1Cu5U00YvDmEFgMuXL2PQoEHo3Lkz1q5dC6lUivT0dAQFBeHly5fqeSqVSt0gWlpaQqFQqLcpFAo0adKkzLOT4VPmZKu/z/8nKjhGRERERER6sgcyLS0N48aNg5eXFyZMmKAer1q1Ko4ePQpBEDBjxgykpKQgPDwcgwYNAgB4eHhg06ZNcHJygpGREdavXw9PT09d3QwyYFIj4yIPhyUiIiIiov+jFw3knj178M8//2DdunVYt26denzkyJEIDw/HkiVL4OTkBKlUisGDB2PUqFEAgGHDhiEtLQ0DBgxAdnY23N3d4eXlpaubQUREREREVK7pRQPp4+MDHx8frdu3bNlS5HjlypXh5+cHPz+/UkpGRERERERE+fTmPZBEhiD/fZEF32zM90oSERERUUWhF3sgiQwF3ytJRERERBUZ90ASERERERGRKGwgiYiIiIiISBQ2kERERERERCQKG0giIiIiIiIShQ0kERERERERicIGkoiIiIiIiERhA0lUCt48XyTPFUlERERE5YHeNJBxcXEYOHAgHBwc0KNHD/zyyy8AgPT0dEyePBkODg7o2rUrdu/erb5OVlYW5syZgw4dOqBTp05Yt26druITacg/X2T+l9TIWNeRiIiIiIg+mJGuAwCvm8RJkybhm2++gZubGxITE+Hl5YWGDRvil19+gUwmw5kzZ5CUlITx48ejVatWsLa2RkhICFJSUnDs2DE8efIEY8aMQfPmzeHi4qLrm0RERERERFTu6MUeyJSUFDg7O8PDwwOVKlVCy5Yt4ejoiIsXLyImJga+vr4wNTVF69at4ebmpt4LGRUVBW9vb1StWhWNGzfG8OHDERkZqeNbQyROwcNaeagrERERERkCvdgDaWNjg++++059OT09HXFxcWjevDmMjIzQoEED9TYLCwscOXIE6enpSEtLg5WVlca2iIiIMs1O9L7yD3Mt6J7Xch2lISIiIiJ6O4kgCIKuQxT04sULTJgwAWZmZvD29sbkyZMRGxur3r5nzx5ERkZi9erVcHZ2hlwuh7m5OQDg7Nmz8Pf3x+nTp9+5rkqlQkJCAoDXe4OKemIvl8s1xsTMK8m19KUm85dtTSIiIiKismRrawtTU9Mit+nFHsh8ycnJ8PHxQYMGDRDUA0uTAAAgAElEQVQaGoqbN29CqVRqzFEqlZDJZJBKperL+Q1k/rYPYWtrq3Vb/mGGbyNmXkmupYuazF92NZU52YU+hKeosXxyufyttcTMKel5hl6T+SteTUPPr4uahp5fFzWZv+LVNPT8uqhp6Pl1UfN91yq4U00bvWkgL1++jHHjxsHDwwOzZs1CpUqV0KhRI+Tk5CAlJQX16tUDACgUClhZWaFGjRqoWbMmFAoFatWqpd5maWmpy5tBVOJ4qCsRERER6Qu9+BCdtLQ0jBs3Dl5eXpg9ezYqVXody9zcHN27d0dwcDAyMzMRHx+P6OhouLu7AwA8PDywZs0aPHv2DLdv38aOHTvg6empy5tCRERERERUbunFHsg9e/bgn3/+wbp16zTO5Thy5EgsXrwYCxYsgLOzM2QyGWbOnIk2bdoAAKZNm4alS5fC1dUVEokEI0eOhKurq65uBhERERERUbmmFw2kj48PfHx8tG5ftWpVkeNSqRSBgYEIDAwsrWhERERERET0/9OLQ1iJiIiIiIhI/7GBJCoHlDnZ6u/zP0mr4BgRERERUUnQi0NYiejD8JNaiYiIiKgscA8kERERERERicIGkqgCyT+steAJY3moKxERERGJxUNYiSoQHupKRERERB+CeyCJiIiIiIhIFDaQREREREREJAobSCIiIiIiIhJF7xrI+Ph4dO7cWeOyjY0N7Ozs1F/h4eEAAEEQEBwcDCcnJ7Rv3x5LlixBbm6urqITERERERGVa3rzITqCIODXX3/F8uXLUblyZfX41atX0aVLF6xfv77QdSIiInDy5ElERUVBIpHA29sbO3fuxIgRI8oyOhERERERUYWgN3sgw8PDsW3bNvj4+GiMX7lyBdbW1kVeZ//+/Rg1ahTq1KmD2rVrw9vbG5GRkWURl4iIiIiIqMLRmz2Q/fv3h4+PD2JjYzXGExMTYWJiAhcXF+Tl5cHV1RV+fn4wMTHBrVu3YGVlpZ5rYWGBGzduQBAESCSSsr4JRERERERE5ZreNJB16tQpcvyjjz6Co6MjBg8ejCdPnmDq1KlYvXo1/P39kZmZCalUqp5bpUoV5OXlISsrC6ampu+VIyEhQeMk6wXJ5XKNy2LmleRa+lST+fWrZknnb97SBuZSmXr+S+UrJF1OLPK62tZ43zklPU9f19JFTUPPr4uahp5fFzUNPb8uajJ/xatp6Pl1UdPQ8+uiZknnz6c3DaQ2+R+YAwAymQze3t5YuXIl/P39IZVKoVKp1NszMzNhZGT03s0jANja2mrdpu3J9/vMK8m1dFGT+ct/zU82B6i/v+e1vNi15HL5W2uJmVPS8/R1LV3UNPT8uqhp6Pl1UdPQ8+uiJvNXvJqGnl8XNQ09vy5qvu9aKpUKCQkJxV5Hb94DWZT09HQEBQXh5cuX6jGVSqVuEC0tLaFQKNTbFAoFmjRpUuY5iYiIiIiIKgK9biCrVq2Ko0ePIiwsDNnZ2bhz5w7Cw8PRr18/AICHhwc2bdqE1NRUpKWlYf369fD09NRxaiIiIiIiovJJrw9hrVSpEsLDw7FkyRI4OTlBKpVi8ODBGDVqFABg2LBhSEtLw4ABA5CdnQ13d3d4eXnpODUREREREVH5pHcNpKOjI86fP6++bGVlhS1bthQ5t3LlyvDz84Ofn18ZpSMiIiIiIqq49PoQViIiIiIiItIfbCCJiIiIiIhIFDaQREREREREJAobSCIiIiIiIhKFDSQRERERERGJwgaSiIiIiIiIRGEDSUTvRZmTrf7ewcGh0BgRERERlT96dx5IIjIMUiNjfLI5QGPsntdyHaUhIiIiorLAPZBEVKry90rm76UsOEZEREREhkXvGsj4+Hh07txZfTk9PR2TJ0+Gg4MDunbtit27d6u3ZWVlYc6cOejQoQM6deqEdevW6SIyERUjf09lwS+pkbGuYxERERHRe9CbQ1gFQcCvv/6K5cuXo3LlyurxefPmQSaT4cyZM0hKSsL48ePRqlUrWFtbIyQkBCkpKTh27BiePHmCMWPGoHnz5nBxcdHhLSGi96HMyYbUyFjj/ZRsNImIiIj0i97sgQwPD8e2bdvg4+OjHsvIyEBMTAx8fX1hamqK1q1bw83NTb0XMioqCt7e3qhatSoaN26M4cOHIzIyUlc3gYg+wJt7Ktk8EhEREekfvWkg+/fvj/3796NVq1bqsTt37sDIyAgNGjRQj1lYWOD69etIT09HWloarKysCm0jIiIiIiKikqc3h7DWqVOn0NirV68glUo1xqRSKZRKJTIzMwEAVapUKbTtQyQkJGh82EdBcrlc47KYeSW5lj7VZH79qmno+cXWbN7SBuZSmcb8l8pXSLqcWGSNotb4kHkluZYuahp6fl3UNPT8uqhp6Pl1UZP5K15NQ8+vi5qGnl8XNUs6fz69aSCLUqVKlUINoVKphEwmUzeWSqUS5ubmGts+hK2trdZt2p4Iv8+8klxLFzWZv+LV1Jf8RZ06pLgmVUwdMfNKci1d1DT0/Lqoaej5dVHT0PProibzV7yahp5fFzUNPb8uar7vWiqVCgkJCcVeR28OYS1Ko0aNkJOTg5SUFPWYQqGAlZUVatSogZo1a0KhUGhss7S01EVUIiIiIiKick+vG0hzc3N0794dwcHByMzMRHx8PKKjo+Hu7g4A8PDwwJo1a/Ds2TPcvn0bO3bsgKenp45TE5Gu8dyTRERERKVDrw9hBYDFixdjwYIFcHZ2hkwmw8yZM9GmTRsAwLRp07B06VK4urpCIpFg5MiRcHV11XFiItK1/E90Leie13IdpSEiIiIqP/SugXR0dMT58+fVl2vUqIFVq1YVOVcqlSIwMBCBgYFlFY+IiIiIiKjC0utDWImIiIiIiEh/sIEkIiIiIiIiUdhAEhERERERkShsIImIiIiIiEgUNpBEREREREQkChtIIiIiIiIiEoUNJBEREREREYnCBpKIiIiIiIhEYQNJRBWSMidb/b2Dg0OhMSIiIiIqzEjXAcTYuHEjQkNDYWxsrB778ccf0bRpU8yZMwfnzp1D1apVMXnyZAwcOFCHSYnIUEiNjPHJ5gCNsXtey3WUhoiIiMgwGEQDmZiYCD8/P4wdO1Zj3NfXFzKZDGfOnEFSUhLGjx+PVq1awdraWkdJiai8UeZkQ2pkrN5LWXCMiIiIqKIxmAayf//+GmMZGRmIiYnB77//DlNTU7Ru3Rpubm7YvXs35s2bp6OkRFTeiN1T+WajWVSTWXCsuHlERERE+krvG8jMzEzcvn0b27Ztw8yZM1GtWjWMHTsWLVq0gJGRERo0aKCea2FhgSNHjugwLRFVVG82mkU1me/bjBYcIyIiItIlvW8g09LSYG9vj6FDh2L16tWIj4+Hj48PvLy8IJVKNeZKpVIolcoPqpeQkKDxpK0guVyucVnMvJJcS59qMr9+1TT0/Lqoqe/5i2o035xX3BrvO6ek5xl6TUPPr4uahp5fFzWZv+LVNPT8uqhp6Pl1UbOk8+fT+wayQYMG2LFjh/pyu3bt4Onpibi4uELNolKphEwm+6B6tra2Wrdpe/L3PvNKci1d1GT+ilfT0PPromZZ5ZfL5W9dQ8yckp5n6DUNPb8uahp6fl3UZP6KV9PQ8+uipqHn10XN911LpVIhISGh2Ovo/Wk8Ll++jA0bNmiMqVQq1K1bFzk5OUhJSVGPKxQKWFlZlXVEIqIyx9OQEBERkS7o/R5ImUyGsLAwNGzYED179sT58+dx8OBB7NixAy9evEBwcDCWLFmC69evIzo6ulCzSURUHvE0JERERKQLet9AWlhYIDQ0FCEhIQgICMDHH3+MZcuWoWXLlli8eDEWLFgAZ2dnyGQyzJw5E23atNF1ZCIiIiIionJJ7xtIAHBxcYGLi0uh8Ro1amDVqlU6SEREZBj4ia5ERERUkgyigSQiovfDU4cQERFRSWIDSUREohrNgg1lwQ/uYZNJRERUcbCBJCIiUfjBPURERKT3p/EgIiLDkn86kTcPhyUiIiLDxz2QRERUot73fZc8HJaIiEj/sYEkIiKdeLPRLK7JBIp/3yU/BIiIiKhssIEkIiK9JXZvJj8EiIiIqGywgSQiogqhpE9pwkNwiYioImIDSUREVMD77vXkIbhERFQRGHwDeeXKFcyfPx83btxAo0aNsGjRIrRt21bXsYiIiEr0EFxA3F5PNq1ERFSaDLqBVKlU8PHxgY+PDwYOHIj9+/djypQpOH78OExMTHQdj4iIqESJ2evJ940SEVFpMujzQJ47dw6VKlXCsGHDYGxsjAEDBuCjjz7CiRMndB2NiIjI4OU3mQW/imoexZ778815xc152zwiItINg94DqVAoYGlpqTFmYWGB69ev4/PPP3+ntQRBAABkZWUBAOoYyzS2q1SqIq8nZl5JrqUPNZlfP2saen5d1GR+/arJ/PpZU8wcCQD7XwI1xs4OnAVVrqrYeWLmaJunys2BaWUj2NraqjPljxU3r7g5AETNK65mSa6lz/k11tXy91Wa8wy9pqHn10VNQ8+vi5rvs1Z+L5TfGxVFIhS3Vc+tXbsWV65cQVhYmHrs66+/Rp06deDv7/9Oa7148QLXrl0r6YhEREREREQGpVmzZqhatWqR2wx6D2SVKlWgVCo1xpRKJWQymZZraGdmZoZmzZrB2NgYEomkpCISEREREREZBEEQkJ2dDTMzM61zDLqBbNKkCXbs2KExplAo4Obm9s5rVapUSWuXTUREREREVBFIpdJitxv0h+h07NgRWVlZ2L59O7Kzs7Fnzx6kpaWhc+fOuo5GRERERERU7hj0eyAB4OrVq1i4cCGSkpLQqFEjLFy4kOeBJCIiIiIiKgUG30ASERERERFR2TDoQ1iJiIiIiIio7LCBJCIiIiIiIlHYQBIREREREZEobCCJiIiIiIhIFDaQREREREREJAobSCIiIiIiIhKFDSQRERERERGJwgaSiIiIiIiIRGEDSUQAgAsXLiAvL0/XMYioDCgUCpw9exbXr1/XdRQiIjIwEkEQBF2HKC9SU1Px73//u0TWEgQBEomkRNYCgL/++gudO3fGqVOntM5xdnYusXrlWW5uLipXrvxO10lPT0f16tVLJc+xY8fQvXv3QuP79u1Dnz59irxOfHw8qlevjkaNGqnHHB0d8ccff8DU1LRUcpYGuVwOBweHQuNZWVl48OABGjZsCEEQUKmSbl8ry8nJgZGR0Vvnbdq0CW5ubvj444/LIFXJW7RoEfz9/WFmZqbrKO+trH8HmZmZSE9PV794k5OTg5s3b6Jbt26lUu/Ro0fw9fVFQkICatSogadPn6JZs2YIDw/Hxx9/jMzMzLeuUaVKlVLJVhxt/+slYcOGDRg+fDhkMlmprP+m//3vf7h9+zbefPql7f66rCkUCtSpUwdmZmaIj4+Hubk5mjRpUmievt3PGqoXL16gatWqWrdfvHgR9vb2ZZhIP1y/fh0HDhxAamoqatasCTc3N7Rs2bJEa6hUqlJ/zqNQKJCamopatWqhadOmJbbu48ePUaVKFZibm5fYmu+CDeQbHj58iOTk5EJ37O3bt1d//9lnn2H27Nn44osvNObY29vj4sWLmD9/Prp06QInJ6e3/mLv3r2L8PBwPHz4UF0zOzsbt2/fRrdu3TB06FDY2NgUed0+ffpg3759GmPTpk1DaGhoobl2dna4dOkSXFxcilxLIpHg2LFjAABfX9+3Nq+rVq1Sf5+YmIjg4GDcuXOn0B6s/DWLkpubi5s3b6JZs2bo3r07jh07BicnJ621z549W2ymfLdu3UKTJk1w48YNrXOsrKwAAEFBQZg1a1ah7fPnz0dgYKD6cnZ2NtasWYO9e/fiyZMnqF69Ojw8PODv7w8TExP1vEuXLiE4OBgPHz7UeEL4zz//4O+//9aoce7cuUK/91u3bmnk0TZn8uTJSE1NBQAMHDgQe/bs0fibffnyJby8vHDp0iUAwOnTpzFv3jwcP34cGzZsQFhYGCpVqoQFCxagb9++AIAJEybgiy++QO/evWFsbPy2H/NbpaSkaN1Wr149jctZWVn4559/Cv39dO/eHaNHj8bXX39d5N9F/v9cvoyMDCxevBhRUVEwMTHBb7/9hvHjx2PDhg1FPgEqyrv8/QDi/oY6dOiAXr16wd3dXeO+5E2+vr74448/0Lp1a7i7u6NXr16FnlgUvL0FGRsb46OPPsInn3wiKldcXBzatGmj9Xe9YcMGTJgwQX15165d+O2339QP5h4eHhg1apTGdRwdHfHnn39q/E8U5a+//sLBgwfx+PFj1K1bF3369BHdHNy8eROWlpbYt28fXFxcUK1atSLnLVy4EAsXLgQAeHp6IiIiQtQDrZjfAQDExsZi165dePz4MUJCQhAREYHJkyejcuXKxb5Ql8/Z2Rm7du3C0qVLkZWVpbGtYcOG+P333wtdp7j7jLc1WGvWrMFXX32FqVOnolq1apgzZw6qVKmCjIwMLFu2DM+ePUNYWBisra213gfnv7CZmJgI4PV9/7p163Dx4kW8ePECdevWRcuWLTFx4kSN/5F8xTVONjY2ov/Xxf4+r169iu+++w737t1DTk6OxraCj00dOnTAmTNnin2RJy8vD5UqVUJcXJw6f7Vq1dC8efN3up3Lli3Dzp070aRJE416EokEe/bs0Zg/e/ZsrXmWLVuGc+fOQaFQYOjQoQBe34+OHTsWU6ZMgaOjo8Z8lUqF6OjoQo9Nt27dwurVq9XzDhw4gAULFmDnzp2wtrbGzp07sWrVKnz77bfo0aMHgHe7n9V23/7mY4A2SqUSUqm02Bc2qlSpUuzPKt+yZctE1cw3ZMgQzJw5s9D/Vf7f4rv8/LU9HhobG2PIkCFYs2YNWrRoUWj7+vXrsWbNGiQkJKjHBEHAnj17cOjQITx+/Bj16tXDgAED0LNnTwDidxjs3r0bAwcOREREhNZ5X375pfr73r17w9PTE71790b9+vW1XuddZWVl4eDBg9ixYwd+/fVXAMCpU6cwbdo0uLi4oF69erh37x5OnDiB4ODgIl8wf1f37t1DREQE9u7di/Pnz6vH3/Zi0ogRI7B9+3b0799f6/1k/v/x216sy+fi4lLkWvmP6V26dMG4ceNw7do1LF++HNu3b8fevXsxd+5cSKVShIaGqncAJSUlFbpPUqlUCA0NxaxZs94p/9u8/SXxCmTjxo1YuXIlZDJZoTv2gs3L06dPsWzZMly7dg3Tpk1Tj+c/WOTm5mL58uVITU2FnZ0dPvvsM3Tp0gXW1taFagYEBKBatWqoXbs2Hjx4AAcHB0RGRmLIkCH44YcfcODAAQQGBsLd3b3Qde/cuQPg9R3Tjh07ALx+UFyxYoXGvJcvX6qf0B0/fvytP4dmzZq9dU5B8+bNQ8OGDTFr1iytD8AxMTFYsmQJHj16pPGgWqVKFVy8eBFBQUEAoPFA9r4GDBiAixcvws3NDRKJpNCDeH5mAIiIiFA/4c6XkZGBgwcPajSQoaGhiI2NxfLly1GvXj0kJydjzZo1CAkJ0XiSvnDhQtjb28PBwQFJSUno1asXNm7cWOiJ9oIFCxAdHY3q1asjJycHJiYmuH//Pv7zn/+ImpObm4vhw4fj2bNnAF7fsRdkbGyMfv36aeT/6quvkJubi82bN+OHH35A7dq1MWXKFHUDee/ePQQEBGDOnDmoVq2axp3Lm827mKYp/04x/+cvkUggkUhQvXp1jfX279+PxYsXIyMjQ+N3JZFIYGRkhGPHjuHatWsICQkp1Cy8+btdunQpsrOzcfToUfTp0wcNGzbE559/jkWLFmHr1q2iHlj9/PyK/fuRSCQ4efIkYmJiAIj7G9qxYweio6MREBCAvLw89O7dG+7u7oXu6FevXo2XL1/iyJEjOHjwIJYuXYrOnTvDw8MDzs7OMDExwYwZM5CamgqJRIJq1arh+fPn6if2ubm5qFmzJoYMGfLWXMOHD0fbtm0RFhaGWrVqFfo5hIeHqxvIjRs3YteuXRg3bpz67/+nn36CSqXSaDI///xzTJ48GT179kTt2rU1/obyH+C2bduGsLAw9OnTB02bNkVKSgomTpyIuXPnwtPTUz3/xIkT+PbbbzUaptzcXEilUly6dAkBAQFo1KgR1q5dC0tLy0L5o6Ki1A3kixcvoFQqRTWQYn4He/fuRWhoKAYNGoSTJ09CIpHg6NGjyMjIwOzZs7Fo0aJia+S/YBceHo4lS5bAxMQEJ0+ehK+vL5YvX47GjRsXus7b7jMmTpyIbdu2FXqc+eeffzBjxgzEx8fjq6++QmxsLE6ePKl+1d3MzAxz585Fly5dABT/ol9Bcrkc48aNQ69evTBnzhz1E6Q///wTQ4cOxdatWzWeEBfXOPXp0+ed/tfF/j4DAgLQtGlTDBkypNgXxdzc3LBw4UL07t0btWrV0vi7/eSTTzBz5kw0adIEfn5+GDt2LGQyGQRBwKtXr3DgwAGNIznedjujo6OxY8cOtGnTptjsAFCjRg2Ny8+ePcOJEyfQr18/nDlzBpMnT8bUqVPV27Ozs9GiRQt4e3tjw4YN6NChg3rbrFmzEB8fj48++ghKpRK1atVCXFycxuME8Prvf+vWreq/o2HDhsHW1hZff/21uoF82/1svuLu2xMTEzFr1iwEBQUV+6L1n3/+iYsXL8LOzq7QnIIvaOT/rFJTU3Hy5Em4ubmhfv36ePjwIQ4cOKDx2Aq8fsuGNvkv8v3999+YNGkS/P39MXDgQI267/rz/89//qNuoos6wmzAgAGYMWMGxo4dC+D1/+3MmTNx5cqVQs+LwsLCsH//fowYMQL//ve/kZKSgmXLluHBgwcYNWoUli9fjujoaK33Q/n3P0eOHMHAgQNx+PBhrfMKNpAzZszAwYMHsW7dOtjY2MDd3R2urq4af6enT5/GkiVLcOfOHfXv/M0XnvI9ePAAP//8M3bv3g1BEODm5qbeFhoaqtEYAa+byu+//17dQL7LzpqC+bZv344///wTrVq1wvTp0zW2b9y4EWPGjNF6/UGDBgEAhg8f/tZa3377LZo2bYrNmzdrvFi3ePFihIWFqef169cPBw4cwJgxY1CvXj2kpqZiy5YtaN++PZo3b45du3YhPT0dly9fhqOjIwRBwOrVqxEUFIQaNWpgxYoV6p/TmDFj8NNPP6mfW5w7dw7z5s2DVCrFrFmz3in/23APZAFdu3bFN998o76T1Mbe3h6HDh3CxIkTUbduXQQHB6NKlSqF9obcv38fsbGxOH/+PGJjY5GdnY3OnTujS5cucHV1BQC0bdsWZ8+exf3797FkyRJs2bIFly5dwpIlS3Dr1i0sXboUs2fPxtChQwu9MluwXlBQEJ49e4YDBw4UajaNjY1hYWEBW1vbYm9XcXtGsrKytO5VsLOzw/nz54vd6/D555+jX79+MDMzg1wux5dffolVq1aha9eu6jtMbQruqdT2Sk1Bb3sClJubCz8/Pzx9+rTIV+1NTEzg7u6ucThRt27dsGvXLtSpU0c99vDhQ/Tt2xdnzpxRj7Vt2xZxcXG4f/8+Zs+ejZ07d+LmzZvw9fXFwYMH1fMcHR2xc+dOPH36FBEREQgJCcGPP/6IK1euICQkRPQc4PWdz969e4u9zY6Ojjh//jz++9//Yvz48Th//jwqVaqk8TcUGxur9fodOnTAw4cP1U1TUQ1kRkYG1q9fD7lcDgB49eqVxvanT59iw4YNsLCwwOjRo9XjPXv2xPDhw9VPIgvq3Lkzjh07Bl9fXzx48ABr167VeIHjzf+5Tz/9FEePHoVMJkOHDh3U/3edOnXChQsX4ObmhujoaFF74rXJy8uDIAjv/DeU79KlSzhy5AiOHz8OExMTeHh4oE+fPqhdu3ahuWfPnkVQUBCuXr2KatWqwcPDA5UqVYJSqcSsWbNgZmaGV69eYeXKlahevTpGjRqFQYMG4cmTJ8jIyCg2V9u2bfHZZ5/hf//7H8LCwtC6dWuNuflHLQCvn/ysX79eY+/CzZs3MWbMGI1mXMzPtUuXLli3bp3GoUjx8fGYPn26+u8LAHr16gUPDw+YmZnh0qVL6lfpu3fvjjFjxsDOzg4DBgzA3r17ERQUVOh+u2D+6dOn48KFC3BycirUIHz99ddFZi7ud3Dq1CmEhYWhefPmaN++PS5cuIDU1FQMGDAAf/31V7HrFZT/9/vw4UP4+Pjgt99+w9OnT9GvXz+cOHFCY+7b7g82bNiArVu3YufOneqGRi6Xw8/PD7Vr18bKlSvRqFEjODs745dffkHdunXVa6ekpGDYsGE4efKk6ENYR44ciV69emHYsGGFtm/btg1nzpxBeHi4euzTTz/F2rVrtTZO9vb2ov/Xxf4+27Vrh9jY2LceWlnUi7vA67/bsWPHIjExEStWrEDNmjXVv+/8WlKpVOPFxrfdzs6dO+PEiRPvfZTHlStXsGzZMuTl5WHw4MHw8PAoNOeXX37BwYMHsX37dvVYu3btcPDgQTx8+BDh4eFYu3Yt9u3bh4MHD+LHH39Uz7O3t0dsbKzGfXFubi6cnJzUt/tt97P5irtvl8lkWL9+Pby9vTWeTL+pf//+qFu3Lu7du6f1sb/g3rBhw4Zh5syZsLOzU4/Fx8dj/vz5GkdsOTk5aazx8uVL5OXlwcbGRr0XzN7eHjt37sTEiRPRvXt3zJkzR/24aWNj804//82bN+PChQuYOXMm6tevjwcPHiAkJASNGjWCh4cHVqxYgXPnzsHV1RWurq745ptvYGFhge+++67Q4fRdu3bF9u3b0aBBA/XYrVu3MHbs2EL3G0Up7vmcGK9evcLx48dx5MgRXLhwAW3atIGHhwd69OiBfv364bPPPoOHh0eh33n+4Zvnz5/H9u3b8ccffyAvLw/ffvstvvjiC43/CQcHB1y4cEHjfzcvLw/t27dXP8eYO3cuzp8//9adNRkZGfjtt98QERGBjIwMpKjYBV4AACAASURBVKenY/v27YUe8wAgMDAQWVlZRb6YVNRRFW8q+Haljh07arxYB7x+y0KXLl00/k/c3Nywbt06jd/n/fv34ePjgwMHDuDRo0fo27cvcnNzce7cOVy9ehVDhgxBbGwsTExMNB7roqKisGLFCgQHByMqKgoHDx7ExIkTMXbsWFFvo3knAql16NBByM3Nfes8Ozs7QRAEISMjQ5g0aZLg5uYm3L17V+jQoYPW66Smpgrh4eGCs7OzYG1trR53dnYW8vLyBJVKJXTq1Ek93q5dO3Wdy5cvC926dRPGjBkjPHv2rFCOgjZv3lxkfUdHR/WXtbW10LZtW6Fnz56Cg4ODYG1tLfTs2bPQdbKzs4U1a9YInTt3Ftq2bSvcvXtX+PLLL4XHjx9rzBs2bJiQlJSk9bYLgiC0bdtWyMvLE+7duycMGDBAEARBSElJEXr06KExLyYmRujatatgY2MjWFtbq7/yb+uJEyeEEydOCMuXLxfc3d2FqKgoQS6XCwcPHhT69u0rfP/99xrrpaamCnK5XIiNjVV/XbhwQb3922+/LTZ3wZ/fq1evNMYyMjIEJycnjbFu3boJKpVKyM7OFhwdHdXjDg4OGvPat28vCIIgPH36VP2zV6lUwqeffvpOc/KpVCrhzz//FHbv3i2cPHlSyMzM/P/Ye/Owmvb+ffxu0ClzqJR5OjInJY0qEZqjdJApTqGo6AgpQyhK6ihkplChOZFQpBKOMdNxDM1zajfuan3/6LfWs9deaw89n+f337mvy/U8Z7f2tPZa7/druO/7Rfv7ggULiMLCQsLX15dwc3MjCIIgHj16RCxatIjxWt++fSOePHlCcLlcoqGhgXq8o6ODcHNzI1auXElMmjSJWLlyJe3funXriPj4eLbTR/uc/J9fXV1d4H1H/u4dHR2Ev78/MXPmTCI9PZ3xdxJGRkZEeXk5QRD/OX+VlZWEkZGR0M/F+/lIJCQkMP7+6dMnwt7envaYs7OzWK9NEATR2NhIxMfHEy4uLoS6ujqxbt06wsfHh5gzZw4RFRVFEARBvH//nggODibmzZtHaGtrE/v27SNevHhBlJeXE97e3sTkyZNpn5P83OR5bW9vJ2bNmiXy2ibP3bFjx4jp06cTN27cYP07QXSfSy6Xy3hP8hz3BJqamkRrayvjtXjXP4IgiBkzZhBdXV1EUVERtWaUlJQQ8+fPp32+mJgYYvr06URoaKjAz+/t7S3wHxtE/QaTJk0iOjo6qO9DEN3rpbA9gA0LFy4kampqCILo3n/a29uJjo4O1rVdnPUgNDSUugciIyOJKVOmEAEBAUR7ezt1TEhICGFpaUlkZGQQb9++Je7cuUNYWloSISEhBEEQxMSJE2lrL+8/8m8E0b1H8V+HJFpaWhi/p66uLu1z8KMn97q4v+fatWuJt2/fCnxPcTB//nziy5cv1H9raGhQ///z58+MtUXU94yMjCT8/PyIkpISorm5mfZPHLS2thLq6upC4xW2e5PcqxobG6nP3NHRwdjDVq5cSURERNAeO336NLF69Wrqv8VdZ4Wt7bzYu3cvweFwRB4nDmbOnMlYq1pbW1nvKV60t7cT4eHhxNGjR2mvRRDd383Ozo5Ys2YNUV9fT2hqavb4/BsaGjK+Y1NTE2FoaEgQRPc9o66uTsWIfn5+Aj+rkZERbW8mCIJoaGhg/JZssQJBEKzrdn5+PrFt2zbC0dGRqK6uJkJDQ6k1jg0FBQXEgQMHCGNjY8LU1JRYu3YtoaurS0ybNo1x/klcu3aNMDc3J+bOnUucOHGCKC8vJ3R1dYnq6mrGsba2tkRGRgbtsYyMDMLGxoZxbHFxMXHr1i1ix44dhJGREaGnp0d4e3sTaWlpxP79+wkNDQ1i3bp1xJ07dwgulyvwPQmie/1j+8cbtxMEQbx48YJYsWIFYWJiQhgbGxPGxsaEgYEBMXXqVOoYAwMDorS0lPa8kpISYu7cubTHZs2axbg2GhsbCTU1NYIgCKKzs5PQ0NAgDA0NibKyMuLYsWPE+vXrCYLozg+MjY1pz7179y4xdepUwt7envjx4wfr9ywsLCScnJxon5/8Jy7+pbDywMbGBmfOnMH69euFmqQQ/1/Ttnfv3ggPD0dQUBDs7e1pOpbOzk48e/YMDx8+RHZ2NkpLS6GlpYUNGzbQWvKqqqoIDQ3Fpk2boKCggPv370NOTg6ysrJoamoCAEyePBk3b96Ep6cnli5dioiICIYQl+wCjBkzhpWeFxgYiLlz5yIoKAgSEhLYsmULevXqhY6ODoSHh6O6uprxnODgYLx79w7BwcHU5xs6dCj27NmDkydPUsdNmjQJjo6OMDY2hry8PO01yGqwgoICmpuboaysjB8/foAgCCgrK6OmpoZ2/JEjR+Dg4MDaqQRA/a+/vz+io6NplTlNTU3Y2dlh27ZtAIDz58/jyJEj6NOnD62yxUtJ3rVrFxoaGnDnzh2Ul5dj3bp1ePPmDaM6qaurC19fX/j4+GDAgAGor6/HwYMHoa2tTTtOXV0dPj4+8PX1xbhx43Dx4kXIyckxzsvw4cPx9u1bTJ06FU1NTaitrYW0tDSt+i/OMQDw7ds3rF+/Hu3t7VBWVkZpaSkkJCRw4cIFitrn6uoKe3t79O7dGxcvXkRBQQE2bdqEoKAg6nWqq6vh4eGBV69eQUpKCjdu3ICDgwMiIyMxc+ZMSElJUVSaQ4cOYdeuXegpPnz4wKCEzps3DykpKayVXBJSUlLYvXs3pk+fDm9vbxQWFsLd3Z3xWra2tnBxccHmzZvR2dmJ/Px8nDhxgkaNBLq7AGydIj09PaoTGxgYCIIgYG1tjY6ODkRERODMmTMU5ZfEq1evwOFwhFJoUlNTkZaWhsePH2PChAkwNzfHgQMHKOro4sWLsXnzZly+fBmVlZUwMjKCj48P9PT0aFXDtWvXIiEhAV++fKFpo//++2/qXHA4HMjKymLXrl0oKiqiUUBJgxZe+oqHhwemTZuGHTt24P3799i5cydj/VNXV0doaCg8PDwgKSmJrq4uhIWFQU1NjfFdv3//jlu3bqGyshLe3t64d+8elixZQv19zZo1FFVaQUEBjY2NCA4OhpWVFVpbW6nPqqCggJaWFqioqFBrhoqKCmPNsLe3h6qqKrZs2YIPHz4gKCiIoV/pifbJ1NRU5G+QnJyMsLAweHh4UI9funSJOh/C9CVA9xoUFxcHU1NTrFq1CpcuXYK2tja2b9+OX375hdVoQZz1YMuWLWhra8PChQvRp08fnDx5Evr6+rTXcXNzQ1dXF/z9/VFTUwMVFRVYW1tjw4YNAMSnsHZ2dgrsYrBp1lavXo2DBw/i999/Z6yHvKY84tzron5PUsbRr18/rF69GgsXLmRQYvk7z4L2gaqqKowZM4Y6jnf/Hj9+POrq6nr0PSMjI9HY2IiYmBjqcUIAxY9/L+dyubh9+zbGjRuHoqIiisrMBv7rb/To0Xj48CG1hxYVFUFGRgadnZ2043x9feHs7IzLly9DQUEBVVVV6N+/P62bLO46K87aDgBpaWkCNYzCNLkkeM/b9OnTERAQAE9PT/Tu3Rs/f/5EQEAANDQ0hL5Gr1694OzsDB0dHWzfvh0AaGtRVFQUdu7cCXt7e3R1dVHxk7jnv62tDbW1tTSDserqaoqpU1ZWhtbWVgwYMACrVq1CXFwcpk6diqVLl1LHk7p8CwsLuLq6Ytu2bVBWVkZ1dTVCQ0OxYsUKFBcXw8PDAwRBoLa2lvZ8oLsbN2jQINpjvJR8soPJS8kn8fLlS6SlpeH27dsgCAKLFy/G8ePHMW3aNADAnTt34OnpiefPnzM0oEC3xMfOzg47duwQSTn19PTEpk2boKOjg2HDhqG4uBj5+fmIiIhgHDts2DDY2NjAxsYGFRUVSEhIwLVr16iOs62tLRwdHQUyDXjx4cMHkceQ30WUXMnGxgYuLi5wc3ODsrIySkpKEB4ezmAm6evrw9PTE56enhg6dCjKyspw/Phx6Ovro62tDeHh4Zg+fTr09fWxaNEidHR04MyZM3j9+jXWrl2L7du3M3Ssc+fOxdOnT5GZmUnFv7x0ZHGkZ6LwL4WVB5aWlvj06ROkpaUZpgm8mi0/Pz8GtzwhIQEnTpzAvXv3sHXrVuTk5GDIkCFUS11LS4t1oSkqKsKuXbtw9OhRfP78GVu2bEF7ezt8fX0RGBhIo+d1dXUhODgY165dQ0BAALy9vam/C6KOkSApZBoaGsjLy6NdMB0dHZg9ezbDnMPAwACJiYmQl5enaCrNzc0wMjKiiY5FCf2B7pvt69evCAsLw/bt2zF27FjIysri/v37SE5Opo6fOXMmXrx4gdLSUri7uyMuLg5lZWVYtWoVMjIyqOM0NDSQmZlJczatrKyEubk5lQDo6OggICCA0vaw4fXr1/j999/x66+/4s2bN0hOToalpSV27dpFW3hramqwefNmvHz5Er1790ZzczN0dHQQFBREW4zr6+tx9OhReHp6ory8HJ6enmhqasL+/ftpv1Fqair27NmDlJQUxMTEID09HdLS0hg/fjxlUCTOMQDg5OSEmTNnYvPmzZRmLzw8HM+ePcPFixep41pbWyEtLQ1paWlwOBy0tLTQaJNubm4YPnw4PDw8oKuri4KCAly5cgXJycmIjY1lnDtRyQl/EE0afjg6OtKCt/Xr1+Px48dQUVFhbGxfvnyhqBkkPnz4ADc3N4wbNw55eXl4+fIl9beuri6cP38eN2/eRFlZGRQUFGBtbQ1nZ2eUl5dTG2thYSHDsIDU6ZB6kE+fPmH9+vWws7PDnTt3ICEhgX379jHc8Ozt7bFt2zbWDZPE/PnzYW5uDgsLC1Yzn8rKSty+fRsDBgzA/PnzBbqYEgSBq1evIiwsjKJ2lZaWIj4+Hhs3boSJiQk2btwIfX19yMnJITw8HLKysgC6f5+Ojg6oq6sjOjqaQf/98uUL3NzcMHjwYISGhsLExIT6+/fv37Fu3TpwOBwoKiqisrISQ4YMwalTp2i0m6ysLHh5eWHevHm4c+cObt++DTs7O6xYsQLOzs4Auu/xlpYWSEhI4JdffkFbWxtNJ0sG03Z2diguLkZISAg8PT0xceJEyMrK4u7du0hJSWF8/pqaGri7u6O2thbh4eGwtbWl/l5bW4uoqCiGgciXL18Y9O+EhASRv0F5eTlcXFxQXl6OxsZGDB06FLKysjh9+jRGjBiB+Ph41ucWFBTg1q1bUFNTw/Xr10EQBJKSkmBiYgIul4tjx46Bw+Fgy5YtDB2kuOsB0F1ge/HiBS5fviw0UBNFZRPmEMt//vnB/3dNTU00NjbS1gTexImXhkVC2L0eHx+PmJgYVFdXIyoqCiEhIfD19UWfPn16bKgibB8IDg5GamoqY20CurWYixYtohWjRH3PkpISgZ+J35iEf1+XkpLC6NGjsW3bNoSGhmLRokWsyVlSUhLi4uJoFMrc3Fy4ubkhPj4emZmZiIiIgJSUFExNTSmtMAkul4sXL16gpqYGioqKDLMt/nVWUVERVlZWcHZ2psUWwtZ2XqMOX19flJWVsWqnSbOd1NRUvHz5Elu2bKG0jWFhYZgxYwbc3Nyo40tKSrBlyxYUFhZSe/WsWbMQEhLCKhPgxb1793Dw4EEqidqwYQON3gt06w/Dw8NhaGjYo/N/4sQJxMfHY/Xq1dS6feXKFZiZmWHUqFHYs2cPhg4dioSEBPTr1w+5ubnYtm0bdHV1sW/fPvTu3ZtKpgWF7eQ1dv/+fdTX12Pv3r2MWFVGRgaampo0OY6pqSnCwsJEUvLV1dWpvUxXV5dBDS8rK4OTkxOKioqgpqbG+M0tLCwQFxeHgoICmJqaws7ODlu2bEFiYiIGDx5MO7apqQllZWVITU2lCl2LFy/GyJEjaccJatbo6+tj7ty56OrqQmxsLOLj46GkpIRly5bh+PHjAu9pQHAxiRfiyJU6OzsRGhqKpKQkRrGO9z7hcDjYv38/7ty5Q63JVlZW8PLywsePH3Hq1Cns3bsXw4cPR1FREeTk5DBkyBDU1taitLQUU6dOhaOjI+t3ISEhIYHLly9T/y2O9EwU/k0geSBKAyYuVFVVMWPGDCxbtgwGBgasBhUk+DsX7e3taG9vR0NDA8zMzBgbKgCkp6dj9+7daGlpQWFhodifCwBMTEwY1bisrCwcOnSI4fpnYGCAlJQU9O/fn0ogGxsbYWZmhuzs7B69b1tbG86dO4eVK1eioaEBfn5+4HA42LlzJ62LsWDBAsTHx0NOTg7a2trIy8uDhIQEIxjx8fHBly9f4OzsDEVFRZSWliIiIgIaGhpUZ8zAwABZWVlCq5fLli3DunXrYGpqSi2cz58/x86dO3H37l3G8UVFRaipqYGysvL/2ea/pKQEioqKkJaWRkpKCpqammBjY0Pjy4tzjJaWFnJycmgLEpfLxZw5cyitAL9bLy/IaticOXOQnZ0NGRkZ6vfu6urC7Nmz8ezZM9pzyE1UUHICgBFES0pKYsyYMQzdgaBgG+iueLIZAfz8+ROenp548uQJo2ovDD3dWL9//461a9dizJgxiIyMZGUmrFixAn/99RcUFBQYmglx3cxIiDtKJScnB0lJSaisrMTQoUNhY2OD2bNn459//sHbt29haWkJPT09HD9+HFwuF4mJifD390dAQAC4XC727dvHGrA3NTVhx44dKCwsRFVVFc05mMvl4tmzZ6itrYWysjKmT5/OqFxaWlpiz5490NTUpO6nL1++wMnJCQ8fPgQAoQE0LwYPHowzZ85g1apVaGhogI+PDzgcDnbv3g11dXXWz08amCUmJqK5uZlyLnRyckJjYyPk5eVRV1eH8ePHIz09HQ4ODqwaSFFdVKA7iH7z5g1KS0uhoKAANTU1gZVcLpeLkJAQREVFYePGjXB2doakpCRcXFwQFBQktgFESUkJlJSUICUlhdTUVHA4HGo94K1AEwSBc+fOQVlZmWawtWLFCnR0dODUqVOIiYkBh8NBUlISdu7cyQiwRTnETp06FatWrRL4Wa9cuUK7fkQlTmyFWYD9Xo+MjERycjKcnJzg7++PBw8ewNXVFcrKyggICKCeKyhB5tctC9sHxo4di7lz51JOm7yIjo5GQUEBzflc0Pf88eMHtLW1xXZ3FoVXr15h/fr18PDwwPz58zFo0CBUV1cjIyMDYWFhCAkJga6uLu05LS0tkJWVhYSEBP766y9wOBzo6ekx9khxmAscDge9evXCL7/8gm/fvkFeXp4xqkrY2s7L5BBXO52amkor7nM4HCxYsIDmQ8D7Haqrq6GoqMjqGMrv+M7lctHS0gIvLy+aRh/4zxgGBQUF6jf6b87/jRs3KE2bsrIybGxsYGFhgWnTpkFfXx/Hjx+nXa8VFRVwd3dHXV2dQKMbYXjz5g3VHRQGLS0tPHnyBFJSUtTe39HRAV1dXUazYPfu3ULXK2F6VldXVwDdieaNGzdw8+ZNlJeXw9nZGba2tjQzKkNDQ6SkpAh9r540azo6OpCRkYEbN27gyZMnMDExgbW1NQwMDGjFEXGbCsbGxkhPT4ekpCT09PSQl5cHoLu5QcZL4o61ioyMxIoVKyAjI4OfP39i0KBBAnXb4tybBEGgq6sLUlJSqK2thby8POMeX7FiBfz8/HpsmsmLfxNIFnz//h2lpaXQ1NRES0sLoxv55MkTHDhwgOYyReL9+/eorKxEVlYWsrOzkZubi5EjR8LAwABz586FmpqaQCMcEp2dnZg9ezZDQMyLL1++4Pz58zh48CDtcVGJQnJyMvbs2QMDAwMq8Xry5AmOHTvGWMT9/f3x9etXeHl5wdHREfHx8QgKCoK8vDz8/Pyo43pS3RcFcTuV7e3tCAkJQXp6OqqqqqgK6ObNm6kg7tixY5CWloarq6vA86ipqUkZypALJ9At4CaTLxLCxhiI4ybH3yX4X8HExAQnT56k0d4+ffqEzZs3U11b/uC3vr4epaWlMDQ0pOjIpqamlKMleS5+/PiBDRs2MIoLopITAD0Ojns6U6y2thY3btyguYA2Njbi6tWrrLb9vB0HYRsr/29YUVGB169fw9DQkNpoeH9LYUFSVFSUSPoVb5L5vxylQm5kNTU1WL16NVWAWLhwIR49esRquEXi5MmTuHHjBhW86evrw8rKCpaWlkI3HE1NTTx9+hQSEhK0IoSWlhbNNICkvZWWlsLCwgJlZWWszqPC8OzZM4G0NLJrTnYAZs6ciYcPH6KsrAxBQUE4e/YssrKycPr0aVy9epX2XHG6qIIcHEnbdd5A6OPHjxQlLjAwkNb51tXVxd27d4UGGOKOlRG3Ah0YGIh3797B1dUVmzZtwuPHj+Hj44OmpiaaNMHIyAienp6sDrEeHh7w9vYWeW0fPnz4fzJXkv9enzdvHq5cuQIVFRXqOquvr8fChQupQA4ApkyZAg8PD6xfv572emzdUUH7wOnTp+Hi4gJvb29YWlpCRkYGHR0dSEpKQkBAAC5cuMCYTcfWubWwsMCrV68EdpHYKKzt7e1ITk7GkiVL8OPHDxw4cADy8vLw9vbGoEGDkJ2dDX9/fxQVFVHPGT16NHbs2EFRVXs6A1qc4mBOTg7c3Nxw6dIlTJs2DadOncKFCxcQEREh1jie/2YuspaWFhITE2mztr9+/YoVK1YwEkhx5mzyNwwkJSUxatQoWhGlqqoKbm5ujDEMp0+fhqKioljnXxycOHECq1atYh1J1NnZiT179uDQoUO0x8VJJMSNzTZu3Ihff/0VHh4e1PV/7tw5PH36FKdPn6aO4y0y9xTkGBz+x7KyshAbG4vs7GxMnjwZcXFxALqd5cPCwlgdtkn0pFnDi+LiYsTGxuLWrVtob2+nXQviNhW2b98OSUlJivI9f/58yMnJ4ezZs1TcJe5Yq9mzZyM3N1fkfHFx7s13797Bzc0NISEhmDFjBo4ePYr09HRERkbSzqW/vz+Sk5OFSs9E4V8NJA9EacBIHDp0CIaGhqwuUwCgqKgIOzs72NnZoaOjAwUFBcjOzoavry+qqqowc+ZMvH//Hh0dHWhpaYGenh7t+W1tbRgzZozAAPrFixe4cuUKMjIyGAkkL2UCoCcK1tbWsLCwwIQJE3D37l1UV1dj8uTJVKLGDy8vLwQEBMDBwQGtra0UXcPLy4txHH91PzMzEw4ODj2mEu3cuRPnzp2DhIQE/Pz8qE7lgQMHaM+5ePEi3NzcWEdJkJXFrq4u/Pz5E2fPnmUEaCQledSoUXj48CEtec7NzWUEs6LGGJDnT1Q1Rxw9B0l3EgbeQMPR0REbNmzAmjVroKKigpKSEly6dAlr166ljiFd5XgRHx9PC4RXr16NDRs2YPXq1eByubh16xYuXLhA482TaG1thYaGBmpqavD27VtIS0vDw8MDCxcupBLIN2/eiPweQM9nNxYWFuLKlStIS0uDvLw8LYH08vJCUVERtLW1WRNXMtE/c+aMwM/G/xtOmDCBcY/ygl8TSeLnz58CnyMI4oxSyc3NxaFDh1gDJN5ZYcrKyigqKsKIESNQXV2NpqYmSEtLU9pqQckj0H2d8uq+jhw5gtTUVDg6OkJZWRlWVlYwNzdnUMJUVVURExMDBwcH6rHbt2/TxpV8+/YNzs7O1HxUTU1NWFhYIDQ0FMbGxvD09BR53QQHBwtMHpubm/Hz50+aVrJPnz4YMGAAZGRk8OnTJwDdQTPbRhkcHIzw8HBoamri3r17UFJSwoULF+Dk5EQlkN7e3igtLYWUlBQGDhyI+vp6dHZ2QkpKCh0dHRg5ciQiIiJw//59nDhxAsuXL6eSMV4YGBhg+fLlMDIyYpxL8r7jHUvEBjLx4F/7BSE1NZWSJkhKSlIuokZGRrTjfv78CQsLC8q1U1lZGXv37oWtrS08PDzg5+cnMvEDwDp+gYQg7R8JQfd6S0sLRXkj7wE5OTlGACYpKYn4+Hh8/PgRBw8epM4//30jbB/Q0NDAoUOHsH//fuzfvx8DBw7Ez58/0bt3bxw8eJCRPArr3ALia6yAbkfIwsJCLFmyBLt378bgwYMhKSkJHx8fREREwMDAAHfv3sW3b99QX1+PIUOGMEb3iDvSgcT169dx5coV1uIg72sGBwdTRTgXFxf8+uuv8Pf3pxXU/pdzkZctW4Y1a9Zg5cqVUFJSQklJCS5fvszogosao0Li27dvsLKyYrA9eOfH+vv7s45h2L9/P06cOCH0/PMPqBc2L7ukpATJycmsI4mkpKSQnp5OSyCFJRK8CaSw2IwXvr6+cHFxwfXr18HhcGBsbExR8nmxYMECkWOavn79Ss025/3Nv3//juTkZBptVFJSEkZGRjAyMkJFRQUtThkxYgSWLl2KSZMm0Zg9EhISVMc/OzsbWVlZePDgAQ4dOiS0WcOL4cOHw9PTE1u3bmW41v7zzz/UyBfy+bNmzWJo7318fHD06FG0tbVh165dNLkSCXHGWgHdLqx+fn4inV/FuTf37dsHJycniunl5eUFFRUV+Pr60lgqTU1N1HrHr+MWF/92IHkgrgZs5syZKCgoEFt4WlJSgoKCAvz111949OgRgO5ZSw0NDdi4cSNNnA50V7EnTZpES3rISmR0dDSlQbGxsaFdhIJAJgr8FayeoLa2FgMHDmRNaoVV90krc2GzmXo63BcQXrERRkXmfT7Q3UlwcXGhKmtmZmZ48OABjh8/TjPIETXGoKqqSqi+Ijc3F9ra2vj8+TMA4XqOhQsXijyGV/MBdAct/Dx7UcYFbPTU27dvM/SDbKMoLCwsEBERgREjRmDOnDnIzMyEtLQ0tLW1qcr+zp07UVhYKDQ4BrqtuFtbW+Hp6Qlra2vk5eXh2LFjePv2LTVTrKOjA+np6YiKisKrV6+waNEiLFmyBDo6OrTFdubMmcjKyhI4XF4c23iSZiMuehIkieqyikOjt7CwgI6ODszNzRldSl6TgMuXLyMyMhI3+rcBXAAAIABJREFUb95EeHg4/v77b/Tq1QtSUlI4f/484/UbGxtx48YNXL16FZWVlTAxMUFwcDDtGC6Xi6ysLNy+fRuPHz/GtGnTcPbsWervHz9+hJOTE4YMGYK///4bM2fOxD///IOzZ89Spj9r166FkZERVq1aRVV4SdpXcnIyjQ4oCLzzd0l8/foV0dHRSEhIQJ8+fWBtbU2Z3KxduxYmJiZYvnw5Fi1ahKNHj0JWVharVq1izDgVp4saFBQEDoeDHTt2QE5ODq2trQgJCYGcnBxcXFwQGBiI5ORkDBgwAIGBgQKTXUFdQ369yv8VtbW1cHNzQ3R0tNjShEWLFiE6OhqDBg2ClpYWHj9+DElJSWhqauLFixcwNTXFsWPHGAkUP8ShLPNSDMW51728vCAtLQ1vb2/Mnz8fT548wZEjR1BTU0O7ZtXV1ZGdnQ13d3f8/PkT4eHhUFRUZDBMxNkHOjs78eLFC1RVVWHQoEFQV1dn7SyI6tza29uzasoXLVqE27dv0x4zNjZGYmIi2tvboa+vj6ysLAwYMAA6OjpISkoSeV5J/SAbuFwuK8tBFHMB+I9XAe/ay8Y0sLKygrq6Ovr3708zGrG1taXN2hM245Q0biP137dv36axjvhNYkSNUSGhqqqKKVOmICIigiZH4e1OizuGgReCBtQvXboUI0eOxOLFixmxo4eHh9gjiQDxGEDk84QxL86dOwcnJydUVVVh8ODBeP36NbX3s1HyxaEa//bbb5CXl8fAgQNRUlKC2bNn4/r163BwcMC5c+eE6qZ5wbZH19XVIS4uDq9fv2b8jbdZ8/jxY1RVVUFXV5dWCBUE3j1/6dKl2LRpE4yNjan1MTc3F0FBQayFeGEQd1yYsDFCvMU1ce5NNlYjQRDQ1NRkSJH+r/i3A8mDgoICBAcHQ0ZGhloYSRdQXmhpaQl0mQK6E4tnz57h2bNnKCgowM+fPzF79mzo6Ohg1apVtApTRkYGFBUVweVyUVVVBXl5eVpVt7S0FNHR0bh58yZUVFTw9etXJCcnM4TEwmBlZYWDBw/i0KFDQjtgbFXgmJgYpKSkoLq6msbZ54Ww6j5JD1u+fDnOnz9P6+Ta2NjA19cXgHAjHhK8iaawig2vXrWpqQl9+vRBZ2cn7ty5A3l5eVpiqKmpieTkZKSkpEBRUREKCgqIjY2lUdCA7mo8/zkfMWIERc9at24drl69yqA7A90L4cmTJ/Hu3TuKZnrr1i2ankNJSQnHjx/HggULqORQnGNILFu2DDY2NigtLWW9NvhpZOTGwytcf/z4MRYuXEjNKBUGOzs7/Pbbb7h58yYWLFiADRs2oFevXjQ9a3FxMfr378+gAvMPJ3748CE1U0xCQgJSUlJwd3eHjo4OqqqqcO3aNcTGxmLw4MFYtmwZvn37RlXj+TFy5EiGqyAvyA6SOEmio6OjwHuFN7gXx41N3C4ree0Ko9EXFxdTAbQwrFq1ClOmTMHAgQPh4+ODCxcugMPh0DrTQHfSFx0djeTkZLS1tcHb2xu2trasHVyCIKh/EhISjAB04sSJuHPnDrKysihtoKGhIY2u9u7dOyrpJM/v/Pnz4e3tDYA9OQS6kyA5OTlG1+vBgweIiorC8+fP0dHRgZCQEJiYmNB+Oy8vL7i7u8PAwACurq6Unm3Tpk2M9xGni5qQkEDN8QS6XUe3bdsGY2NjuLu7IyEhAc3NzZgxYwauXLnC2h0MDQ0Vu2sIdK9BBw4cwMaNGzFu3DicOHECRUVF2LNnj0iaOGmKAnR3ETw8PODl5QWCIFBcXEwbzk1ClEPsokWLsHLlSmzevJlBEeUFb3JYU1ODe/fuoby8HEOGDIGJiQkVvPfkXvfx8YGXlxfmzJkDgiCgpqYGDQ0NHDt2jPH+ffv2RWRkJA4dOoQlS5YgPDyckfhpamoiJSUFycnJAvcBKSkpobOSSbB1bn///XcsX74c3759Q2FhIW34PNCt5eNwOIzXampqQu/evZGZmYnx48dDQUEBHA4HUlJSjJnIoiix5Lrh4+ODKVOm4NixY3j9+jWOHTtGS6BEMRcAYNy4cUhMTKQVF1NTUxmMke/fv+PmzZuU0Yi1tTWmTZuGLVu20BLI9PR0xMbGss445f0+K1asYDBi+KmREhISDIM0NsjJyUFPTw9LlizBiRMnqL2L9zzKyMhQmm8SdXV1rJRzUQPqv3z5gqtXr7IWHSQkJLB7925MmDAB27Ztg5OTE7Zs2UL7Oy/EYQABopkX4eHhFF3zxYsXUFNTY3XWJnH//n2BfyPx/v175OXlobi4GAcOHMDmzZuhq6uL/fv3CzT/YQPvHk0yEYQZ30hLS2PkyJGYOHEimpub8ejRI/z1119ITU1F3759MXv2bNY9k//c7tixgyomtbS0wNvbmyom8UIcuYyg88XPThCXlSDOvamiooKcnBya/jY/P58qJpEsLP41iBfiyq3+TSB5MGDAABQVFdESvOLiYsbm1a9fP6xfv57VZSo0NBTm5uZQVVWFrq4uDh8+jFmzZgnkQPfp0wdeXl64ffs2Ojo6IC0tDWNjYxw6dAg7duzA06dPsWDBAkRGRmL69OnQ09MTqpcRlSjw6giB7sXw0qVLrHz9kJAQpKSkYNWqVRg6dChKSkoQEhKCqqoq2uI/YcIEREdHY/ny5ejduzfevHkDWVlZ2qL+4cMHhuZs4sSJ+PHjBwBg4MCBAIR3KnlBJqb8JiW8m2ZSUhL27duH58+fIygoCElJSZCQkMCqVatotEcVFRXaf7NB1BiD4cOHY/369dTYDvLcbt++Ha9evaJs5Um0tbWhqamJlhhUVVX1+BigO/jw9/enkpOEhASsX7+elpyw0cj69etHJfBAN42lvb0dFhYWsLKyEmp5zZ+cnD9/Hk1NTbTkRNzg+JdffkFjYyNt9EJ9fT369esHIyMjLFq0iLbBs9l4k/oebW1trF27FuvWrWNobHi79aWlpTh9+jQrnYhMDslOMIm6ujokJyczKKviBEmHDh0Cl8tFRkYGrK2tMXLkSJiammLfvn1UlxUQj0avqamJly9firSlB7qpN2Qy6uTkREtG79y5gytXruDjx4+wsrJCbGws1q5dCzMzM0ZCkpWVhbS0NNy7dw9jxoyBlZUVfHx8qPWPd90haUm8aGlpoe4LJSUlvHnzhhaoFBYW0oI0oDsQCQwMxMWLF5GQkIBdu3ZBVlYWYWFh0NPTw/nz53H16lVIS0tj2bJlCA4Ohrm5OdTV1RnX+uTJkyn9yogRI6CpqYmmpiZWirSPjw+cnJxw/fp1NDc3w9HRkeqikpCWlsanT58wdepU6jEyQAO6q/DXrl2jFczY0JNO+O7duyErK0ut5dbW1ggLC4Ofnx+jUywM/NKExYsXw9zcnNJpkti6dSvGjBkDWVlZ7N27l3KIDQwMBNCd6JuYmGDnzp149OgRjhw5ItRY7PXr13BycsK4ceOoICc4OBhnz56Furq62Pc60L1XR0ZGorq6GqWlpVBUVKRp40iQAStJ+xw/fjzWrl3LCPiOHTsGKysr1n2AP7FmA283QUlJCbW1tVBSUkJpaSm4XC5UVVXR1dWFCRMmIDMzkzGmRUZGhlWOoaGhAQ8PD7x79w729vYoKyuDn58fdHR00NLSgpcvX8LIyAiWlpYiO2579uzBrFmzaKOdTp48CV9fXxpVUZzi4B9//IGNGzfi8uXLUFJSQkVFBUpKShAZGUl7z0GDBqGrqwvDhg3DP//8A6A7+ayoqKAdRxAExo0bh/r6eippXL16Na2DI4wamZOTQx0n7rgYCQkJeHh4YOzYsVi/fj127doFW1tbWtwiagwD24D6a9eusQ6onzx5Mr59+yZU5iLOSCJAvEQCEB2bjRo1CvPnz0drayujk0uCN8YSx4xv4MCB+OWXXzBy5EhKt62mpoaioiKxJC0k2JgIJ0+ehI6ODnWMOM2au3fvIjk5GS9fvsS8efNgZWUldF0Wp5gEiJbLAOKNCwMEa+rJz0NCnHvTzc0NmzZtgoGBAZSUlFBZWYnHjx8jJCQEAKg9j21UVE/xbwLJA3E1YKNGjaI6GWzIyckRWCXhR2BgIOrr65GQkEBp64KCghAQEIAnT57A2NgYCxYsoAUqwsCfKBAEgf79+1OmN2wXzeTJk2FlZQU7Ozva4zExMYiLi6PZ9JPUM94EUpzqvqjZTOTmKapTSUKcis3Zs2cRHh4OLpeLmJgYXLhwAUOGDMFvv/2G8+fPi1zMeKltO3fuxLp16xAbG8sYYwB0U5JdXFzg6uqKU6dO4c2bN/Dw8KBsufl1KeLoOXqi+eBNTkaMGMFITvhnu0lJSWHw4MG0DtL9+/fx7NkzpKamYt26dRg8eDCsrKxgYWFBBYatra3UjLfJkydTGzlvt41EW1sbUlJSGBv+P//8Q9GSAOEzxYqLi5GdnY2WlhYsXbpUIGWbX9/DXy3kp4zs2LEDBEHAxMREoFkNm/bTysoKW7duhYuLC/WYOEGSsC4r//eYOnUqzp07B11dXYwbNw5btmzB4cOHKdrboEGDsG7dOsyaNYuxzvAmEqKS0a1bt8LOzg6nT58W6RLn5+cHCwsLxMbGspoa9ETn5ubmhg0bNsDGxgbt7e34888/ERsby2AhHDp0CJqamiAIAqGhoTh48CAGDhyIwMBA6Onp4ciRI7Czs4OHh4fI9VZQ4PP69WsGRVucLqqzszPWrVsHGxsbypI/MTERbm5u1DXr6OgostPNm3QC3YWTly9fsupTnz59ipycHOp6HT58OA4cOCB0TBEbfvnlF0pfziZNOH36NAwMDDBp0iTaXD9ebQ+JqVOn4tatWzh9+jSWLl0KMzMz2mvxakwPHz4Mb29vmqHXjRs3EBAQgNjYWCxatEisex3ovqZIy37+AhDvfct7nwKAg4MDRo0axZCNlJeXw97eHqNGjYK1tTXMzMyoRJ3D4aCjowMLFiyAsbGxSHMrQZ3byZMnw9XVFcOHD8fChQsp/ZowBAQE4Pz581BTU8OaNWvw6dMnjBgxAh4eHujbty9+/vyJ27dv488//0RdXR3Mzc1haWlJ27NJvHnzhrbv9enTB+7u7oxZxuIUB2fPno2MjAw8fPgQ1dXVUFJSwty5c6lCMIn/5VzkXbt2QV5entL5k9TI5cuX016rJ3M2ge41feTIkXBzc8OnT59odFVhM1NJRsn06dPh4eEBY2NjGBoasjq+AsLnZfNi+vTpuHnzJtzd3WFnZ4fw8HDGMeIkEoDo2Oz06dPIy8uDj48P637HD1EeG+T3PHbsGFxdXaGoqIiMjAzIyspCTk4OlZWVIgsd9+7dE5uJYG5ujkmTJkFHR0dgs2bBggVYsGABOBwObt++jZCQEFRUVFD3Cn9i+PHjR0ycOJFWTGpra0NgYCCtyJOfn88qlykuLoadnV2P5nDyM8o4HA66urowadIkGm1WnHvT1NQUY8eORXp6Oqqrq6GqqgoPDw+KytsTFpYo/KuB5IO4GjASbDbhPaFj6uvrIzU1lXYR1tfXw9TUFPfu3UNiYiJiY2NRX1+PJUuWUBoAQQETv96ELVHgR1FREZYuXUrj6wPdWoK0tDRa4NTU1AQzMzPKkp8NFRUVjOo+/2ympqYmaGho4Pjx4zTnLHV1dTx9+pRGNWhra6Np60h8/vwZycnJlCuqubk5TY9D8tfz8vKwbds2qkqprq7OCCDYwEuFbWtrg6SkpNAxBqShDofDwefPn7FmzRps3bqVVacpjp6jJ5oPMjkhvzOXy4WOjg5V2YqPj2d0ztra2hAcHEyNPeFFZ2cnMjIyEBgYiMrKSrx79446dy9evGClQvNv0lu3bsWbN28gLy+P1tZWDBkyBM+ePYOtrS3NFEnY7EZpaWk0NDQgISEBcXFxaGxspLrmwqg2JATpfGbNmoWsrCyxHWJJcDgcGBoa0rQE4rixGRsb49q1a1BSUqJ+o6qqKixbtoxGcxFnlIowjSAv/VOUpjsuLg5xcXEoKiqCtbU17O3t4ejoyDqTS5SxU091bq9fv6b93jY2NoyOqra2NnJzc/Hhwwc4ODjg6dOnkJGRofRAubm5iI2NRVZWFvT09GBvbw9vb2/Wz8/mQlxWVoa5c+dSzqM9dQvNzc2lWfJbW1tj1qxZ+Pr1K27evCmS7igoQcrJycHVq1cZgaOBgQGuXLlCC3iKioqwevVq3L9/X6hLK8kaef/+PZqampCYmMiafP3xxx9Ys2YNXr58ib59+0JPTw8GBgbQ1dUV6JrJ4XAQEhKChIQEzJs3j7be8coOeJ1OSXR2dlKaSgBi3+vkej5+/Hjadfl/0Y62tbUhMzMTqampePLkCTQ1NWFtbY0FCxZQrsXPnj2jDPT4r9fy8nIMHTqUMdszODgYTU1N1GzP2bNn0woBwhAVFUUzRSFx6tQpRnJcXFyM1NRUavSBlZUVjYZtYmKC48eP04rRHz58wNatWxku26Lg7OwMS0tLzJs3T2gi/L+ci6ympkajRl66dAkvX77E/v37aY6i4s7Z5NcVlpaWwsXFBZ8/f6b2MGFjGCZNmsQYUK+np8e6/gDC48L09HSxRxKReP78OaZOnQoJCQlaIsEbGxYUFEBdXZ26J9liM6C7wCYszhUGfo8NklYfGBiIv//+G25ubmhvb8fevXvh7++PqKgooa/n4OCARYsWYcWKFdR9L+i81tbWCoyF6+vrERsby8oqqKioQEpKCm7cuIH+/fvTig26uro4f/48JVnIy8vDnj17ICsrS2PwWVlZ4eLFi6zFgJ6OC+MHl8vFmTNn0NzcTGOGkMktL1pbWxEaGoqtW7dSxX1B4N2/ysrKcPLkSVYKrrhr6L8J5H8BQXO0yGRIVVUVffv2xbx58zB48GBW3jdZydDT00NaWhojgTQ3N6e1vv/66y/ExcVRWhwLCwssWrSI9eYRNvyZf0QBl8vF8+fPYWxszDCzOXPmDLKysrB9+3aMHDkSlZWVCAsLw7Bhw7Bs2TLquJEjR1JW49+/f4e/vz/NapwXomYzrVmzBuPHj2d0Kmtqamj0mKysLLi7u8PY2BgqKiooLi7GgwcPEBwcTFGOLC0t4ebmhuTkZMjKyuLIkSOIi4vDtWvXaBsOaeNM6nLmzJnD2BTV1NQwZ84cGBkZwdDQUCBVq6WlBevWrUOfPn1olLf/Bt++fWMdbZCSkkJzZBQnOdHT04OGhgb279+P/v374+XLl9ixYwf69u1Lq3C1tLRQQVReXh60tbWpIAr4z0YjziatoaGB1NRUSgsUERGBhIQEpKamMoYzkyCdLAXhxYsXiI2NxZ07dzBq1CiYm5vT9Ff8Op/AwEBWnY+1tTUiIiKEmkzwOpYB3fdKZmYmpKSkcPHiRepxcYKkEydOIDMzE5s3b8aOHTsQERGBEydOQENDg6ZF6MkoFUG6aRLizvX88OEDYmNjkZKSgsbGRvzxxx+wtraGvLw8lixZ0qMxJEA3pXfUqFFoaWlBVFSUwNchDYXIbgm/oZCRkRGuX7+Oa9eu4e3btzh79iw+fPiATZs20ZLu2tpaxMfHIy4uDt++fYOjoyOWLFkilIINMAMf3vEKooojoiDIPIEEf0ecFx0dHZg9ezajYHbixAkkJSXB0dERQ4cORUVFBa5cuYIlS5bg999/FzlkHOj+rZ2cnFBSUoIZM2Ywzjm5B7S3t+Ply5d4+vQp8vPz8ebNG6iqqlIJJUnRe/ToEXx8fKCiooLAwECh2nwzMzPs37+fNubh2bNn8PPzowZv80LYvT5r1iykpqay0lYB/FfXLQne4llVVRUtcG9qakJGRgaSk5NRVFSExYsXw9LSEmPHjoWWlhby8/OxceNG2jgUfuzcuRPDhw+HhYUFQ78vJydH6dqA7iIcvx6Jw+HAx8eHdUY0mQRHRETg+/fvNBOvq1evIjQ0FDY2NtT1k5CQAC8vL9ja2jLmIrKBZOWQerRPnz5h3rx5sLCwgJ6ensjRS4LQ1NSE+vp6gTNOge65gA8ePACXy4WRkRFVECaNuHghLAYiUVZWxqDNNzc34+7du1QyJWwMw48fP3o8oF4QejKSSBA6Ozvx5csXGkVW3LnCNTU1iI6O/q9GsQmaFU2Cy+WCy+Wid+/erAYv/PDy8kJ2djY0NTUpJoK+vr7AxJwf/HpJ/mYHeQ+npKTgxYsX0NPTozGikpKScOTIEQQHByMpKQmpqanYuHEjnJycIC0tTcllcnNzkZeXJ1QuI+4cTjZ0dnZCR0eH1tgRltyWlJSIXdwHupkapJaav5glTjca+DeBpEGQaQY528vAwACWlpYi52gVFhYiKSkJd+7cwfjx42FlZQUTExPWSp2vry9KSkqwY8cOKhE6evQohg0bBnV1dSxevJi2eHE4HCQmJuLGjRv4/Pkzoyolavgzv+ZGUlISo0ePxtevX7F582ba38gAjDwnbJeKhIQElixZgsLCQty6dQuOjo4YPHgwZGVl0dDQQNOwPHr0CAkJCbQ5ivxuY/ydyubmZsyaNYsx5NrGxgbu7u60Kn5WVhaCgoKoKtGTJ0+wa9cu9OvXDydPnsSPHz/g4eGBEydOUN2Br1+/YsOGDWhvb6eoaBISErhw4QKNqldZWYlHjx4hKysLeXl5GD58OJVMTps2jVb9b2xsxLZt2zBv3jxaos1rxyyOBm/SpElwcHCAj48PLaniX4TFSU7q6urg5+eHV69eYe7cuUhLS8OmTZuwZs0aatPfunUrsrOzMX78eFhbW2Px4sWM6hr/e+/cuVOgiy7ZQeJwOLC0tMT9+/fR2dkJPT09Gj24vb0dJ06cwK1bt1BTU4MBAwbA0tIS27dvR1paGoyNjRk0EQ6Hg4SEBERHR9OcC9euXYspU6bA1dUVsrKy1D35+fNnms7n+PHjSEtLg6WlJeM7kosnv0OmlJQURo8ejd9//11o4skG/i4r2U0mu6wkrl69ShnwHD9+HHv27MGFCxdgZ2dHUZebmpqwb98+pKWlUQk3qZvm7aj2JBkFuoPPtLQ0xMTE4O3bt9DR0RHLUIm3s03OgisoKMDOnTvx+vVrSEpKQldXlzLJEUezCwDnzp1DREQE2tvbERkZiT59+sDJyQnu7u4CN7j8/HzExsYiIyMDI0aMYE1MeH8T3sBHnC6qMGMlEoISQzbwdw25XC6Sk5OpjhcvCILA9evXkZaWRtEGLSwsGN1VUZg5cyays7NZDb8EgcPhIDo6GteuXUNFRQXev3+P3bt3Izk5GZs2bcLvv/8uMnlISUmBn58fbGxsMGzYMJSUlCAhIQH79u2DmZmZwOc1NjYiMTERcXFxSExMBNBdHDx37pxA52ths1lJ8F63BEEgPz8faWlpuHv3LlRUVGBpaQkLCwuBQWthYSH++OMPfPnyBe/fv8ecOXOwYsUKnDlzBt7e3qz75YoVK6ChoUEZ5vDurWSA19raihUrVqCuro41yZGRkYGNjQ1FRevo6MCjR4+QkpKChw8fYvLkyTAzM8PChQsZlNLs7GzG9TNnzhwA3feOqGubl5UD/KfreefOHVRWVmLhwoWwtLSkufkKAi+FTpyh8Rs3bsT48ePh6uoKBwcHbNq0CbKysti9ezft/UTFQCTE0R/7+vqirKxM6BgGcQfUC+tA9tSJ/t69ezh48CBt7AnQXYDg3Z/FnSvs5OTEGPeRnp4OBwcHGg1dkMdGVFQUdW4FnVcZGRn8+eefSEtLY6VY86KnrCNRzs3t7e148OABUlJS8PjxY8yYMQMWFhYwNTVlveYyMjLg6emJyZMnIygoiPZ5e1ocjI+PR0xMDKqrqxEVFYWQkBD4+vqKlI2QvzHvmBFhyW1VVRWl0xUE3qaNuro6cnNzRRYXhH7XfxPI/yAwMBDx8fGwt7eHiooKysvLcePGDWhra0NJSQnJycn47bffcPXqVWqOFhmYNTc3w8jIiFYtIAgCeXl5SEpKwpMnT6CtrQ1LS0toa2tTCxGHw8Hu3btx7949dHV1QVpaGubm5vDx8YGlpSVVhXNwcGB0o9iqG6IsxHkhqlJTW1tLjahQVFSEgYEBa2VNmNU4GZzFx8cjICAAy5YtoxLluLg4bN++naG9BER3KmfNmoWCggJa0NLV1QVNTU2G6ycJclYO70Lq5OSEmTNnYvPmzVT1Pjw8HM+ePaN1mXjR0NCAc+fO4fLly2htbcX79+9FVv/5qz+Ojo4CNXhkcDx9+nSoqamBIAiEhYVRiQ4/9UYUBZTEx48f4ezsjIqKCpiamuLQoUM0gX5ISAisrKxYjUVI8L8379Btfvz2229wdnaGoaEhjI2NcenSJcjIyMDCwoL2nKNHj+Lp06fYunUrpQP+888/oampiQsXLmDUqFGs87EAZkKroaGBgoIC2kbf0dEBbW1tWpX6/zI+gaSqkaioqMDly5dZKYHiupnxQhSNngxqyKITqZtWUlKCv78/dRxbMnr+/HnY29vTdLSNjY3o168fkpKSqM/f1NRE6U548fXrV6pTz6anXrx4McLCwjB8+HDMnj0bN27cwJAhQ2Bubk4N+xZnbAvv+/Xu3ZsyJikqKhKpoQG6CyaJiYlYs2YNAPECHxLu7u6sNOH169dTdML8/Hzk5ORgw4YNGDZsGMrLy3H27Fno6upi27ZtIj8fCf4uKVnQ27NnD0ObJgikCyVJIRWUGJLz7RwcHKg9QRiKi4uRlZWFrKwsFBQUYPjw4dDX18fcuXOhpaUFCwsLHDlyhBrPIg4eP35MjRsaNmwYKxVUHLx48YJy4eb/vuJWz3mhp6cHaWlpmJmZwdraWqDBxM+fP3H37l2kpKTg7du3mDt3LiwsLGBkZISUlBTcunULeXl5tC4rCXJtETfAA7oTGUEBeV5eHlJTU3H37l0oKyvD3NwcZmZmjITz/2+Ulpbi7t27uHXrFkpLSzF48GBUV1djypQpkJSURH5+PrS1tSlTvJycHBgZGdFkPHosAAAgAElEQVS+lzhD44VRI3llHeLGQLwupwBdf0zO1xZ3DAMJMq65efMmY0A9aT7F+34PHjyAra2t2IPbSZiamsLW1hZ9+vTB8+fPqWkBhoaGcHJyoo5bvHgx/vnnH0hKSgqcKwyIHvdBgr+7RRAE+vXrh71791JFIFdXV9y7dw9qampUHP3ixQtMnz4djY2NKC0txbFjxxjmVF1dXcjIyICpqSntcWFMBDbn5rCwMKSmplKFnx07diAzMxOjR4+GhYUF5dzPD37GUW5uLp4+fYrNmzdTcVRP15bIyEgkJyfDyckJ/v7+ePDgAVxdXaGsrIyAgADqOP7uP5fLRUtLC7y8vKg9jISw5Bbovh8FgbfwTRrP8ftz9AT/JpA8sLOzw969e2k6uk+fPsHHxwexsbH49u0b1qxZg66uLrHmaPGivb2dGird0NBAHff+/XtMmjSJolwoKCjQuk1PnjzBzZs3kZmZiRkzZsDBwQHz588XaOFPBtQVFRVwcXFBfHw86urqYGtriwcPHog9T+/y5csICgqCgoIChgwZgpKSEvz8+RPbtm1jXNBaWlp48uQJkpOTcf78eSQlJYHD4WDevHlUQr148WIEBATQ3MlevXoFLy8vyh2R93G2Iem8QfSSJUuwceNGWgfz3r171HBld3d3hvMpL8gFW0tLCzk5ObTzyeVyMWfOHFoimpOTg/z8fDx9+hQfP36Eqqoq5syZgzlz5ggc5yIM4mjwSD3o3r17kZubi5MnT+LXX38ViwbCj5CQEFy6dAmrV6+Gvb099u/fj0+fPmHv3r20Li6/rtTMzIymmeF/bzb6EInc3Fy4ubkhPj6eolVJSUlh4cKFlKkT0L3hx8TE0DQBFRUVsLGxoQw1BM3H4v88/0udj76+Pnbu3InFixcLfc9ly5ZRugb+LgxvlT0+Ph6xsbGoqqrqUSWS7XMJ0k3z65h5k1FFRUVYW1tTxij19fVwcnKCjo4Otm3bBjU1NYwfPx4EQeDjx4+IiYmh1sLKykps2bIFb9++xcCBA1FXV4dff/0Vp06dolGDyfXw4cOH2LdvHx48eIDOzk5oaWlRxSRxNLskOBwO7t69i7KyMqxduxaFhYVUwkFSiXghIyMDJSUlRhGELfAhzcXMzMxQWlpKaXOuXLnCKDBwOBzcuXOHOr8mJiaIjo6mffeqqirY2dnh4cOHPXbuFAeiXChVVVUxcuRInDx5Umix5fXr19i8eTMMDQ0Zydcff/yBI0eOICsrC+Xl5dDS0qIGc/MnJmz6f1GIi4uj3AFTUlJo7o9sFEoZGRkMHToUlpaWtODN1dUVBQUFGD9+PGOEg6ACkLB1Mycnh7EHkmhubkZmZiZSUlLw9OlTaGpqwszMDPPnz2d1yHRycsK5c+eEngdxKJaijt24cSPk5eWxcOFCGruFF7znTNgg+8zMzB5RWCsqKpCeno60tDS8f/8e+vr6sLCwgLGxMWRkZBAVFYVTp05h6tSpsLOzo90PWVlZOHv2LI2S6eLigvz8fMbQeEBwEY6XGskLUTGQMPDrjxsaGtC/f38kJiZS52zw4MEwMDAQmNjLyspiwoQJ4HK5jP2KH4WFhTh8+HCPxvkA/5nDWVpaCnd3d8TFxaGsrAyrVq2idPeAeHOFgf+4hba0tMDU1JSKT0laNglxPDZcXV0xf/58mgFXeno6bt++jdDQUDx8+BDBwcEUw6K2thaxsbG4du0a6urqWGc8Av9hHfEyEaZOnSpSL6mqqoqBAwdi2LBhAq/vGzduCCwqk+BfWwQZs5GMxRkzZsDS0hJXrlyBiooKtdfV19dj4cKFyMvLo57D/ztJSkpi1KhRFMOiJ8ktfzNDQkICEhISGDBgAHJzc6nX+vDhAx49eoRly5YxGF7iJsr/urDy4J9//mFYLI8ePZqiGY0ePRqNjY2wsbERa44Wie/fvyMlJYUa+slL11m7di1F5zQ3N2fov3R0dKCjo4PGxkYkJSXhzJkzOHjwIJYsWQJ7e3tGxZLNQrx///6oq6tDWFiYWM5WmZmZOH36NM6cOUNLjh49egRvb2+MGDGC9l0FWY3zzqGprKxkDJyeMmUKampqaI8dPnwYV69exdixY2lJnYSEBC2B9PT0xKZNm6Cjo4Nhw4ahuLgY+fn5iIiIQHp6OoDuLoQo9OvXD1+/fqVVnL9+/crotDo5OUFOTg5LlixBaGioULt6cTBixAg0NDSINHGRlpaGv78/5QZ8+PBhBhVaEDWGXMj09fVx9+5dXL58mUrgT58+jbi4OGzbto0K7Nl0pStXrqTpSvkhLODQ1tbGo0ePICsrizVr1mDGjBngcDjQ09OjHcc/5xDo/l1IWpew+Vj8WLduHZycnFh1PkA3dVXc4kJdXR0OHz6MT58+0cxp+Asbnz59Qn5+vtBgmr8S2adPH5SXl+PAgQO0SqQ4wnZBNT/eTTwjIwNcLheLFy+GtrY2du3ahQ8fPuDNmzcwMzODtLQ0QkJCMHbsWMoBrlevXpQu7PDhw7hw4QKCgoIAAAcPHsSECRNw4cIFyMnJoampCYcPH8aBAwdogdSYMWNw8eJFPHjwAAYGBmhra0NkZCRN+C9sbAsv3r59iw0bNmDs2LEoLCyElZUVNmzYgD179sDW1pZhTgB060ZqamqgqqqKyMhI6j4W5UKsoqICgiBQX18PgiAYa0evXr0oG3Ty8/LfhwRBoLm5GYD4zp1ssx1//PgBX19fxtogyoVSTk4Oc+fOhb29PWuxhbxujh49ir59+6KtrY1xjQHA+fPnMWPGDBw/fhw6OjoCNckyMjK4d+8e3r9/j7lz5+LXX3+Fh4cH8vLyoK6ujsDAQFql/+jRo8jOzqYok6Sjbnl5OVxdXWk6JBKdnZ348eMHLly4gM7OTqpznpOTg8zMzB5pzYTVynV1dRETE4P4+HiaxGL16tXQ1dWFrKwsTE1Ncfr0aeo9eSv948ePx+PHj6Gnp4dVq1axFjeAbtqjMIolfwIZGxuLgwcPUseSa+LIkSMpGcbff//NaqDEP293z549GDlyJHbs2MFagGY7/4JgZGQEdXV12NjYIDIyklUDlp+fj8ePHzPMoHR0dBizXqdOnSrSaf7hw4d4/vw5GhsboaKigqlTpzJcrAHBMdDPnz9Ffi8tLS24ubkximt+fn604lpsbCzDQZlER0cHLly4gKVLl4pMIMeNG0ebdSkuFBQU0NzcDGVlZfz48QMEQUBZWZkRT4kzVxgQbxQb+b7h4eFYunQpRowYgaioKNTW1mLTpk3UNfX06VPGtTR//nz4+PgA6KYre3p64vXr14iKikJ6ejpUVVXh7OwslMret29frFy5kmYqJY5zs7j04J4m8TExMXj58iUUFBSgrKyMiooKVFRUQFlZGW1tbeByuSAIgoqvyfVHTk6OsabOnj0bnZ2dePnyJaqqqqCiokJbO8mYlhcTJ07EvXv3ANDvdf4iWV1dHSIjIykXVt7XGjFiBMUMIsG/bggF8S8oODk5EXv27CEaGxsJgiCIhoYGwsfHh1i9ejXR2dlJXL16lVi2bBnR2tpK7N27l5gxYwYxceJEYtq0acSuXbuIpqYm6rXKysqIc+fOETY2NoSmpiaxa9cuIjc3l+jq6qK9Z0dHB/HgwQNi+/bthLq6OuHg4EBER0cTtbW1Aj/nhw8fCA8PD2LSpEmMv4WEhBBmZmZEdXU1sXXrVmLLli2El5cXMXHiRGL79u3EX3/9RR2rq6tLVFdXM15j5cqVREZGBut7p6enEytXrqQ91tDQQBw/fpw4d+4c0dnZSbx//57Yv38/dR7J14yKiqI9Lyoqivh/7J15XI3p//9fKRQa+xLTMIPR2FqkRWghSyqVTIQ2JaUaS0glS0lRyhItVJYZZFfWhqyVdez7HqVoo7Sc6vr90fe+Puc+630oY34Pz8ejx6Nzzn3us933fV3v9/V+v1729vas+4YMGUJu3Lgh9rOfPHmS/v/o0SMSHR1NFi9eTDZt2kRevnwp9nniSE5OJoaGhiQpKYmcOHGCJCYmEkNDQ5KcnMza7vnz52Tnzp3kjz/+IAYGBsTGxoaEh4eTM2fOyPyahNT/TqampmT9+vVkx44drD8GDQ0N1nPOnDlDtLW1Sb9+/Vj3BwYGkv79+5O5c+eSiIgI4uvrSwYOHEhmzJhBZs+eTbS0tMiff/4p8n28efOG/m9lZSX0ec6cOUPMzc3p7YEDB5IzZ87QP01NTdZtwec/e/aMbNy4kSxbtowkJCSQvLw8ofcwd+5c4uvrS0pKSgghhBQXFxNfX18yZ84coqmpSbe7efMmMTQ0JB4eHvRc43+c4ezZs2ThwoVk+vTp9LxjWLJkCSGEED8/P7F/DJqamiQvL49YWVkRDw8P8unTJ5Gv6erqKvGYJYQQExMT+l0PHjyYfk5dXV3Wdvb29mTatGkkKSlJ7HGxePFi4uLiQh4+fEg+fvxI7t+/T1xcXMjixYsJIYTs2bOH6OjokD179tDv19rampw8eZK4uLiQtWvXEkIIMTIyIq9fv6b71dbWpv+/fv2aDBs2jN7W09MjlZWVrPf66dMn1nMIIeTevXvE3t6euLu7k+LiYpKdnU3Mzc3Jo0eP6Dbr168nVlZWJD09nWhpaZHs7GwydepUEh0dzdqXnZ0dOXLkCOu9XblyhYwaNUrid11eXk4CAgLI/Pnz6X1v3rwR+VdQUECqqqpYz09KSpK4f0IICQgIIJMmTSIZGRnk7t27JD09nVhbW5MVK1YQQgjh8Xjk9OnTZM6cOWTYsGFk8eLF5MqVK0L7mTVrFpk3bx4pLi4mhBCSk5ND5s+fT+bOnSu0rbq6OqmoqCCPHz8mDg4OhBBC/vnnH2JtbU0I+d9xuXv3bjJw4ED6OzMwj2toaNBjWRTXr18nUVFRxNrammhraxMvLy+SkpJC3r59y9ouNjaW6OnpEQ8PD2JgYEDc3NyIm5sbycjIIF5eXmT27Nms7YcMGUIKCwtZ9xUUFBADAwOx74Xh1q1bZMyYMfS2hYUFKSgokPo8fgSvp/wkJCSQkSNHkl27dpFz586RP//8k4wYMYLExcWRPn360D81NTWipqYmdB8hhIwbN44QQoixsbHIPxMTE0JI/Xl3+PBhcvz4ceLn50dyc3OJj48PWbNmjdD74rJtaWkpIYSQgwcPkgMHDpADBw6Qs2fPivz8gsc6PxUVFYSQ+vNa3B8D/3WjpqZG7D5tbW3Jli1b6O3a2loSHR1NJk+ezNpu6dKlpKysTOQ+SktLiZ2dHdHS0iKurq5k3rx5xMXFhWhqahJHR0f6vhnEzYF+//131naPHz9m/d27d4+Eh4cTc3NzEhQURHx9fen3xX+dCw0NJfPmzRP7mQkh5OXLl0RPT491n+A4mZ6eTubOnUsmTpwocV+iWLJkCXFwcCAlJSXE1dWVhIaGkjVr1rDGakIIeffuHZk6dSoZMGAA0dDQIE+ePCHa2trk+vXrrO3u3r1LTE1NyatXr0hqairp168f6devH4mJiWFt5+fnRxwdHem14Pbt28TJyYksX76cbmNpaUn27dvHet7+/fvJ2LFjSXV1NYmJiSH9+/cnOjo6ZOXKlURHR0fkPJQrpaWlZOvWrcTc3JwYGhqSgQMHsua5hNTPG5mxpLi4mHh4eBBjY2MSHBxMeDwea9uSkhKybt06Qkj9dWfs2LHE3t5eaH7p7+9PYmNjWfclJSXRcfivv/4iurq6xM/Pj5SUlJDBgwcTHo9HVqxYIXR9f/jwITExMSG6urrE3NycDB48mFhaWpKcnBzWdocPHxY63rlQVVXF6TorK98DSD7y8/OJvb096dOnD9HS0iJqamrExcWF5ObmkszMTDJmzBhy79491nMKCwtJbW0t674pU6YQDQ0N4uPjQ9LT00l1dTWn16+oqCAnTpwg48ePJ/369SPu7u7k77//po+XlJSQHTt2kIkTJxJ9fX0SHh4utI+6ujpy8OBBUlZWRoqLi0lgYCCZM2cO8fDwIDo6OmTWrFkkIyOD1NXViQ0gdXR0xA4KFRUVQpNGQW7evElevHjBuu/27dtEW1ubWFhYEHd3d2Jubk709fXJ3bt3WdsZGBhI/L4EJ+/8E35BqqqqaKCmoaFBzMzMSGJiotDvtWvXLmJvb09Gjx5NnJ2dyaFDhyR+vrKyMhIfH090dXXp5EFWpk6dKvJv2rRpdJvDhw8LPe/Ro0dk0aJFrPscHBzIxYsXWfddvnyZODs7E0Lqf49Ro0aR/fv3Ezs7OzJixAiSl5dHFixYwBq0tbS0hL6b2tpaoqWlRW+LmxwJTpIIqU82DBgwgHh6epLly5cTd3d3oqWlxQroCCHk/fv3xM7OjqipqRFNTU2ipqZGnJ2dSWFhodDv/f79ezJ16lRiZmZGnj9/LjKA5EfwWLSysiKEELJ582aJzyPkf8daeXk58fT0JObm5uTVq1dER0dH6DU0NDSIs7Mz8fHxYf0x6Ovr0wCMOX8qKyvJkCFDhF5TMFAT5OPHj8THx4f07duXqKmpkf79+xM/Pz/6W44fP55cvnyZEFI/Gezfvz/JzMwkhBDy4sUL+hupq6uz9hsZGcm6zT/hHj58OMnNzWU9/ubNG2JoaMi679atWxLfOyH1x9TmzZvJmDFjiLq6OjE1NSUxMTFCA7m2tjY9HpmgmxDCOh7FUVhYyPpume+Kmfwz/6upqZG+ffsSJycnkp+fT7e/ceMGa0LO/DFUVVWRsLAwYmRkRPr160eMjY1JdHS00GcgpP56ceDAAeLi4kJMTU1JVFQUefr0Kf1cgte7yspKoWOMEEIMDQ1JXV0dqaqqYn025njimmyZNGkSfX1p5Ofnkz179hBvb286qWGCF2NjY/Lw4UNCSH3iQE1NjY4npaWlQskRbW1tVlKRkPpjWfAcEEVdXR3reIyNjSWjR48mGzZsEJtoEURwssfPyJEjhb6TJ0+ekOHDh0t9b7LC/A5v376l16OioiJiZGQk07bFxcXExsaGREREEELqz+cJEyYQGxsb0q9fP6Gx1d7env5ekt6X4PnBf84wVFdXk8jISGJgYEDU1NSIrq4uWbFihVCAevfuXWJoaEj09fWJhYUF0dHRIaampuTZs2es7XR0dMQGt4sXLybu7u6sBD0h9ceOu7s7CQsLY90vbg70/Plz1nb8SYA+ffqQ3377jYwdO5ZkZmbKlFwTxcePH4XOYcGxcuTIkcTV1ZXcv39f4r5EUVlZSWJiYkhpaSnJyckhLi4uxM7OTihw8vLyImFhYaSqqop+hm3btkkNWt++fSvyGqGrqysU6H/48IHo6+vT21euXCGDBw8mVlZWZObMmcTS0pLo6uqSS5cuER0dHaKmpkaWLl1Kxzlx89DP4dq1a2ThwoVEQ0ODjB8/niQkJHBOqDJ4e3sTNzc3UldXR6ytrUlISAhZs2YNa27GfBeC8+Samhr6u9fW1hJNTU3i5uZGz6F+/foRR0dHoc87ZcoUEhMTQ8e7mpoasmbNGuLi4sLajglCZeXmzZtC19n169eL/IuLiyMpKSnk1atXUvf7vYSVj06dOuHPP/9EXl4eCgoK0KVLF1qqqKKigmPHjoHH4+H169e08fT69evIzMyElpYWtVa4evUqlJSUaM+cKPgbmMn/ie0cO3YM6enpaN26NTw8PNCtWzesXbsW27Ztww8//IBz585BU1MTTk5OMDU1FVkWJScnx6o95/fbY5StIiMjsXTpUnz8+BE5OTlCJaw1NTWorKwU2ZtVU1MjVLZ48eJFLF68GKdPn0Z8fDw2bNiAJk2aUMU9oL5E5cSJEzh9+jSKioowbtw4GBoaCpVSODo6YsWKFZgxY4aQOqaSkpJQGZKkPqKwsDDcunULCxYsQJcuXfDmzRvExsaipKSENtPPnDkTERERLLVUUdy8eRMXL15EVlYWNTx2c3ODkZGRxOeJg0u5hIWFBXJyclhKazU1Nejbty9ru7t37wqp42lqauLGjRsA6sV4cnNzkZiYKLGEskePHjh9+jSr7Ob06dMs3zl++wRprFu3DrGxsawyo4yMDISGhuLw4cP0vszMTCQnJ+Pdu3coLCyEiooKPe8Ef+/27dsjOTkZYWFh+P3334XKwPiPxYSEBKxfv551LL548QKXLl3Chg0bYGRkJLKsjeknYh5r0aIFYmJiEBERIfI1ly5digEDBkBdXV1suZ+BgQGWLl0KPz8/yMnJoaamBpGRkbScj6F379549+6dyMb2goICdOrUCa1atcLatWvF9k3n5OTQ8rZbt25BTk6Oinp0794dRUVFAOpLgvLz8+l3PXfuXLqPwsJCVl+EtbU1Zs6cCW9vb6r0FhMTI+QdNnPmTLRq1YqW5PMfO4I9Q0y5UvPmzfHbb78JldX99NNPOH/+PKss6fLly0LGz6Jo164dSzjH19cXV65cwfz589GtWzfk5eUhKioK3bt3h6WlJRISErBs2TLExMQgLCwMf/75p8Qy+mbNmmHhwoVYuHAhampqxPakA/WG7YwQEqPcGRcXh/v370NRURG5ubmsz1RQUCDWd06cQbcgkszItbS0MHXqVBgZGaF169as67mgmEenTp1gaWmJHj16oG/fvtizZw+Sk5MxZ84c2gfLvLfmzZvTseSHH36gomUMRkZGmD9/PubMmYPOnTsjPz8f69atw/Dhw8V+dwwVFRUstcALFy6gY8eOrD4iQHT5VX5+Pt68eQMtLS1Wjy2/T2dpaamQBYmqqionb1AuFBUVwdvbm/bNci2xlLSttBL0xMREWoIOSDayX7BgAVUs/vvvv6X2QkZHR+Py5csICwtjCZ9FRUWxzNb79u2LkydP4vr161QUT0tLS+h8GT16NGbNmiVS7TQjIwN79+4V6nVs1aoVAgIC4OzszHpNSXMgfh48eCD28xUXF7PagyZPnkz/79atGz5+/Cj2uTt37sTOnTuFyillGTslwbQneHp6oqSkBCtXrsTz589hYmIiVAZ85coVREZGolmzZvQ7ZQR3mMclUVhYyDpP5OTkUFFRwbo+VVdXs8YfbW1tpKenIyMjAwUFBTAzM4OxsTFatWqFH3/8EcXFxVBSUsKbN28kCvZx/S5MTU3pbS0tLWhpaSEwMJD2S8rJyVHl/YqKCpw8eRLx8fHQ19fHr7/+ChcXF1ZbzI0bN5Ceno63b9/i4cOHSEpKgrKyspCvL9NTyN+Sk52dTb+b3NxctG7dGvHx8Xj//j1yc3PRqVMn6hXLz6NHj7B161ZaMiwvLw8vLy8hfY0RI0YgLi5OrAUQIGxhxOPx8OzZM6EezwcPHogVOwKAkJAQkWJH/HwPIPmoqqpCWlqakEjBs2fPsG7dOty4cQOenp5U5tjR0RERERHQ0dFBSEgI8vPzMX36dJmMjJctW4aTJ09CTk4OZmZmiI+Pp8qqK1asoAfx9OnTcfjwYamTJ2mN8g4ODnBwcKDKVs7OzkLKVgMGDMDx48dFysOfOHFCSPk1Ojoa3t7eqK2tRVJSEmJiYtCxY0d4eXnRAPLQoUMYP348Sy3t8ePHcHNzY5m4xsfH4+PHj6z7CJ/EuSh/G3GcPHkShw8fpj0r/fv3h4aGBiZMmEADyNu3b0sdLIH6ifGwYcMwefJkDBs2TCYJfHGI67lh2LBhA2JiYmivVU1NDWpqaugEkKF3796Ii4uDp6cnbZ7mt0Q4e/YsCCGIi4tD165dERoaCmVlZaxduxZjxoyh+5HUV/o5FBcXC110RalUBgcHY+zYsVBVVRVSFBPlFykvL4+AgAAMHDgQKSkprMf4j8XExEShY9HW1hbTp09HbW2tyH4LfrVcS0tL1mO+vr7o1auXUCD0/PlzXL16VaJ/ZWBgIObPnw99fX3U1dVBQ0MD2traWLNmDYD/Ncn/+uuvmDp1qsjG9g0bNmDFihVUGVBJSUlk8CAvL08FTi5fvoyBAwfS/syioiL6HB0dHezfvx8eHh5C+9i9ezeGDBmCgwcPwszMDN7e3qirq0NISAgKCwvRtWtXWFlZwc3NjfW88+fP4+LFizh69ChsbW3x888/w8LCAmZmZlJ7hiZOnMhSSZw/fz48PT0xdOhQVFZWUrVq5juTxIsXL1j9cdu2bUNaWhod3Lt3747Q0FCMGzcOc+bMwdKlSzFs2DAA9b5rO3bskKj2Ksl6RrAXVpRyJ3MO/P7773BzcxPyduQ3gGfw9/fH4sWLUVJSAl9fX5YKJcA92VJUVARDQ0Pa8ynIp0+fcP36dVy9ehVXr17F7du3oaqqCgMDAwQFBdFJjSjBG34E309QUBCCgoIwYcIE8Hg8NG3aFGZmZkJKv6LYtGkTS9mUa79SYmIiVq1ahZYtW7ISrnJycqwkrpaWFtauXYs5c+agSZMmqKurw7p168TaBsgKj8ejvUmjR4+Gg4MDtm7dCn19ffj6+qJ58+YilV8lbXvu3Dns2LFDZO+1g4MDK+gB6pWVmWuHKH0ARiSJiyojY/fDCJ/98ssvUFNTg7W1NSuYYwIUeXl5mqj6559/aH8+M59hPK8F/TPl5ORQVlYmVnNAVVVV6BjOzs5GZGSkSFVs/t+cua2vr4+ioiKqdO7u7i5Tck0QJSUl2NnZCanLV1dXU7/sV69eITg4WKxftjj27t2L1atX057+4OBg5OXlYdGiRdi1axc2btzICoZat26NnJwclqjW69evaaKHST4A/xMM4kfwPBk3bhw8PT3h4eFBk0BxcXEsX2qg3tz+xx9/pEE4M6bu27cPjx49QkpKCiZPnoxevXqhvLwclZWVnD6/IAsXLmQFkIytGH+/5KBBgzglVBmY62RGRgb69u2L1q1bo7CwUMjuYt68efDy8sLQoUPRpUsX5OXlITMzEytXrsTTp09hb28PExMTehwxPY2PHj2Cv78/y4d20KBByMjIYCXvMzMzhXRD0tPTUVZWhvXr14u0AALAmhsC9a2REh8AACAASURBVII8P//8M0vAkiE8PFyq2JGkAPK7Cisfs2fPxq1bt9C2bVtUVlaiQ4cOuHr1KmxsbBAcHIxJkyZh1KhRsLW1xa5duxAdHY2tW7di8ODBuHv3LmbPns1SwOLCggULYGlpiSFDhgg1LDs5OcHS0hLdu3cXKQsuCltbW/z0008wMzMTyvKJWi0TpWyVlZWF2bNnIyQkBCYmJpCXl0dNTQ1SU1MRFhaGmJgYlvQ6o9R148YNuLm54dKlS2jSpAlL9W7IkCHUoLympgabNm1CfHw8rK2tsXz5crovaRLngkp6kmwkxo4di+TkZCGlRFtbWypysGjRIty7dw/GxsZCnmL8mWzmJJXWjM6VzZs3Y/fu3XB1daUZXMZiYcaMGQDq1cSio6Op5UBISAjCwsLA4/FYAiJPnjyBh4cHPn78iE6dOqGgoADt2rVDVFQUPn78CHd3dzRp0gQXLlxA8+bNqXJqVVUVTExMqCEzUB/UHz16lAYJZmZmEs3BJbFq1So0adIEs2fPhoKCAggh2LhxI/Lz81m/uTRjbVngciwCwnYkX8LMmTPh7u4OTU1NsdswVhmHDh3Cu3fvUF1djf79+9PVF0m2Isyxx9gmmJubw8/PT6x/k6enJwYOHAhzc3M4Oztj2rRpVHwkNDQU+fn5WLt2LR4+fIjJkyfD0dERtra26Ny5M969e4e9e/di27Zt2LdvH5ydnVFWVgYbGxv8/vvvtBGfC9XV1Th37hw2bNiAJ0+eQF9fHxMnTsSoUaOEtn316hXs7OyQlZVF7SaA+slOamoqtTQZN24cTYyIEg6pqalBbm4uXWFmJlNDhgzB7t27WQmKV69eYeLEibh06RLKy8sxcuRImlHOyMiQ6JsmyXpm4cKFnJU7iYC3Y5cuXTB06FDU1tbS64A4BFUoP8eMnPER5adfv3744YcfoKenBwMDAwwbNkzkBF5TUxN79+6lgeKkSZOwe/duenvixIkiz7Hq6mp8+PAB7dq1Y415gplz5v3l5eWhZcuWSEpKotei8vJyHDp0SGSQwL+KOmTIEISFhUld5Xz16hU91plraIcOHRAbGyvVs44L+fn5MDIywv3790EIweHDhzFy5EjweDxERkaivLwcPj4+QtYqkra1srKiVSYAsGbNGlagI+s1TpQBuSDMJFVPTw8ZGRms6/OnT58wYsQIVsAxYsQI5ObmQl5eHm3atEFJSQk95mpqaiSqBjNIUx0XfHzEiBEYN26cyDkVf6XO6tWrcfToUWRkZMDDwwNlZWVQUFBAly5dUFVVhd69e4tMrm3cuBE5OTkyezcGBgZy8suWhJWVFQICAuj8Q0dHh66mvXz5Ei4uLqyqLK5WToBkRXWG6upqrFu3jnW9Mjc3x8yZM2kiY/PmzVizZg1atGghVMHBf2xUVVXh2LFjSElJwb179zB8+HBYWFiwAkJpcLEV09HRwYULF6gP5aVLl6jidlFREctiCqhP1D179gwvXrzA7Nmzoauri3nz5kFdXZ2lHg/UJ4+PHj2KgoICaqXz448/YsuWLYiIiICysjJ4PB62bduGAQMGIC4uDuvXr4euri62bNkCHx8fyMnJoaSkBFeuXMGQIUPQtWtXvH//HhcuXBBS+5XFAkgaOjo6yM7OZp0jgorp0s697wEkH9ra2jhy5Ajy8/MRGxuLjRs34uDBgzhy5AgSEhKgpaWFa9eu0RI0DQ0N3Llzhz5/0KBB1PpBFnW6oqIinD59mvqrmZiYsCwNZEFTU1OqIiQXUlNTERISgsrKSrRp04Zm3YKCglirVkB9ljQ6Ohq7du2iaq8XLlxAaGgojh49CqA+6+Lq6oqJEyfixIkTkJOTw7Jly6ClpcXalzQPG3V1dZbC15w5c1jqiPxkZmYiMzMTHh4e9KSMjY2Fvr4+XQHg6gdYWFiI2bNn4+bNm5CXl8fevXsxadIkxMfHSwwcxGFqaoq4uDhWCcfTp0/h4uJCg1ttbW1cvXoVhYWFcHR0pCq+Y8aMwfnz51n7q6mpwY0bN2jptYaGBpo0aYLKykrIy8vD398fCgoK8PPzg6mpKTIzM7Fq1SoUFhYiMjIShBCUlpYKGU9XVlYiKipKogmyIIwcfF1dHUpLS9GyZUt07NgRxcXFKC0tRffu3VmWGoyxtqDNgqB3Jhe4HIvA/7zzJCFpQsX/vhhDdU1NTaGSwGXLlnG2ynjy5AmePXtGA6za2loEBATA1dWVltXm5eUhICAA+fn5WLNmDUvdlOHFixdwdXWlSp0JCQlo1qwZRowYgYqKCvz11190onrjxg0sX74c9+7do++7d+/eCA4OpitwglZCkydPxsiRI8WWbdbV1SEzMxNHjx7FqVOn0LFjR1hYWKBr165ITExEr169sHr1atZz+G1/uNrUiPJebdq0KTp37gwzMzP4+PjQ97hhwwYcOHAAjo6OUFFRQW5uLrZv345x48Zh6tSpmD9/PlRVVREcHIyEhAS8efNGbBk9INl6JjMzE5qamlS508zMTOQKg6D1wt27d7Fjxw6xvrxcVSgF+fTpE/bv34+//voLR48eBY/Hw/r168Wunt6+fRv9+/eXGkzI6n1bU1ODkydP4sWLF0JBn5eXFw4cOCC0D8aWhX8VHahXxX7z5g3U1dWFzmP+if3w4cNx9uxZTlUmPB4PV69eRVFREVRUVDBw4EDIy8tzeq40+APIhmLo0KHYt2+fyOC+sLAQNjY2LDXYoqIi7NixQ6jC6unTp9i/fz8eP34MADhy5Ahu3LgBHx8f6t24bt06qKur0xWrefPmoUmTJggMDETr1q1RUlKCFStWoLa2llUhEBERgbKyMixcuBBKSkp0PFFSUsLMmTOxadMm3LhxA1u3bsXLly+xf/9+FBQUwM/PD3///TcmTJgglKgQRDBRMXjwYGRnZ0usCAGAUaNGYfv27WjRogX09PRw/PhxtGvXDiYmJti2bZvU5JqsiVUuftnS4J9jXrp0CW5ubrh69So9N0QlDaT5CjNISsYzxMfHY+rUqSLtaxiMjIwQGBgoUoGWPznIz5MnT7B7926kpqYKlaVLgoutGNeEKgOTsFdWVsbo0aPx8uVLWr0nOOZVV1ejqKhI6Hrm7OwMLy8vWFhYIDk5GVevXkXbtm1x4sQJLFq0iFbmibOC4YffCgyQbAEkS9wxfvx4ODo6wsbGht534MABJCQk4OjRo7h37x7mzJkj0f7sewDJh76+PrKyslBWVgZLS0ucPn0atbW1GDp0KLKysqSufjGPx8XFITk5GZqamrh16xbtWbO3t8e+ffuohD5QX0Lp6uoKVVVVap3w8uVLKqUuK1OmTMGSJUuE7Eg+h6qqKly/fh2FhYVo3749Bg0aJDIwTU1Nhb+/P1q0aIHk5GSUlZVh+vTpiIiIYK02vHz5Es7Ozvj5558RHx8v8gIvzcNGnLEvg6QJDf82TJaurKxMqpUGUF/q8eOPP2LOnDkwMDDAlStXsH37dprZlxUdHR1kZmayLkjV1dUYOnQoPaYsLCywceNGqKqqQk9PD6dOnYKCggL09fVZx6E4PyLgf96ZpaWlmD9/Ps6fPw9CCBQUFKCtrY3IyEjk5OTgjz/+QEFBAbU/6NixI65evQo/Pz9UVlbSEiMuSBuEmM/P0JBZNa7HYmZmJpYvX04l0AHhoJWZUDEUFxdj69atMDIyYpUnSRoE3r17h0+fPmHFihXUK5IZ4FauXInCwkJERETgzp07cHJygr29PV1F+PDhA/z9/ZGdnY0dO3awTOcPHDiAlStXQldXlzWBZgZC8n9WFPyBy9GjRzFkyBChJAEA2vfdrl07sSsujJXQvn37UFBQINJKKCgoCOnp6WjWrBnMzMxgaWnJMpp/8OABJk+ezJrkMD1DampqWLVqVYOuDvOzd+9epKam0myxtbU1LCws8ODBA5w7dw5OTk70N2J6nMSVCUlbgeH/rfj3wX/f/fv3OfnyfvjwATNmzMDjx4+hpaWF1q1bo7i4GP/88w8GDhyI2NhYIUsRoD47/ueff+LgwYO0D3POnDlSV08bi/nz5+PChQvQ1NQUWpkQ5/UnDk1NTZw7d05qBciaNWugoKAALy8vsQmjZ8+e4cmTJ9DQ0GAlBESVmklC1Io4w7t37+Dk5CTVM1iw/eXBgwdYvXq1SFsfdXV1mVbJpk+fjo8fP6Jt27a0Def48eOYNGkSa9V2+PDhOHLkCOu7LSsrw6hRo+hKTWFhIWbNmoWbN29CSUkJFRUV0NfXx+rVq1maCkOHDsXp06dZ84bq6mqYmJjgwoUL4PF40NfXR2RkJObPn48RI0bgxIkTOHbsGCZOnIgpU6YgKipKpkRFaGgofvzxR6EVNkGY+dvx48cRFRWFEydOsMZgLsk1WeDily0NWVfTBHn37h2UlJREznm4BJA6OjrIysqSGJzr6uoiKytL5PkmLTkoq7csl4o0rgnVyspKKCoqSux75r/eHzp0CMHBwSgvL6f3MeOEoqIirl+/Djk5OfB4PAwaNAg9e/ZETEwMunbtKrTfU6dOiSwVPXjwICvYl2QBZGNjwznuAOorVjw9PdGtWzdagvv27VusW7cOLVu2xNSpUxESEiLRWuV7DyQfPXr0wJkzZ2ipZ05ODpo1a4ba2lqZ9rN7925s3boVv/76K+7fvw8bGxtcuHAB7du3h5aWFmsiGxYWBl9fX9aElDlI+PsAuSKtUV4WmjdvDn19fanbMWUHCgoKUFBQQFlZGV15YJboGTp16oTMzEx4e3vTEjH+yYM0D5uGakRnMDAwgLGxMaysrDBs2DCxF0ZpzeiywqXnZuLEiZg8eTL27duHUaNGwc3NDU2bNhXqyxEsSyspKUFubi6MjIzoxUdcMzdQn6EzNTWFra0tFZ5hyjUsLCzg5+cn02cTFPSRxurVqxEdHS10v6urKzZv3izTvrp06YKsrCwoKioKHYv8hIaGwtjYGJaWlmJX0kT1JPXt2xfjx4+n52t6ejp++eUXmJmZoaSkhPotmpiY0NVeLn1K0dHRmDVrFpydnenjP/zwAzZs2IANGzYgKioKcXFxAOpX6U+cOIHmzZujV69eIo9ZOTk5oVUvMzMzsd+bioqKkFG8IMrKypgyZQqmTJmChw8fIi4uDqampiwfMx6PhzVr1og1Jf/xxx+FJsmCPUM8Hk9qZlYwK8sFW1tbVg82UJ9YUVNTYwV8khIyDEw/oOAKDHO9lCTQAdRP5Lj68kZERKBNmzY4f/48K/NfVlYGX19frF27lhX4ZWRkYMeOHbh27RpqamoQFRWFkSNH0t+Da/9aQ3Pu3Dns3r1bqEyTYcaMGYiPj6e3Dxw4QDP1wP8SvEC9B1phYaHYAFKwCmLz5s1CwkRZWVnYu3cv9dwUV2rGFXNzc6kJzHv37sHU1FSq5yGDn58fevfujUmTJgmVVKuoqGDy5Mmorq4Wu0rGz/Xr13HmzBnk5eUhIiICoaGh1NuSn6qqKpSXl7O+23fv3rG2ad++PXbt2oWcnByW8Bnjg8qgoKCAR48esT4vfy/0x48foaioiMjISMTExGDw4MH4+++/0blzZyQlJWH69OlSzyVB9PX14eXlhYiICJG/OcNvv/2G0NBQXLlyBSNHjkRJSQlWr15Ng0MNDQ3s37+fU3KNC1z8srnsIzExEebm5jh8+DCrgio2NlZIc+Du3bsICwvD9u3bsX//fgQEBEBRURHR0dEiPROlYW5ujiVLlmDcuHFC7SZMRYW1tTUSEhLg6uoqNDZJS+7LWjlXW1vLWmWvqakR8mA1NDREenq6UEJ13rx5rITqkCFDcP36dWhqaorU2hBMVMTExNBScsE5xNChQ+k+mPN2w4YNrOCxrKwMb9++BVCvryC4yl5WVoZly5axAsjY2FiEhISgWbNmOHPmDHx8fBAWFoYePXrIFHcA9QJd4sSOioqKcPz4cal+598DSD58fHzg7e2NAwcOwMHBARMmTIC8vDyNwCsrK1kTkPLyctbtqqoqAJBJne7Ro0dCYjW2trYIDw//rM8grVG+IdmzZw8mTpxIBUBEIbgS2rt3byEjeX4ESyNatGiBgIAAmJiYwMnJSab3x2VlLi0tDWlpaYiIiMCiRYswbtw4WFpaCjUcS2tGlxV/f384OzsjJSVFqOeGwcHBAf369UObNm0QGBiIxMRElJeXs4IMAEITBaB+8iWqn6FDhw60jIFRBnz8+DG2bduG5s2bY+nSpTA1NcWpU6ewdu1aiQ3U0pBUAnrq1CmaOT116hRWrVrFerysrAy3b9+W+TW9vLxw7tw5ekFv1aqVyGzrmzdvMG/ePInqmaIoLi5GWVkZANGCBm/fvmUJGnBV87t9+7bYPhhnZ2f6O+zatQurVq2CoaEhUlNTRa4mNialpaVIS0vDoUOH8Pr1a6FzMisrCwEBAWJ/91atWgmJcAmWUxFCxAruAMLiLVz4559/EBkZKVS+V1RUJHScdevWDbW1tbh06RJyc3NhYWGBvLw8VuDj7++PWbNmQVdXFy1atKArMPyql5IwNjbG2LFjsWHDBpoQEvf7c1WhTExMxF9//QUFBQXY2dkhMjIS5ubm0NLSYn1nonq3lZWVpU7uvpSWLVuKnJBcv34dWlpaQmV8K1euZAWQ/EIb/v7+mDZtGoyMjIQ+y4IFC4SMzMWRkJCA8PBwWmoWFxdHS82Cg4NZry8NaYFOUVERjhw5grS0NNy6dQuWlpa0tFscr1+/xv79+8WuniYmJmL58uXYtGkTa5Vs8+bNQiWWLVu2ROvWrdGsWTN6fhkaGgollu3s7ODk5ISpU6eic+fOePPmDbZt20ZX9C5cuIDHjx9DV1cXffv2pUHV+fPnsWTJElaS193dHS4uLrC2tqal44cOHYK3tzdev36NmTNnwsbGBjt37qT9u8zn+Pnnn1mrO1xZtmwZ3NzcoKurK3GlLCwsDFFRURg0aBB8fHzw4MEDFBYWIiQkhLUdl+QaF8LCwpCYmAgNDQ04OTnh0aNHUFVVZQmHSWPBggVwdXXF2rVroaOjQ8W2+FfTBF9TV1cXhBCsW7cO4eHhaNOmDR1D+FfN6+rq8PTpU6HrAH+pPbN/wVV5/uAqMzMTjx49wvr164XOzYZODrZv356lB9GmTRvWbabajEtCNSgoCIBkZX9+CgsLMXXqVKmtMED9YoxgNVVtbS2mTp1KRaAEV/qaNm3KKi8F6sdfCwsL2manoqKCpUuXwsbGBiUlJTKpYv/+++9IT08XWc7MVdTpewDJh76+Ps6fPw9FRUU4OTlh4MCBKC8vpwHPihUrOO1HFnW6jh074ubNm6w+ulu3btHVIVmRtbH7Szh58iQmTpyI48ePi3yc6SNkZKfFrdJI48GDB581ueGyMqeqqgoPDw94eHjgwYMHOHbsGHx8fKCkpIRjx47R5zo6OsLNzQ2Ojo7g8XjYv38/kpKShCTjufLTTz/h+PHjQj03ggENv3jSzJkzOe9//PjxWLFiBUJDQ8VuwygDKikpUUEWZWVllJeXIzExUSibKSupqams2/wloF27dqUqkEy5JT9NmzYV29sqCXV1dRw7dgzjxo2TKIKiq6uLa9euSVxhEFw95/F4uHbtGk3Q7NixQ6o8uCxqfuImO4qKiqirq4OzszPu3buHZcuWwcLCgtsX0gDU1tbizJkzOHjwoFQroZYtWyI/P59TWbg4mjdvzjkA4MrSpUuhpaWFQYMG4eHDhxgzZgwVlxDkxYsXcHd3pwHm4MGDYWFhgbVr19LfXtwKDFfGjh2Lc+fOoaKiAra2thJXA7iqUK5atYoq2UqaAEhbPWUIDw8XuSIZFBTEEsHiirOzM3x9feHk5MSqjpk7dy7OnDkjdI0XvM1/Lq5evRqtWrVCVVWVUGknwK6C2LNnD4YPH47OnTsjLS2NlQguKCigCpJTpkzBmjVr0LNnTxw8eFBiYPc5tGvXDtOmTcO0adPw6tUrHD58GNOnT0eHDh1gaWmJMWPGCE24Bw4ciPv37wupMTLIskrWu3dv/Pnnn7C3t0eLFi1w+/ZtKCoqCk2AGZuVY8eO4d27d+jUqRM8PT1ha2tLtSF++eUXrFmzBps2bYKenh6WLVuGvXv3Cq3wT548GT169EBqaiqePn0KFRUVbNy4EYMGDcLz58/h6ekJMzMz/PPPP9i9ezdLffjYsWMie7yl8enTJ8yePVvs4/wJb2a1kQmIhg0bhr///vuzx3VJKCsr448//qC31dTUsHjxYpn20aNHD06raQyPHz/G9u3b8eDBA5SUlGDMmDFo1qwZfR+Cq+aCQYzgqhuX1eDAwECxjzk7OzdocrAhK9KWL18OKysrGugxiq7iGDFiBNLS0oTU2oH6axd/MC54G6gPzJl+T2tra5E94IJIsvWRVRVbVVUVd+/elanKQpDvASQfJiYmMDExgZGREXR1dYUEXkRlI69duyakkCp4sAhmdvh/SHd3d8yYMQMTJkxA165d8ebNGxw4cEDiSSiNAwcOYPfu3Xj//j127NiBqKgoBAUFifQW+xIYiwVJkupcVmn4Zae5ethwQZaVufz8fGRnZyM7Oxs8Hk+oAdze3h5t27bFvn370LVrVzr4i8reSELwtRUUFNCpUyfU1tbSvi8uQTV/lkywZp9pAv/c1VGmD+xLkVYCykxO+/TpI/Pqsjhev34NPz8/+Pv744cffmAdS/zlS8rKynB1dYWGhobQZJspSxZcPZeXl4e5uTlViePit2hsbCzVKgOozxheuHBBZCBx4cIFdO/eHXJycjh8+LBMgcqXsmLFChw5coR6q0mzElJVVYWtrS1+++03oRInruXejbES9vLlS+zbtw9v3rzBokWLYGVlhQEDBsDHxwcuLi6sbZctW4YpU6bAwcEBgwcPRvfu3bFmzRpERUXRAFKUoI0sv8vq1as5+/JKm1QxK6pJSUlISUnByJEjMXToUPz+++8it2dWT/X09IT61/Lz8/H3338DqJ9oC1o6lJeX48iRI58VQDIJWMEMP/P5BD+npM99584dZGZmSlVpXr16Nc6dO0f9Vtu0aYPw8HC8ffsWXl5etMceEF9q1hj89NNP8PLygpeXF65du4YlS5YgODgYt27dAgBakaGsrAxHR0eMGTNGyGKBf+WQyyrZ/PnzMXv2bAwfPhxeXl60GkLw2sR4aQoGUXV1dUhJSUFcXBz09fVx9OhRJCcnY9u2bXj69Cm2bt0qsn1h0KBBqK2tpSKBTDD8888/09aUwMBATJ8+Hbt27cKnT58wbdo0PHv2TOYWBqC+9SM5ORkODg4iV4fEJbwFP39DI4u9iCRkaU9QUlLC27dvcezYMQwePBjNmjXDvXv36PNlLQ8G6nuyT5w4gbdv38LFxQW3b99m+RmLOgZqa2vx9OnTRkkONhSyeIwD9RUFCxYsQHR0tNDvUVFRAXNzc9Y++YNzwcC8rq6Okx6HJFufR48ecY47gPrrnbOzMzp27Cg0VnPt+/4eQPIRGRmJ8+fPIyoqCi9fvoS+vj6MjY1hZGQkNqPr5uYm1LfH5eBh1KjGjx+PNm3a4PDhw3jw4AFUVFRk7r3gJz4+HqmpqRIN4xsKwVpzUXBZpeEPIGXxsPkcBFfm/vrrLxw5cgR37tyBkZERZsyYAUNDQ5GljWPHjsXYsWNZ93FR8+SHi+9SXV0dampqMGrUKJiYmEhcSQMgsmZfWVlZSHKaK9LU674E/hJQpgS6adOmYsugZR3IRSm8iaJ79+5wd3cX+7ik3kaml4CL36K7uzunPiUXFxf4+/tjxYoVGDZsGJo0aYLa2lqcO3cOixcvpuXVX5vHjx8jMDBQ5GqjKPr378+5v0sc4qwovoR27dqhrq4O3bp1w7NnzwAAPXv2RH5+vtC2d+/epRNX5rwyNTWFn5+fSEGbS5cuITY2VqKgjSh++OEHTr68orLX/DD36+vrU0+7AwcOICQkhCpPT5gwgfZ5Supfa968OS5duoTi4mIq8MNPs2bNZF41YRA3WWV8yGRJHKipqSEvL0+qEfnBgweRmppKx++hQ4eiT58+sLa2FlkqJ6rUrDEghCArKwtpaWn0WsMfEDIVGS1atICpqSlqa2u/uCWlb9++OHnyJID6RM/gwYNRXl4u9B0+f/4csbGxQuXeL1++xKdPn+hK9ZgxYzB//nzo6enh0KFDIie/z58/h5ubG3g8Hrp06YLc3FzIyckhKSkJPXv2pEbwffr0wYkTJ3D27Fnk5uaiY8eOMDIyQuvWrWX+nFlZWbh37x4iIyPRsmVLoSQiVw/RhiYgIECsvUhj4ejoiLFjx6KmpgYJCQm4desWrQT4HG7duoUZM2bg119/xe3bt2FtbQ1PT0/4+/vT1edTp05RX3T+c1pJSanRy+S/BFk8xoH6Ob24MVmW0negvhe4srJSagD5xx9/4Oeff4aioiKWLl1KbX3Cw8MxZswYqXEHP6I0AWTluwqrGAoLC7Ft2zZs27YNVVVVLKEIfj5XMZCrVL2sjBgxAtu3b0fXrl2pIhVTuiCLPDIXJCmi5uXlAagfAGWRnd6yZQvMzc0bZJVF3Mrcjh07qDTxpEmTYGVlBTMzM4nmwJIGVX4fRVkQ57tUU1OD8+fPIzU1FVevXoWRkREsLS3FTqwFVUzl5eXRvn17NG3aVKoyoIuLCwghrJKykpISoVIYWTKkDJJKQFeuXAk3NzckJCQIrS7zex8KCq5wobq6GpcvX6YZbz09PTqpl9Svy9C8eXO6am5ra4t58+bh+fPn8PDwwK5du6Curg4fHx/O8uBc1fxSUlIQHh6Ouro6WpbStGlTzJkzB/b29nQ7cb2lCgoKaNu2LYYPHw4/P78vKiP9/w3GdmDJkiVwd3eHqakplJSUsHnzZiHvXgsLCwQHB0NDQ4NeQ+/du4cFCxZAS0sLBQUF1OeMgRG0+fnnn79IiEaUL6+sdhn8XLp0CSkpKUhPrGIcxAAAIABJREFUT4eqqioWLVrE6l9jENW/FhoaCn9//8/+LAwXLlzA0KFDxSYc7969C09PT5l8JVevXo0DBw7QIIP/fOAPxAYPHoyMjAzWuVBWVobRo0fj4sWLUl8TELZb+RKuX7+OtLQ0HD9+HG3atIG5uTksLCwaxGvyc2D64Pmvi5MnT0bbtm3Rpk0bqly5a9cuTJo0CVu2bGHNW9TV1ZGRkSE2wT59+nRoampi1qxZ9BiOiYnB1atXkZycLDQPklY2yAVJSqKyCrw1JFztRRqanJwcKCkpoUOHDigqKkJubu5nJ/ns7Ozg4uKC0aNH0/nLtWvXsGjRIpqcGD16NGxsbNCyZUtcu3aNig0aGRkhOzubVq59a8jiMS6J0tJSkYkPcRYmQH0Z/5UrV6Cnpye0Giir+KWsPH/+nM6VRFWNSeJ7AMnHixcvcOnSJVy+fBmXL19GkyZNoKurCz09PaFmVobPDSAbS6p+yJAhyMjIkGoY31jk5+dj0aJFePToEYKDg7Fw4UKZZKd9fHxw/vx5DBgwABYWFiL7QrgiONEmhEBZWRlLly4Vyhy9fPkSubm5dKVU8DUlDaqzZs36rPfH5QJVXl6O9PR0pKamIicnh1ojCGaNxYl+cJl8bt26ldN7lRXBZnl5eXl0796dtZr19OlTPHnyBKNHj6afQ9D7UBaYjHd1dTUVbeDPeEsrhZaTk8OHDx84mTXL4rcIcLPKqKiowPXr11FSUoIOHTpAU1NTqJeBCXq8vb3RtWtXvH37Fps2bUL//v2hr6+PrVu3olOnTl+1H5ohLy8PmzZtEmk78DnJgIaCUVicO3cu8vPzMWfOHJSXl2P58uVCibCTJ08iICAA1tbWSElJwfTp05GSkkInt3v37hWZ4MrJyYGzszMtAf2WKC4uxsKFC5GdnY1ffvkFT58+Fdm/FhwczHpeTk4OayWB8RwTrBSRhLm5OdLS0sQmHBmhC1kCZUm+tPzH/fz581FWVkb7+hhPQ2VlZaxcufKLgnNZMTExQUVFBUaPHg0LCwtWAM/AlOQuXLgQ4eHhrJ45QT5XAZwfUf6UGhoayM7OxuvXrxEcHIytW7fSJNiLFy9kmmTr6uri4sWLrIoeHo8HPT09XLt2jZMRfEPAlFA2hL3Z58LVXqShaYhzmGHw4MG4dOkSmjRpwvqt+P0pNTU1cf36deTm5mL27NnYs2cP8vLy4ODgIJSs+5bg4jHO32IiizAbIHnRiMv1TBaPRy4UFBTAx8cHd+7cQZs2baj4Z2xsLOcFnO8lrHyMGTMGSkpKmDBhArZt20br8yXxudmUxpKqNzAwwNKlS+Hn5wc5OTnU1NQgMjKSVaPeWDC9Mbq6ukhNTUXbtm1llp1et24dysrKcPLkSRw5cgShoaEYOnQoLC0tYWhoKJPMs2ANO//KHENhYSFmz56NmzdvQl5eHnv37sWkSZMQHx/PEja6f/8+a1CdNWsWDAwMsHz58s8OILnA+LdZWVnRVZC4uDjWgC9J9ONzehwaAi4loHfu3IGjoyOmTJlCA8jy8nKUlZVh0qRJQt6HXAgJCYGVlZVQxjs4OBjJycmcypcGDRoktbcRkF3QgEufkpKSklRZ95SUFOzatYu+5i+//ILffvsNdnZ2WLhwITQ0NGif5tfG19cX8vLynEqvvwb811gVFRXs3LkTQP1qlpqamkhF6FGjRqFLly7Yt28fdHR08PbtW0RFRUFbWxsBAQGcBG2+FZhJS9u2bfHkyROZ+tc2bNiAmJgYunpfU1ODmpoaaGlpyTT5TEtLAyBd8EKWaxXX5EhQUBCCgoIwYcIE8Hg8NG3aFGZmZggICJD5Nb+U3NxcAPVKyoIWXYI2AUyCUNYVgYagTZs2aN68OX766SdawaKhoYGcnBzOtgkMysrKeP78OetzPH/+nF67ZC0b5IKkEsrGqPriCld7kYakoc5hhu7du+PMmTOsZFBWVhYrUdqxY0d8+vQJKioq1GdZRUUFhYWFX/x5GhOuiq4MsgizSUPa9YzfW3737t00+RQVFYV9+/ZhxYoVMosOrlixAr1790ZSUhKUlJRQXl6OlStXIjg4WGpswvA9gORj8+bNuHTpErKzs3H8+HFoaWlBV1cXurq6rNWQkpISbN++Hd7e3tQwu02bNli5cqVEgQl+GkOqHqhvRmf6Eggh0NDQoIbxjcWHDx8QFBSEixcvIjAwkPa0ALLLTgP18vQ2NjawsbFBVlYWwsPD4e3tjR9++AGWlpbw9PTkJDPcrVs3vHz5Et27d0dFRQV27NiBtm3bsoR6li5div79+2PLli0wMDBAz5494ePjg5UrVyIlJYXuS9Kg2piUlpbi5MmTSEtLw507d2BoaIh58+axtuEi+vE14SqcFB0dDS8vL07eh1y5c+cO4uLiWMIc7u7uSEpK4rwPLr2NDLL6LTYEooKU2tpaOkBz7cFrDO7fv4+srCyq6vtvI+4aW1NTg6SkJNja2oqU0R84cKDIvmuugjbfCvwT6OLiYpn613bt2oXt27fT0v+QkBCEhYUJycF/CaJKKLnAdQVSWVkZUVFRqK6uxocPH9CuXbuv1n8mCFd7AAC0P1tcErkxj7PffvsNa9asgZeXFzp16oT09HQoKipCSUkJysrKMk2yp02bBjc3Nzg5OVGRwK1btwpZUfE//0tZtWoVJk2aJLKE8t+Eq71IQ9LQ5/DChQsxc+ZM6OnpoaKiAn5+fsjIyGD5OA8ZMgSenp5Yt24dBg4ciLCwMCgqKn6V3uIvQVZFV1mE2QBIFOYqKirCjh07hFYznz59iv3798vs8ciFy5cv48yZM3SsbtmyJQICAjB8+HDO+/geQPIxdOhQmpH++PEjdu3ahfXr1yMkJIS14hMUFITKykoQQrB06VIYGBigRYsWWLx4MecyrcZSoxJnGN9Ylcrnz5+Hv78/evfujdTUVCH7EVlXaYD6rPDRo0dx9OhRfPr0CWPGjMGSJUvQtWtXREdHw9XVFfv375f63pKSkrBx40ZcuXIFy5cvx61bt9CkSRM8efKEKp1euXIFkZGRaNasGR28mAGHH0mDqixw8V3q2rUrTp06hbS0NFy+fBmDBw+GjY0NNm3aJOQFB0gW/fg34CqcxNX7UBakZby5IOuq+dfG3Nwcbm5umDVrFhWmiIuLw7hx4/Dx40cEBwd/kTT3l9C7d2+8e/dOSL3z30LSNfbVq1ews7NjBZCCZUJz585FVlYWLRPiKmjzLcI/OW/SpAkUFBSoHYYoKisroa2tjcLCQty5cwcKCgqYM2cOxowZwwoavgTGSkhWBMeNkpISZGRk0FaT6OhozJ49W8hflp/G7i0S5HMm0A3Rey+tD16QgIAABAYGoqSkBL6+vvD29kZ1dTWWLl0qs+iGo6MjFBUVcfjwYRQWFqJr166YO3cutT6QdUWTCwUFBZgxYwb1nNTW1saqVavg4OCA6dOny7SvhkSavUhj0NDn8ODBg5Gamoq0tDR06tQJHTt2REpKCmvhZNGiRdiyZQvk5OSwZMkSBAUFoby8XKg8/r8OF2G2mTNnIiIiAq1ataKVGKKYP38+Pn78iLZt26K4uBi9evXCqVOn6IKLLN7yXGnWrBm1kGMoLi6Wya3hewDJx7t375CZmYmsrCxkZWVBXl4eZmZmQhewGzduID09HW/fvsXDhw+RlJQEZWVlmSaWjTHRePbsGZ48eQJ1dXV07tyZ1kQ/evQI/v7+nKV5ubJs2TLs3r0btra2mDZtGsrKyoQGq169esm0SjN69GgUFBTA2NgYgYGBGDp0KKt/wtnZmXOJwJ49e7Bz505UVlbiyJEj2Lt3Lzp06ABzc3MaXLVu3Ro5OTno2bMnfd7r16+FpPT9/f2xePFikYOqLHDxXVJUVISioiJGjx6NuLg4+t0xJVAAW9ihc+fOuH37NjUkB4B79+41iPnx58DF3oJBmvehrMia8RbF56yaf038/f0RExOD0NBQFBQUQEVFBdbW1pg+fTru378PJSUlWqL3tWBWkH799VdMnToVdnZ2QqJUjSGN/yUwEwAGLmVCohS2+WmIFZSGRJJ3bPPmzSUmVlRUVJCTkwNVVVW8f/8e5eXlUFBQ+Cxz94ZGlFDRvXv36Oojo1j6pcql/zb+/v5o27YtvZYxvff8olrSEBxzBOE/Zp8+fYqnT58iOTkZANChQwcYGxvDw8NDbE/6jBkzEB8fL/b17ezsYGdnJ/IxWcsGufCtllBKsxdpDBrjHO7atStmzJgh9vHmzZvD09MTQH1wk5iY+Nmv9S2jpaWFwMBABAUFoWfPnkhOToaSkhJLkPD27ducxoTr16/jzJkzyMvLQ0REBEJDQ+n8D5DNW54r1tbWmDlzJry9vaGiooI3b94gJiZGJmu67wEkH8bGxlBXV4ehoSGmT58utv+guroaAJCRkYG+ffuidevWKCwslKlsq6Gl6vfu3YugoCC0atUKPB4P27Ztw4ABAxAXF/dFtiCSYPqJUlJSsGfPHpHGz7IKEHh4eMDU1FRsFqR3796c+wXev3+PXr164cyZM2jfvj1+/fVX1NbW0t8PqM+Qurm5wdHRETweD/v370dSUpLQZFdVVZUOqp07d8alS5fA4/FErghKgkvPjZqaGioqKli9MvzfreD36u3tDTc3N1hbW6O6uhrr16+noh9c4A9MxSGLLxrXElAu3oeyIi3jzYXPWTX/migoKOCPP/4QKbAhrvSyseG3e1BVVaXCWPyKut9SALlz507s3LmTdexxKRP6t3qKZSU/Px9v3ryBlpYWVXrm8XgyrfZMnDgRkydPxr59+zBq1Ci4ubmhadOmrETVt0TPnj2pWjoThLi5uUm1+viWaYjee67HLH9POlMSV15ejurqaok96VevXhW5P2mr+R06dGhQI3iGb7WEUpq9SGPQUOcwl2ogJtD/VoXUGprAwECsXr0aVVVV8Pf3x9y5c6kwG8Pw4cNhb28PY2NjdOzYkfV8/vGwZcuWaN26NZo1a0bbLgwNDWmVhCze8lzx9vZGXV0dQkJC6FzJysoKbm5unPfxXYWVD0H53Vu3bqF169ZCE1l/f388e/YML168wOzZs6Grq4t58+ZBXV39s733vpTRo0fDy8sLFhYWSE5OxtWrV9G2bVucOHECixYtktmX5msjys5CEFlLB+3s7DB27FhkZGSgR48e8Pf3R3x8PLKzs1k9N8eOHcO+ffuQl5eHjh07UtEafkQZhzMm8N8Ct27dYn0Ga2trzkkKUbYQ8vLyqK2tBVCf7bp58ybn98LV3uLcuXMN6n1ICEFpaem/HuA1NkzJ6suXL4VWaf/NAfrJkyd49uwZnXx+qaJuY3Lw4EGUl5dj4sSJYi2FNDQ0cOPGDXqbX2nwWyYxMRGrVq1Cy5YtWUJGpaWlEqsSRK32XLt2Df3796dKxmVlZXB2dpapJJyLlZCsiUbBwJfH4+HYsWPIyclh9a5ramqiV69e1KqJf3Xgv4CRkREyMjLA4/FgbGxMy1bFWUB9Ca6urjAwMBBZrbFhwwbcvn1bZE+6KEV5/tX8W7du0dV8e3t77Nu3DwoKCjKLfnClqqoKW7ZswdSpU/HhwwcsWbIE5eXl8PPz+1eTH/+WvQj/OZyYmIjy8nKZz2FdXV2p3tRMj+mUKVPECql9S0nEr4E41XdBizJnZ2eMHDkS9vb2GDt2LFavXg1FRUU4ODggKyurUdWi6+rqUFJSItPxQF/3ewD5Py5evIjFixfj9OnTiI+Px4YNG6h3GH8AxjQkKysrY/To0Xj58iVOnToFBwcHkQb0XwNGOllOTg48Hg+DBg1Cz549ERMTI9Pq0b8Fv0rshw8fhMrf5OTkZM7S3b9/HyEhIVBWVkZYWBgePnyIkJAQrFmzhrO6nSjj8OLiYvzzzz8yG4c3Bg0RNH369AmEEGzduhXPnz+Hr68vOnfujMLCQkRERKBLly4S5eQFkcXegqv3oTQeP34MNzc35Ofn49dff8X69evx008/yfpV/CeYNm0aCCEYOXLkNzNA37lzB05OTrC3t8fcuXMB1J87/v7+yM7O/ixF3a+NNB+wxvLubWiGDBmCsLAwmcQQJCHN4kgajTH5ERQHk5eXR48ePTBv3jzWccb0YB85cgSXL1+Gnp4exo8fjxEjRsik6N3Q3Lx5Ey9evBD6TgQTl0zpqJeXFyZNmgRPT08oKioiICAA586da9D3pKuri/Pnz4v8XsrLyzFixAiRXtKMny8/JiYmiI2NFbma/+HDB4waNarBfamBevVvHo9H1b8DAgJw//59mJiYwM/P71+bn4njW7AX4YIs3tRaWlrflJBaY8FVyEsSNTU1UFBQwP379/HHH39gy5YtuHnzJm2x8vT0pOXADU1paSlCQkJw/Phx1NTUQFFRERMmTICvry/nOe33AJKPiRMnwt7eHpaWlhg6dChWrVqFjh07wsvLS6S315cOrA2J4ORm4MCBOHbs2L9etvE5NFR29cGDByInrZcvX6YZP2nlFkFBQY1qHP4l8AdNvXv3xvr16z+r7JNBT08PZ8+eZV34q6qqMGzYMJm9uQghQiWgR48eFVkCysX7UBqurq7o3bs3teB5//69WIGe/zqDBg3C2bNnxYqf/Bt87urFt4QsRvbfMsOHD8fZs2e/uB/z/fv3mDNnjlSLo/8KxcXFOHHiBOLi4lBWVtbgK3hcWblyJf766y/88ssvrIBGTk5OSKcgJycHixcvRnh4OJ48efJFgjbS0NXVRWZmpsi+9NraWujr67PGgfLycrRs2RI1NTU4efIk2rZtS1V+/43VfH71b1tbW8ybNw/Pnz+Hh4cHdu3aBXV1dfj4+DToa8rC17QXkaXkVFakeVPb2dkhMjLymxFSayzCw8NZt/mFvPgFui5fvoyUlBQUFBQgKioKf/75J2bNmgV5eXloampCT08Pw4cPx7Bhw+h3lp+fj/Ly8kYtv/f19UVZWRlmz56Nzp07482bN4iKikK3bt1YZbiS+LbSMf8yr169grW1NW7cuIGamhoYGBigSZMmLNEP4L8xsDZv3vw/GTwCXyZEUVdXh6qqKhBCYG9vj8zMTNbFuqysDO7u7nRwk+Zbl5GRgb179wr1OrZq1QoBAQFwdnb+1wLI8PBwjB07lgZN4eHhXxQ0NW3aFK9evWKtzj58+FDmPk9ANnsLLt6H0rhx4wbi4uIgLy+PefPmyVT6+l9DVVUVHz58+KYCyMZQ1P3aiBLI4T+OvjWBHHFYWVlh/fr18PLy+iKxjmXLlnGyOPqafG6rwz///IMjR47gxIkTaNeu3Vc3c+cnLS0NO3bsgLq6utRtG6r3nguy9KQfPnwYy5Ytw7Vr1xAZGYnDhw9DTk4ODg4OmDFjRqOIfkiDq/r3v8XXtBcpKyuTWnL6uYjzpg4MDATw3xJS+xKkCXkBwP79+xEdHY3ff/8dGRkZAOpXycvLy7Fo0SIkJCTg0qVLOHbsGMLDw6GiooJhw4Zh+PDhjVrWDNRXXJ46dYpeS9q2bYuoqCiMHj36ewD5ObRp0wb379/HgQMHoK+vjyZNmuDChQtC1hTf4sAq2GQrSm7+W+tDagzevXuHMWPGUJsVUQE9f2mXNN+6srKyb9Y4vKGDpunTp8PR0RHjx4+nGamDBw9+dbn7z4EQQjPnrVu3Zgkl/f+GkZERnJycYGlpKdTT9W8O0A2tqPu1+a8I5IhDT08PcnJyqKurQ2lpKTZv3vxFhuVcLY6+Jt7e3vR/Lq0Oq1atoiVa48aNw+bNm9GnT5+v9n5FIScnR3sCpfE1e+9dXFyk9qQzbN68GTExMeDxeNi9ezeSkpLQoUMHTJ48GTNmzGgU0Q9pyKL+/W/wNe1FLl68SEtOg4ODJZacyoo4b2p+tdX/gpBaY8Av5AXU9wInJCSgT58+2Lp1K9q3b4+EhATY2tpi0aJF0P5/7d17QM33/wfwZ1RkGktKmjG3MpSiqEOR0rpLRJZL5ZtyG1mbubS1jVIusYaIuW90GCqV6rsuoxGFfF2aTCoqTqGTdOHz+8Ovz87ZOXFK9Tnp9firPudzPr3OiT7n9fm83q/XqFEYNWoUFi5ciOrqaly+fBnnz5/Hzp078cUXX0BPT++1HY7fhpaWFh48eCA2gaCsrKxRlZSUQIpYtGgRXF1d0aVLF+zduxeZmZlYsGABNmzYILafPJ5YZbl63tRFtm2JpqYmkpKSUFVVBRcXFxw/fpz94wW8uhIq2g3rTXPr5HlweHMnTXPnzkW/fv0QFxeH3NxcaGhoYOvWrWxZkjxrT5X4ly5dYu9GiOLyBN0SHXVJ4zT3XGFZRxy1JtF1c0ZGRm9cR1dSUoLAwEC2mkgezJkzB2vXroW3t7fEBaD6DtXS1t6fP38eO3bsaLG192ZmZliyZAn8/PykrkkX/TxRXFyMMWPG4M8//4SKigp7N1UoFALg5m6+rN2/udKa40UUFRUxYcIETJgwgS053b59u9SSU1k8e/bsjbOpJ0yY0KYaqb2thhp5if69fPz4Mfu66//Nq6urS53b2KlTJ6ioqEBZWRlKSkpQVFREVVVVs8dd30By6NCh8PDwgLu7O7S1tfHw4UMcPHiwUXfEKYEU4eDgACsrKygqKkJRURFCoRDJyckSpWLyeGJt61fPRTv1/ftqZT1Z/wDV/x7+/QFblKxz6+R5cHhL/Ozx48e3SElNS3vTFW/g3bkDf+DAAa5DkNCYuxekZYiWPEVFRcHMzAyampqIiYnB8+fP2TVzZWVlOHjwoMRw+ry8PBw/fpw9hqwjjrgiSxIydepUiQtgAoEAgYGBzZ5wy2rnzp2oqKjAr7/+yr6G+ouc9Rd5N2zYgO7duyM9PV3q2vstW7a0yNIJV1dXODg4vHFNeq9evdh1cPXLD6KiotjmaFx8Hhk1ahT27NkDe3t7nDp1SqwD5o4dOxrdxb25cTVepKGS08bcUODxeG+cTf38+XO2kZroGBihUPjaMTBtlei8UuCfRl6i5Z+GhobYunUrli1bxm7bt28f2w1YKBQiPT0dKSkpSEtLg5KSEsaNGwdXV1fweLwWWaYiOnKrb9++SE9PZ7/X0tJix4jIgproiNixY4fE4OWzZ88iICBAbMHx4cOHERkZiTlz5iAsLAxr1qzBzz//jGnTpnG6tqIta85OfRMnTkRycjJb0iVNQ8mEaLnF/v37W7R98tt6U9MPoHFJ040bN7Bx40ap4yGauuC+tcjz76m5VVdXIyYmRiIBuHPnDmcfioHm66hL3k5oaCjS0tKwbds29OnTB3/88QfWr1/Pjnry8vJCRUUFPvjgA5SXl2PgwIGIj4/HjBkzJMrVZRlxxJV/d8mVZvTo0QgLC2OTyOPHjyM4OBjDhw/H7t27WyNMCUVFRQ0+Vp9MjBs3Dnw+X+ryiYKCAnh4eEht7Ndazp07h5UrV0JVVRXbt2/HvXv3sGzZMnYNIhca0/2bC1yNF5FWcurg4IAJEybIfAzRxE/0oofoNh6P1+YbqTW3Bw8ewMfHB8XFxaioqECvXr3QuXNnREREoE+fPhg2bBgGDx6MTz/9FOPGjcOQIUO4DrlRKIEUYWlpCRcXF/j6+uLJkydYt24dEhIS4OPjI5FYyvOJtb27ePEiRo0ahfPnzzeYQBobG7f5covmTpqmTp2Kjz76CLa2thLtztviXcl31eeff46cnBx88MEHeP78OdTV1XHx4kVMmTIF33//PaexNUdHXfJ2eDweoqOjxZpYPXz4EM7Ozvjjjz9gYGCAlJQUPHjwABs2bEBkZCRSU1MRERGBw4cPs88JDAzEF198IbGOUl7IkkBmZGTAz88P/v7+iI6Oxl9//YUVK1bA3t6+laKUTiAQICkpCcXFxVBXV4elpaVYsihttqKoUaNG4eLFi60RqkxqamqgoKDQrM1amqIx3b9bU2uPF5FWcmpnZwcrK6sWacAENH0MTFvT2EZeL1++RE5ODu7fv4+ePXtixIgR7O/b09MTly9fxtChQ2FmZgZzc/NWG+lSWVmJkydP4v79+xI3DGTte0ElrCIOHToEDw8P5OfnIz09Hbq6uoiOjkafPn0k9rWxsYGNjQ0HUZI3qV8oPnr06Ab3EZ1b11bLLZq7TCgvLw+HDx+mD/xy7uzZs4iNjUVJSQl27NiBbdu24cSJE4iNjeU6tGbpqEveTv06MFEqKirshab33nsP3bp1g7KyMluuZG5uLvGh4fTp03JXetzYpQ4mJibYvn07vL29oauri/j4eM67F1+9ehVeXl4YMGAAevfujbNnz2Ljxo2IjIyEoaEhAPlde1+/9ON1uCxxbkz379YiOl4EAL7//ns8ePAAX3/9NX799Vds27at2bvDylJy2hIXydt6IzVZNLaR18OHD/HixQuoq6uDYRj2wpCRkRH27NmDqqoqZGRkICUlBfPnzwfDMDAzM4OZmRlMTU1bLOFfsmQJioqKoK+v3+T14ZRAitDU1MTBgwfh5eUFXV1diRIXWU6msg4QJS1HlpEBH3/8MRYuXChWbvH+++8jPDwc4eHh2Lx5c7srt/jkk09w9+5duR9q3N4pKSlBU1MT7733HnsRwcHBQWIuFWmfxo8fD39/fyxbtgyampooKSnB1q1b2e7TgwYNwqFDhzBz5kx06dIFOTk56Ny5s8SHCGtrayxcuBCTJk1Cz549xZIaac2SWoO9vb1Y1cW/O0/XV12EhISIbR8+fDgyMzOxZcsW9i4ZV92lg4KCsGLFCri4uLDb+Hw+goOD2S7u8rr2XnT9lDTtodNmY3ExXqSqqgpVVVX49ddfceTIEQCSJafNvaSjvTRSa0wjrz179iAkJATvvfee2N150SRTRUUFFhYWsLCwAADk5uYiNTUVQUFBKC0tRU5OTou8jqysLKSlpb3V/HpKIAG4uLiInRyrqqpw9uxZODk5sb90Pp/PlkAUFxcjJSUF9vb20NbWRklM9ANBAAAgAElEQVRJCaKjo2FlZcVJ/EScLDOQvvrqqzY/t665DRkyBLNmzYKFhYVEd8C2MMqjvejXrx9SUlLYsuKCggIoKyvjxYsX3AZG5EJAQAACAgLg4uKC2tpaKCkpwdbWFqtWrQIA+Pv7Y+nSpTAzM8OiRYvg5uYGAFiwYIHYcf744w8AwPbt28W2KygocLYmWtaqi/LycrHvNTQ0YGdnx3YJ5dLt27fh7Owsts3Z2Rnr1q1jv5fWxVQUVzNJ5bGBl7zjYrwIF02M2mMjtTf9P4yMjMTOnTvFRsdJU11djezsbFy8eBEXL15ETk4O+vfvD0dHx+YMV4yOjg4EAgElkG/L3d1dpv3qu57NnDkTe/bsEZsx6OzsjICAgBaJjzSOrDOQ2kO5RWNUVlayV8H+/QGMyI8lS5Zg8eLF+O233zB79my4uLigY8eObz0HlLwbVFVVsXnzZtTU1ODp06dQU1NDhw4d8MMPP2D16tWora3FmTNnALya12ZkZITKykqJtv7//e9/uQi/WTRUCSQ60okrGhoayM7OZpMIAMjOzoaWlhb7vbx2VZf3ElZ5JO/jRZpLY8bAtBeKiooYN25cg49v2LABFy9exP/+9z/07NkTpqammD59OrZs2YJu3bq1aGwrV67ErFmzMH78eIkkUtYbBtREpwkMDQ1x4cIFsYXP1dXVMDExQVZWFoeRkX+rn4EUHR0tNgPpu+++g4eHh9Ryi9TUVISHhyMqKoqDiAl5s6qqKnTq1AkdOnRAdnY2hEIhxo4dy/mHY8KdsLAwLF26VKJ8s97+/fuRmZkJHo8n03mqoqICqqqqOHXqFHtBrUePHq/9QCRvCgsLER4ejuDgYKSmpmLp0qXo1q0bO0qBCzExMfjmm2/g7OwMbW1tFBUV4cSJEwgMDJT7D9miozGkqe9eTv6xYMEC6Onpwd7eHh4eHpg1axbbrX/dunUoKSnhdIZ4c2tPjdTe1Mhr06ZNUFRUxKJFi6SuM5w/fz7bvVZ0LGBrmDVrFh49eoThw4dL3EyRdSkeJZCQLGGVhs/ns1/PnTsXAwcOhJ+fH7p06YInT54gODgYAoEAO3fubOlwSRPVz0DKy8tDRETEG8st5P1k3txknQ9HuJeRkQETExOUlZVh69at6N69O3x8fJp9uDhpO7755hsEBgY2WCqWnp6OyspKPH/+vMGOlBkZGXj8+DG8vLxgamqK5cuXY8SIEeyHm1u3buHIkSMYOnRoi72O5jRv3jxoaWnhu+++g42NDVxcXKCqqgo+ny92Tm9t9RUyAoEAvXv3hpOTk0SFDHk3yPt4EdI4oo28pI1OA15VNSooKODly5d48uQJlJWVJbpZizba4YKBgQHOnTv3VnfAKYEE8Ntvv71xH9E1C0VFRfj888/xv//9D126dMGzZ88wcuRIhIWFQV1dvSVDJY30uhlINLdOXGPmwxHuhIaG4vTp0/j999/h6+sLoVAIRUVF9OrVi5p4Edy5c0eiHBV41dr/xo0b8PT0xK5du6Q+19jYGN988w2ePXuGtWvXQllZGUZGRmzr+qCgIAgEAmzYsKFFX0Nz4fF4SE9PR35+PhwcHJCZmQkVFRUYGhpyVi20fv16djmMqICAALEh5PLuyJEj+O2331BcXIwePXrA0dERc+bM4TosuSSv40VI48kyPm3fvn1vPI6xsXFzh9Yobm5uWLt2rdRzhaxoDSQgsaD977//ZuczDRo0SGJ/bW1t8Pl8FBQU4NGjR9DQ0GAHABPuSZuBNGXKFGzfvl2sJbKrqyscHBzaTbnFm2RlZYnNh1u3bh3bBpzIj8TERPz666+oqKhAWloa4uPjoaamxq5fJe2bi4sLBg4ciMmTJ8PW1pZtiNWlSxeMHDkSu3bteu2Hl7S0NBw8eFDq38HZs2ezTXfaAgUFBQiFQiQlJcHAwAAqKiooKCho9dmWJSUlSEpKAvBqHeGHH34o9nhlZSViY2PbTAIZGRmJI0eOYN68eejduzcKCgqwZ88eVFdXw9vbm+vw5I48jhchTdOY9cmvu1jEdQJpaGgId3d3jB8/Ht26dROrwqQ5kE1QWlqKJUuW4Nq1a+jevTvKy8sxePBg7NixQ2zILwDk5+fj+PHjKC0txYoVK3Ds2DGxttyEO42ZgURz6/4h63w4wq3Hjx9DU1MT8fHx+PDDD9GnTx/U1NRw1tqfyJdz587hzJkziI2NRWhoKMaMGQMnJyfExsaya12kNUNRUFBAWFgYysvLxS6IiiaM2traqKioaPkX0UycnJwwefJklJeXIygoCDdv3oSPjw9cXV1bNQ51dXWcP38e5eXlqKurkxiHoaysjDVr1rRqTG/jyJEjiIiIELt7MXr0aHh6elICSdq1tnKxqKysDObm5mAYBo8fP27SMaiEVcTnn3+O999/HytXroSKigoqKysRFBSEx48fIzw8nN0vNTUV/v7+mDhxIhISEhAXF4dp06bhs88+w/z58zl8BQR4VWJQr/6qSkvPQHoXeHh4wNLSEjNnzoSNjQ1CQ0PRuXNnzJ49m/N6ffKPOXPmQEdHB5mZmTA1NcV//vMfhIaGorS0tMHSRNI+lZeXIyEhARERERAIBA1+uC8vL0dUVBSuXr2KsWPH4tixYxIXTQFAIBBgypQpSE1NbenQm01GRgZUVVUxbNgwFBcX48qVK7C2tuYsnnXr1mHlypWc/fzmYGxsjHPnzok1EqypqcHYsWNf21SEkHfdixcvsGzZMpSXl+PSpUsYNWqU2OdPZWVlODg4YPLkyRxG2TwogRRhYmKClJQUdOrUid1WVVUFMzMzdg0IADg6OmLNmjUwMjJi14fk5eXBy8sLKSkpHEROyNu7fv06li5dit27d+PKlStYsWIFAMDX1xcLFy7kODpS78GDB9i8eTNUVVXx5Zdf4ubNm9i+fTsCAwOlfugn7VN2djZiY2ORkJAANTU1TJ48GR4eHmL7XL9+HQcOHEBsbCzU1NSQkpICPz8/DBo0CL6+vhLH3LZtGwoKCtrUWluBQICkpCR2WYqlpSXn/0/+3QTrgw8+wPz589tMEywfHx8MGjQIy5YtQ4cOHfDy5Uts2rQJubm51EiQkP8XGBgIfX19lJaWQkNDA2ZmZhKlzFxpjqaJVMIqQllZGWVlZWLzmMrLyyXWSzx48IDtmFZ/h+vjjz9GZWVl6wVLSDP75JNPZJoPR7iTmJiI2tpahISE4PHjx/Dz88ONGzdgYWGBHj16cB0ekQMhISGIj49HXV0d7OzsEBkZCR0dHfbx+hLKgwcP4sqVK7CxscH27dthamoK4FVreTc3N9TU1GDq1KnQ1NTEw4cPwefzsX//fhw7doyrl9ZoV69ehZeXFwYMGIDevXvj7Nmz2LhxIyIjI2FoaMhJTKJNsFatWsU2wQoMDGwzifnKlSvh4eGBo0ePQkNDA6WlpVBXV8eOHTu4Do0QubB//37w+XykpaVBXV0dRUVFWLNmDZYvX465c+dyHR78/f0lmiYmJydjxowZsh+EIazNmzczjo6OTGJiInPt2jUmISGBcXR0ZDZv3iy2n7u7O/PLL78wDMMwRkZGDMMwTExMDPPZZ5+1esyEtCSBQMDMnDmT6zAIwzBRUVGMsbExExUVxTAMw/j5+THOzs7MmTNnGE9PT2bLli0cR0jkgZ+fH5OWlsa8ePFCbHtpaSmzZcsWhsfjMY6OjsyhQ4eY0aNHM48ePZI4RnZ2NuPs7Mzo6Ogwurq6jK6uLuPg4MBcvny5tV5Gs5gxYwbD5/PFtkVFRTHTpk3jKCKGsbKyYoqLi5mnT58yn3zyCXPv3j1GKBQyxsbGnMXUFDU1Ncy5c+eYmJgY5tKlS0xtbS3z8uVLrsMihHNJSUmMqakp8+eff4ptT0tLY0xNTZmkpCSOIvvHiBEjmMePHzM3btxgvLy8GIZhmJSUFMbNzU3mY1ACyTDMb7/9xlRXVzN1dXXMxo0bGXNzc2bYsGHMpEmTmG3btjG1tbVi+9+8eZPh8XiMk5MTM3ToUMbd3Z0xNTVlrl+/ztErIKRlFBcXM7q6ulyHQRiGcXJyYi5cuMAwDMM8e/aMGTZsGHPu3DmGYRjm7t27jIWFBZfhETlR/29C1KNHjxgdHR3miy++YLKzs9ntPB5PagJZ7/79+8zly5eZe/futUisLW3UqFESiXRdXR1jYGDAUUT/XHSOi4tjJk2axDAMw1RXV7Pb5V1eXh6TkJDAlJSUiG2/desW4+LiwlFUhMgPd3d3JjExUepj8fHxjLu7eytHJInH4zEM8+qzxLhx49jtjbmQRSWsAH788UcEBQVhypQpcHV1hZ+f32v319HRQUJCAlJTU3H//n307NmTbYVLCCEtoaCgAEZGRgBeleYpKChg5MiRAIC+ffuirKyMy/CInFi6dCnCwsJgYmICADh+/DiCg4Ohrq6OtLQ0VFVVYerUqTA3N3/jsbS0tMSWdLQ1GhoayM7OZv+fAK/WhnL5moYMGYJ169YhMzMTlpaWePz4MUJDQzFixAjOYpIVn89HQEAAunbtitraWuzfvx/Dhw9HREQEfvzxR4wePZrrEAnhXG5uLiZMmCD1MXNzc6xevbqVI5I0aNAgHDp0CDNnzkSXLl2Qk5ODzp07o0OHDjIfgxJIAMnJyTh37hyOHTsGZ2dn6Ovrw83NDZaWlmJdxurV1NRg586dmDp1KmxtbXHw4EHs3bsXCxculLo/IYS8rY4dO6KmpgbKysq4cOEC9PT02Fl9ZWVlUFFR4ThCIg/CwsLg5+cHf39/REdH46+//kJAQADs7e3x9OlTnDhxAhs3bsS3336LiooKFBQUvLPrZ319feHt7Q1nZ2doa2ujqKgIJ06cQGBgIGcxBQcHY/PmzTA0NMSSJUtw8+ZNCAQCGBgYcBaTrHbt2oX169fDwcEBe/fuRUREBD744AMkJCTg+++/l5ipTUh7VFdXh+fPn0udN1tXVyc2c5Er/v7+WLp0KczMzLBo0SJ2XJO05mkNoS6s/1JRUYFTp07h2LFjKC0thYuLC1xdXcXmYn399de4f/8+QkJCoKmpiWvXrmHjxo3o379/m5rlRAgA3L59u8HHHj58CE9PTxp7IgcWLFgAPT092Nvbw8PDA7NmzcLs2bMBvBoNUFJSgi1btnAcJZEHly9fhre3N3R1dbFt2zZ07dpVYp+srCwcPXoUCQkJ6Nu3L+zt7TFv3jwOom1Z6enpiI6OhkAgQO/eveHk5MQ2weOatC648szAwABZWVlQUFBAbW0tRo4ciQEDBuCnn35C7969uQ6PELkwd+5cODg4SJ0Nf+zYMZw+fRq7d+/mILKGlZSUNLppIiWQr3Hr1i1EREQgPj4e169fZ7ePGTMGycnJYlcXKioqYG1tjXPnznERKiFNpqurCwUFhQYH0dPcTPlw9+5dzJs3D0VFRTA2NsauXbugrKyMiRMnoqqqCocPH0a/fv24DpNwJCQkROz7W7duITMzE9OnT4eSkhIA4Msvv5R4nlAoxIkTJxAVFYWTJ0+2SqztmbQuuC4uLjA1NZWLOxOvY2hoiKysLPZ7PT09xMXFiV1gJ6S9y8jIwNKlS/HDDz/AwsICHTt2RF1dHaKjoxEcHIyffvpJbi5iiSorK8PixYtx6NAhmfanekspnjx5gpiYGJw8eRKFhYUSLXcVFBRQVVUllkDW1NSgY8eOrRwpIW/v5s2bXIdAZNCvXz8kJiaivLxcbJbU8uXLYWpqiu7du3MYHeFaeXm52PcaGhqws7ODUCh87fO6du0Kd3d3uLu7t2R4rWrixIlv3Cc5ObkVIvnHw4cP8csvv+Do0aPo0aMHpk+fjrt372LVqlVttoS4U6dOlDwS8i8mJiZYvXo1Vq9ejefPn6N79+4QCAR4//33ERgYKJfJIwDU1taKXSB6E0og/9+LFy+QkpKCEydOIC0tDQYGBpg7dy6srKzYq7f17OzssGDBAvj6+kJTUxMlJSWIiIiAvb09R9ETQtoDBQUFiUHEtra2HEVD5ElDMwQZhpH7O1vNTSgUoq6uDpMmTYKFhYXEOZwLEyZMgI2NDcLDw9mGOdu2beM4qsZhGAZ5eXlstcq/vweAgQMHchUeIXLDwcEBkyZNQlZWFgQCAXr06IGRI0eyfQveBVTCCmDt2rWIjY2FgoICnJycMH36dPTt27fB/WtqarB161acPn0ajx49Qq9evWBvbw8fH5936h8HIYSQtqWwsBDh4eEIDg5Gamoqli5dim7dumHr1q3Q09PjOrxWUVdXx659vHjxIsaPHw9HR0dOr/z7+/sjLS0NRkZGbBfccePG4eTJk23mDiQtdyDk3VVSUoLx48fL/H+YEki8WvDq6uoq9W6jNDt37oS7uzu6dOnSCtERQgghspk3bx60tLTw3XffsevrVFVVwefzwefzuQ6v1VVWViIxMRHR0dEoKCiAra0tHB0dG9UsornUd8GNiopCRUUFysvLsW/fvjYxwoMQ0vY1Z9NESiCbwNjYGBkZGbTmkRBCiFzh8XhIT09Hfn4+HBwckJmZCRUVFYkGKO3R9evX8eWXXyIvL4/zO2XtpQsuIUR+NGcVAa2BbAJ7e3t88803sLOzg7q6utj6Eqr/J4QQwhUFBQUIhUIkJSXBwMAAKioqKCgokDqTrD148uQJzpw5g5iYGFy7dg3m5uZYvnw512HB0NAQhoaGWL16NXtXkhJIQkhLas6miXQHsgl0dXWlbqf6f0IIIVwKDQ1FXFwcysvLERQUhH79+sHHxwcuLi5YvHgx1+G1imfPniE5ORkxMTG4cOECjIyMYGdnBysrK1p6QgghzYASSEIIIeQdkpGRAVVVVQwbNgzFxcW4cuUKrK2tuQ6r1RgYGKBz586wtraGra2tROdigKqFCCHkbVAC2URPnz5FQkICiouL4enpiZycHIwZM4brsAghhLRzAoEASUlJKC4uhrq6OiwtLaGpqcl1WK1GtEqofomJ6EcdqhYihJC3QwlkE1y9ehXe3t4YPHgwcnJyEB0dDUdHR6xcuRJTp07lOjxCCCHt1NWrV+Hl5YUBAwagd+/eKCwsxO3btxEZGQlDQ0OuwyOEEPIOoASyCaZPnw5PT09YW1vDyMgImZmZuHTpEr7++mucOXOG6/AIIYS0U25ubpg6dSpcXFzYbXw+H0ePHsXRo0c5jIwQQsi7ogPXAbRFd+7cgZWVFYB/ymNGjhwJgUDAZViEEELaudu3b8PZ2Vlsm7Oz82vnfxFCCCGNQQlkE/Tt2xcpKSli2zIyMtCvXz9O4iGEEEIAQENDA9nZ2WLbsrOzoaWlxVFEhBBC3jU0B7IJvvrqK/j4+GDMmDGoqqrCihUr8PvvvyMsLIzr0AghhLRjvr6+8Pb2hrOzM7S1tVFUVIQTJ04gMDCQ69AIIYS8I2gNZBPdv38fMTExePDgAXr27Ak7Ozv07duX67AIIYS0c+np6YiOjoZAIEDv3r3h5OSEUaNGcR0WIYSQdwQlkIQQQgghhBBCZEIlrI0wceLEN+6TnJzcCpEQQggh/6DzEyGEkNZCCWQjCIVC1NXVYdKkSbCwsICSkhLXIRFCCCF0fiKEENJqqIS1Eerq6ti1JRcvXsT48ePh6OhIa0sIIYRwis5PhBBCWgslkE1UWVmJxMREREdHo6CgALa2tnB0dET//v25Do0QQkg7RucnQgghLYkSyGZw/fp1fPnll8jLy8ONGze4DocQQggBQOcnQgghzY/WQDbRkydPcObMGcTExODatWswNzfH8uXLuQ6LEEJIO0fnJ0IIIS2J7kA2wrNnz5CcnIyYmBhcuHABRkZGsLOzg5WVFbp06cJ1eIQQQtopOj8RQghpLZRANoKBgQE6d+4Ma2tr2NraQk1NTWKfgQMHchAZIYSQ9ozOT4QQQloLJZCNoKury36toKAAABB9+xQUFGiNCSGEkFZH5ydCCCGthRJIQgghhBBCCCEy6cB1AIQQQgghhBBC2gZKIAkhhBBCCCGEyIQSSEIIIZyysLCAjo4OwsLCpD5+4sQJ6OjowNXVtZUjA+7evYspU6Zg2LBhWLRoUbMc8/bt20hKSmqWYzWHH3/8ETwej+swWIWFhdDR0UFaWhrXoRBCCJGCEkhCCCGcU1JSQlxcnNTHYmJi2MYwre3nn39GSUkJTp48iW+//bZZjunt7Y3Lly83y7EIIYSQ1kYJJCGEEM7xeDzcvXsX169fF9teVlaGP//8E0ZGRpzEVVFRgY8//hgDBgyAuro6JzEQQggh8oQSSEIIIZwbNGgQBg8ejNOnT4ttj4uLw/Dhw6GtrS22PS8vDwsXLsTo0aMxdOhQmJmZISQkBC9evAAAHD9+HGZmZoiJiYG1tTX09fUxZcoU/P777+wxVqxYIVEWK1rOaWFhgdjYWGRmZkJHRwfnz59HTU0NNm3aBCsrKwwbNgyGhobw8vLC3bt32WNUVVUhODgYZmZm0NfXh4uLC86ePcses6ioCLt27YKFhQUAYNasWVi2bJlYHKKx1Zd07tixA2PHjsW4ceNQVFQEhmGwe/duWFpaQk9PD/b29jh06BA7vqOh5zVk9+7d4PF4GDFiBJYsWYJHjx6xj1lYWGDdunVwdHSEkZER4uPjZXovdHR0cOTIEcybNw/6+vqYMGECgoKCUFdXx+6TlZWFGTNmQF9fH9bW1rhw4UKDMRJCCOEeJZCEEELkgp2dnUQCGRMTA3t7e7Ftz58/x9y5c9GxY0ccOHAAcXFx8PT0xO7du5GQkMDuJxAI8PPPP2PdunU4cuQIunfvDn9/fwiFQpni4fP5mDhxIgwMDPDHH3/AwMAAGzduxPHjx/Htt98iISEBP/30E/Lz8/HDDz+wz1u+fDni4+Px7bffIjo6GiYmJpg/fz7++usv8Pl89OrVC+7u7uDz+Y16f44ePYrdu3cjPDwc2tra2Lx5M/bt24evvvoKsbGxWLBgAcLDw7Fp06bXPk+aR48eITExEdu3b8f+/ftRVFQEDw8PvHz5kt3n8OHD8PPzw4EDB8Dj8WR6LwBg/fr1sLGxwcmTJ+Hu7o69e/ciJiYGAFBQUABPT0989NFHOHbsGFatWoWtW7c26n0hhBDSuiiBJIQQIhfs7OxQVFSEK1euAADu37+PnJwc2NjYiO337NkzzJ49G4GBgRg8eDA++ugjzJ07FxoaGrh16xa7X11dHQICAjBy5Ejo6uri888/R0VFBf766y+Z4lFTU0OnTp2gpKSEnj17QllZGcOGDUNoaCh4PB60tbVhYmICOzs79ufevXsXycnJWL16NSwsLPDRRx/hiy++gIeHB4RCIdTU1NCxY0eoqKhATU2tUe+Pm5sbdHR0oK+vj2fPnmHv3r1Yvnw5rKys0KdPH9ja2mLx4sXYt28fqqurpT6vIYqKiggLC4Oenh709PSwYcMG5ObmIj09nd3HxMQE48ePh66uLlRVVd/4XtRzcHCAi4sL+vXrBy8vL/Tv3x9ZWVkAXiW3Xbt2xQ8//ICBAwfCzMwMK1eubNT7QgghpHUpch0AIYQQAgB9+vSBvr4+Tp8+DX19fcTExIDH40kkWmpqavjss89w+vRpXL9+Hffu3cOtW7dQWlrKlrDW69+/P/t1165dAQC1tbVNjtHBwQEXLlzApk2bkJ+fj7///ht5eXno3r07AODmzZsAgBEjRog9b/ny5U3+mfX69evHfn379m1UV1cjICBArLnPixcvUF1djcLCQnTq1EnieQ358MMP0atXL/b7jz/+GO+//z5u3boFc3NzAEDfvn3FnvOm96Ke6O8AAFRVVdnfQW5uLoYMGQJlZWX2cUNDwzfGSwghhDuUQBJCCJEbdnZ22LNnD1asWIHY2Fj85z//kdjn4cOHcHNzg6qqKiZOnAhjY2Po6enBzc1NYl/RxKRe/RpBaZ1dRdfmSRMYGIhTp07B2dkZY8eOhZeXF5KSknDs2DEAr7rJNgdpSW59Qgj88xpCQkKgq6srsa+WlhZKS0slnteQDh0kC5JevnwplpB37txZ7PE3vRf1Xvc7+PfXQPO9h4QQQloGJZCEEELkho2NDYKDg8Hn83Hv3j1MnDhRYp+YmBiUlpYiNjaWTY7Ky8shEAgkkpHXUVJSklgPmZ+f3+D+5eXlOHz4MIKCgjBlyhR2+86dO9mfO3DgQADA1atX2SY5ADBt2jRYWVnB29tb4rjKysoScdy7d++1o0v69+8PJSUlFBUVwdramt1+6tQp/P7771i/fn2Dz5WmsLAQT548Qbdu3QC8upMqFArxySefSN1flvdCFkOGDMGRI0dQVVUFFRUVAGBLmAkhhMgnWgNJCCFEbmhoaMDY2BjBwcGwtLRkkwpRWlpaqK6uRnR0NO7fv48LFy7A19cXtbW1qKmpkflnGRgYIC8vD0ePHkVhYSEOHTqE1NTUBvdXVVWFqqoq/vvf/+LOnTvIy8vDhg0bkJiYyP7cvn374tNPP8XatWuRnp6O/Px8hISEIDc3FxMmTAAAvPfee8jPz0dJSQkbx/nz55GYmIiCggJs3boVubm5r41dVVUVM2bMQHh4OPh8PgoKChAXF4fAwEB07dpV6l2/16mrq8PixYuRk5ODS5cuwd/fH0OHDsXYsWOb/F7Iws3NDS9evIC/vz9yc3ORkZGBtWvXNip2QgghrYsSSEIIIXLF3t4eQqFQovtqPWtra/j4+CAsLAyffvop1qxZAxMTE9jb2+Pq1asy/xwHBwfMmTMHGzduZNfz+fn5Nbi/oqIifvzxRxQWFmLy5MmYM2cO/v77b3z33XeoqKjAnTt3AABr166FmZkZvvrqKzg5OSErKwu7du3CoEGDAACenp74888/4ejoiLq6OsydOxc2NjZYsWIFnJ2d8fDhQ3h6er4x/q+//hre3t7YsWMHbGxsEBoailmzZiEgIEDm96De4MGDYWxsjHnz5mHevHkYPHgwIiMj0bFjx6iE+ioAAACgSURBVLd6L95EU1MTBw4cwNOnTzFt2jSsWrUKvr6+jY6fEEJI61FgGlNrQgghhBBCCCGk3aI7kIQQQgghhBBCZEIJJCGEEEIIIYQQmVACSQghhBBCCCFEJpRAEkIIIYQQQgiRCSWQhBBCCCGEEEJkQgkkIYQQQgghhBCZUAJJCCGEEEIIIUQmlEASQgghhBBCCJEJJZCEEEIIIYQQQmTyf1T2lmWenMx4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ata:image/png;base64,iVBORw0KGgoAAAANSUhEUgAAA5AAAAIWCAYAAAAh0mJVAAAABHNCSVQICAgIfAhkiAAAAAlwSFlzAAALEgAACxIB0t1+/AAAADh0RVh0U29mdHdhcmUAbWF0cGxvdGxpYiB2ZXJzaW9uMy4xLjAsIGh0dHA6Ly9tYXRwbG90bGliLm9yZy+17YcXAAAgAElEQVR4nOzde1yO9/8H8Fc6LuUbFnNopIh0UCmJybdiGpUREdVyCk1kNYcxlmOOU20KYcgsNNLXbDkPGWUkklPlkFAjss5dvz96dP3cOrgR951ez8ejx0Ofz+e63u/r7r5uvft8rutSEARBABEREREREdFLNJJ1AkRERERERFQ/sIAkIiIiIiIiqbCAJCIiIiIiIqmwgCQiIiIiIiKpsIAkIiIiIiIiqbCAJCIiIiIiIqmwgCRqwOzs7GBgYCB+de3aFXZ2dli9ejVKSkreWtysrCwsXLgQDg4OMDExQd++fREYGIibN2+KY+7cuQMDAwMcP368zuOXlJRgy5Ytb3SMBgYG+Pnnn+swq9qFhoaiV69ebz3O33//jb/++kv83s7ODitWrHjrcd8VDw8P+Pv7yzoN0fnz5zFgwAAYGRlh0aJFNY6T5pypT6R5P7/svVfX52DlZ46BgQESEhKqHTN79mwYGBjI5Jw4dOgQ/vvf/8LY2BibNm2qk30eO3YMV65cqZN91QV5Oz9jYmJgYGCAoqIiWadCJFdYQBI1cKNHj8aJEydw4sQJ/P7775g9ezZ27NiBVatWvZV458+fx+DBg5GZmYkFCxZg//79WLFiBXJzczF8+HBcunTprcR9XlxcHBYtWoTy8vK3HquujBkzBvv27XvrcUaMGFFvi5L6KCwsDCoqKti/fz8mT55c7Rh5OGcaEmVlZezfv79Ke3FxMeLj46GgoCCDrIAVK1agQ4cO+O233+Dq6vrG+7t79y4mTJiABw8e1EF2RNSQsIAkauA++OADaGtrQ1tbG23btoWDgwPc3d0RExNT57GKi4sxbdo0WFpaYt26dejZsyfatm2L7t27Izw8HB999BEWLFhQ53FfJAjCW49R1xo3boxmzZrJOg2qY0+fPkWXLl3w8ccfo2nTplX65eWcaUh69eqFP/74A6WlpRLtx44dQ5MmTdC6dWuZ5PX06VOYmpqibdu20NTUfOP91cfPQSKSDywgiaiKDz74QOL74uJirFq1Cv369YORkRHMzc0xduxYZGRkiGMMDAzw/fffw8HBAdbW1vj777+r7PfIkSO4d+8epkyZUuWv+CoqKli9enWVZXyXL1+Gu7s7jI2N0adPH6xbt07sEwQBkZGR+Oyzz2BsbIxu3brB3d0dycnJ4hg7OzssXrwYzs7OsLS0RGRkJGbNmgUAMDExqbFQvnjxIjw8PGBmZgZzc3OMHz8e169flxhz+/ZtTJgwAaampujZsyeCg4NRVlYm9v/999/w9vZG9+7d0b17d/j5+eHu3bsAgKVLl6J///7i2LKyMnTv3h1jx44V2x4+fIjOnTvj3LlzVZb8GRgY4JdffsG4ceNgamqK//73v1iyZInEL72pqanw9PREt27dYGtri82bN6Nfv341HrOBgQEAYP78+fDw8BDb//nnH0yfPh1mZmbo3r07Zs2ahX///Vfsv3//Pr766itYWVnB0tIS3t7etc6KVS4V3L9/P0aMGAETExP0798f4eHh4pjqlo799ddfMDAwwI0bNwBULHdbtmwZvvvuO1hYWKBHjx74/vvvcevWLYwZMwampqaws7NDbGysRPyCggLMmjULZmZmsLa2xooVKySWM+fn5+Pbb7+FjY0NzMzMMGLECIkljTExMejTpw+WL18OS0tLjBgxotpfxsvKyrB582Z89tlnMDExgZ2dHcLDw8X3iIGBAc6fP489e/bAwMAAd+7cqbKPVz1nzp07J77njIyMYG9vjw0bNoj9oaGhcHNzw4wZM2Bubo6pU6cCADZv3oz+/fvDyMgItra2CA4ORnFxcY0/wxMnTsDV1RWmpqbo0aMHpk6divv374v99+7dw4wZM9C7d2+YmJjA3d0dZ8+erXF/Dx48gJ+fHywsLGBjY4MtW7bUOPZ5t27dgqenJ4yNjeHg4IA9e/YAqFim3qtXLyxbtkxi/MmTJ2FoaFjrrJujoyOePn2KU6dOSbTHxcVh0KBBVcYfOXIEI0aMgJmZGYyMjPDZZ5+JeQDAzJkz8dVXX2HVqlXo3bs3LCwsMGbMGImZ/uqW61Yu56w8Xx4+fIgffvhBPE/v37+PwMBA9OrVC127doWNjQ2++eYbiXPz7t278PPzg6WlJbp3746JEyciMzMTd+7cgb29PQBg/PjxmDlzJoDqlwU/n1tN7/26OmeA2s/PytciPDwcvXv3xieffIK7d+++9LWo/Ow4fvw4XFxcYGJigkGDBmHXrl0SsXfv3o1PP/0UxsbG8PDwwL1796rNkaihYwFJRBKuXbuG6OhouLm5iW0rV65ETEwM5s+fj99//x0//PADMjMzsXDhQolto6KisHz5ckRERMDY2LjKvlNSUqCuri7+AvSijh07Qk9PT6Jt8+bN+OKLL7B//358/vnnWLlyJU6fPg0A2Lp1K8LCwjB16lQcOHAAGzduRFFREWbMmCGxj+3bt2P69OnYunUrhg8fjtmzZwMADh8+jM8++6xKHuXl5Zg0aRI+/vhj7NmzBzt27EBpaSl8fX2rHG+/fv0QFxeHL7/8Ehs3bhR/cUxOToaHhwdatWqF7du3Y/369Xjw4AFGjRqFJ0+ewN7eHpmZmbh9+zaAimWK+fn5SEpKEn9ZOnr0KJo3b45u3bpV+3oFBwfD0dERe/fuxejRo7F582bExcUBAHJycuDp6QktLS1ER0dj2bJliI6OFuNV58SJEwCAgIAAhIaGiu0xMTHo0qULYmNjsWDBAsTGxopFyb///gsPDw8UFBRg06ZN2LFjBwwMDDBixIiXXlu1ePFieHt7Y8+ePbC3t8fq1atrLTKqs2XLFjRr1gx79uyBp6cn1q5dCy8vLwwdOhQxMTEwMzPDN998g8ePH4vbHDlyBMrKyti1axcWLlyI3bt3Y8mSJQAq/igxbtw4XLt2DaGhoYiJiYGdnR3GjRuHY8eOifu4f/8+bty4gd27d2P+/PnVLmtcunQpQkJCMHbsWOzbtw9+fn5Yv349Fi9eLL7eXbt2haOjI06cOIFWrVpV2cernDMPHjzA2LFjoauri507d2Lfvn0YMGAAli9fjgsXLojbnD9/HioqKti7dy/8/Pxw7NgxrFixAgEBAfjjjz8QFBSE6OjoGq+ze/z4MSZPnoxPPvkEcXFx2LBhAzIyMsTzKj8/HyNHjkR6ejpCQkKwe/du6OnpwdvbG+fPn6+yv9LSUowdOxZ37tzBxo0bsX79esTHx4t/bKnN1q1b0a9fP8TGxmL06NGYNWsWDhw4AGVlZbi4uCA2NlbijzqVhUyLFi1q3GezZs1gbW0tsYw1Pz8fR48ehZOTk8TY1NRUTJ48Gba2toiNjcWvv/4KY2NjfPPNN8jOzhbH/f7778jKysKmTZvw448/4ubNm5g/f/5Ljw8AWrVqhRMnTqBZs2YYM2aMeJ5OnDgR2dnZiIiIwIEDB/D1119j79692LZtm5jzqFGj8OjRI2zYsAE///wzSktLMWbMGLRo0QI7d+4EUPH5/s0330iVC1D1vQ+gzs4ZoPbzs1J0dDQiIyMRFhaGNm3avPS1qLRkyRIEBgaKn2nffvut+Jm4f/9+zJkzByNGjMC+ffvw2WefSfxRi4j+n5KsEyAi2dq8eTOioqIAVPzVvqSkBO3bt4enp6c4xsjICH379kXPnj0BAG3atMHAgQOrzGQNHDgQZmZmNcbKy8uDpqbmK11DNHHiRHGmburUqdi0aRMuXrwIa2trfPzxxwgODhb727RpAzc3N8ydOxclJSVQVlYGAPTs2RN9+/YV91m5/OvDDz+EqqpqlZhPnz5FTk4OmjZtitatW0NZWRlLly5FZmYmysvL0ahRxd/ehg0bhmHDhgEARo0ahS1btuDixYsYOnQoNm7ciPbt22PhwoXi+NDQUNjb2yMmJgYeHh5o2rQp/vzzT7i7u+PEiRPo27cvTpw4gQsXLqB79+44cuQI7O3txe1f5OTkhKFDhwIAxo4di127duHcuXMYPHgwduzYARUVFSxbtgxqamoAgFWrVsHFxaXG11pbWxsAoKGhAS0tLbH9v//9L8aPHw8A0NHRwc6dO3Hx4kUAwP/+9z88fPgQcXFxUFFRAVAx45KUlISffvqpyi9+z/P09MSnn34KAAgMDMTPP/+Mc+fOwdLSssZtXtS+fXtMmTIFAODt7Y2QkBD069cPAwcOBFBx7WhcXBwyMjLEQrxjx46YP38+GjVqBD09PeTm5mLBggWYPn06Ll68iL///hvHjh3DRx99BACYMGECLl++jA0bNsDW1laMPXnyZHz88cfV5pWfn4+ff/4ZU6dOFX9G7dq1Q15eHoKDg+Hr6wttbW0oKSlBTU1NfO1f9CrnTFFRESZNmoQxY8ZASaniv/epU6diw4YNSEtLg6mpqTh22rRpaN68OQDgzz//hIKCAlq1aoXWrVujdevW2LhxI5o0aVJtnHv37qGoqAgffvgh2rRpAx0dHaxZs0Ys0mNjY5GTk4NffvkFLVu2BAAEBQXh0qVLiIiIwNq1ayX2l5CQgKtXr2Lfvn3o1KkTgIqixs7O7qXH7OrqKs6W6+rq4uLFi4iMjMSAAQMwbNgwREZG4tSpU/jkk0/w5MkTxMfHS3V998CBA7FkyRIUFxdDRUUFBw8ehK6uLvT19SXGKSgoYObMmfDy8hLbJk2ahD179uDGjRvie0hNTQ2LFy8WzxF3d3eEhIS8NA8AUFRUhLa2Nho1agR1dXVoa2ujqKgIzs7OsLe3F9+DOjo62LFjB9LS0gBUFES5ubnYvXu3+LNetGgRNm3ahMePH4tL4ps0afLKS2Kff+8nJCTUyTlTqbbzs9LIkSPFP6pI81pUmjJlCnr37g0AmDFjBmJjY3HhwgXo6Ojgp59+Qr9+/eDt7Q2g4rPlxo0b2Lp16yu9NkQNAQtIogZuyJAh4rLJ0tJSZGVlYe3atRg2bBj27NmD//znP3BycsKZM2ewatUqZGZmIj09HTdu3JAoMoCK/3Br07RpUzx58gSCIEhdRD6/z0aNGkFTU1Nc1ti3b1+kpKQgJCQEmZmZyMjIEH9heP4GOe3atZMqVqX//Oc/8PHxQUREBLZv3w4rKyt88skncHZ2lijmdHV1q2xXmVtaWhosLS0lxmtra0NXVxdXrlyBoqKiWDBWFpCurq548uQJTp8+DRMTEyQkJNT6S2aHDh0kvtfU1BRnL1NSUmBoaCgWjwDQuXPn17p26sWf63/+8x/k5OQAqFhiXFBQgB49ekiMqW35Y3X5N2rUCI0bN37lO+M+/zNQV1cHIPnzrjz+55fCmpmZSfxcTE1NUVJSghs3bohLbx0dHSXilJSUVCmoantf3bhxAyUlJVWKYSsrK5SVleHatWtVXrPqvMo5o6Ojg+HDh2PHjh24evUqbt26JZ4Pz8/CaWhoiAUFADg7O2PPnj1wdXVF27Zt0atXL/Tr10+i4Hxely5d4OzsjKCgIISEhMDa2hq2trbi8s60tDS0bdtWLB6BikLLwsIChw4dqrK/q1evQk1NTSweAaBFixbQ0dF56etjYWEh8b2JiQkOHToEQRCgq6sLS0tL7NmzR5wt1dTUlPhjUk369++P+fPn488//4S9vT3i4uKqzD4CFedU06ZNERkZiRs3buD27dtITU0FIPmat23bViweAclz9XWoqqpi9OjR+OOPP7B161bcvn0b165dw927d8WZ7CtXrqBt27YSP+uWLVuKy1WrWzItreff+3V1zlSq7fysPJbnP5OkeS0qPf+ZU/lZWPlzuHr1KhwcHCTGm5ubs4AkqgYLSKIGrkmTJhL/qevp6aFjx46wtbVFXFwcRo0ahe+++w6xsbH4/PPP0bt3b4wdOxYHDx7E7t27JfZV3Wze88zNzREeHo4rV66gS5cuVfr/97//4ffff5e4pqu62bfKa2c2bNiANWvWYPDgwbCwsMDIkSORlpaGoKAgifHPF1HS8vf3h7u7O44dO4bTp09j9erV4hLNDz/88KW51aS8vFz8RdLe3h4zZsxATk4OUlJSsGrVKjx48ACnT5+GsbExFBUVay0ynv+F9MX4SkpKdfYoFkVFxRr7ysvL0bZtW0RGRkqV38v6K/Ovrlh68aYmAMSZtufVNGNbU3/lHxtKS0vFn8/z17DVtN3rvK8qY73stan0KudM5RJpfX19fPLJJ7C1tYWRkRH69OlTa97NmjXDr7/+igsXLuDkyZM4deoUoqOjMXLkSMybN6/avJYvX44vv/wSx48fx+nTp/Hdd99h27ZttT5WQxAEcVVATf3P/9xrG1vpxfemIAgoKSkR9zNs2DB8++23yM/Px549ezB48OBq3zMv0tTURJ8+fbB//36YmZnh9OnTVZbsA8DZs2cxbtw49OzZE5aWlhgwYACaNm1a5S6p0v68n1fb+fvvv//C09MTT548gaOjIwYNGoSuXbtKLEWV5vV73Tyefw/V9TlT2/lZ6fn/a6R5LSpV95o8/5n94ud3Xb2GRO8bXgNJRDUqLy/Ho0ePsH37dnzzzTeYM2cOhg0bBhMTE9y8efOV7+LXs2dP6Ojo4IcffqiybVFRESIiIpCdnS31LNmPP/6ICRMmYMGCBXB3d0f37t1x69YtALUXci+bybl37554jc7w4cOxatUqxMTE4Pbt2zhz5oxUuRkYGODcuXMSM6EPHjxARkaGuAyud+/eKC0tRUREBFq3bg0dHR3Y2Njg/PnziIuLg62t7Wv94glUzBKlpqZKzLzduHEDT58+fa391aRTp07Izs6Gmpoa2rVrJ36Fh4fj8OHDr73fyl/c8vPzxbbMzMw3zhdAlRv8nD17FsrKyujYsSMMDAxQXFyMp0+fShzPzp078euvv0odQ09PD8rKylWu6Tx79iyUlJReOltf6VXOmZ9//hmNGzfG1q1b4ePjA3t7ezx69AhA7edDfHw81q5di27dusHX1xdRUVGYOHFijTdbunLlCr799lu0atUKHh4e+OGHHxAeHo5Lly4hLS1NvCHQ89cACoKAxMREdOzYscr+DA0NUVhYiJSUFLHt8ePH4rlcm+e3ASpe3+cL7QEDBkBFRQU7duxAcnKyuJxYGgMHDsSRI0cQGxsLc3NzcXnm8yIjI2FiYoLw8HCMHTsWffr0EW/Q8yqfj8rKyhLv9fLy8lpnCE+cOIGLFy9i48aN8Pf3x6BBg9CmTRvcunVLjKuvr487d+7gn3/+EbfLzc1Fjx49cPbs2Wo/B1/MIz8/X2L76tTVOVOptvOzOtK8FtLo0qULkpKSJNqev3aYiP4fC0iiBq6goAAPHz7Ew4cP8eDBAyQnJ2P27NlQV1dH//79oampCU1NTRw+fBg3b97EjRs3sGLFCsTHx0u1TPF5KioqWLJkCU6ePImJEyfi9OnTuHPnDk6ePAlvb29kZ2e/0iMJWrdujVOnTiEtLQ2ZmZnYsGGDeD1nbbk1btwYQMWdVp89e1alv3nz5jh48CDmzp2LK1eu4NatW/jll1+grKwMIyMjqXIbM2YMMjIyMGfOHFy7dg3nz5+Hn58ftLS04OzsDKDibrc2NjbYsWMHbGxsAFQs11JRUUFcXBz69esn9WvxInd3d5SUlGDGjBm4evUqzp07h4CAAAC1F9CNGzfGjRs3kJubK1UcZ2dnfPjhh5gyZQoSExORkZGBoKAgxMbG1vgLnzRMTU3RqFEjrFmzBrdv38axY8ewcePG197f8y5duoSFCxfixo0b2L9/P8LCwuDu7o4mTZqgd+/e6Nq1K7766iucOHECt2/fxo8//ogNGzZIXfQBFctER44cibVr1yImJgaZmZnYs2cPQkND4erqWu0jO6rzKudMq1at8PDhQxw6dAhZWVk4duyY+FD22s6HRo0aITQ0FFu2bMHt27eRnJyM48eP13g9c9OmTbFv3z7MmzcPN27cwM2bN8Xl7h06dBDfE1OnTsW5c+dw/fp1fPvtt7h69ap4fdnzevToATMzM8ycORNnz57FlStXEBAQINXny7Zt2/DLL78gPT0da9euxaFDhzBx4kSxX1VVFc7OzggNDYW5uXmVZd+1sbOzgyAICA0NrXb5KlDxGXT9+nX89ddfuHv3Lvbv3y/O2r7KCgBzc3McOHAAp0+fRnp6OubPn1/rH3sqi9nY2FjcuXMHFy5cgJ+fHx4+fCi+bk5OTtDW1kZAQIBY3H/99dfQ0tKCiYmJ+Dl49epV8Q8NZmZm2LlzJ5KTk3H16lV8/fXXL52xratzplJt5+frvhbS8PHxwbFjxxAWFob09HT8+uuv2L59+yvnT9QQsIAkauC2bduG3r17o3fv3rC1tcX48ePFWYyWLVtCSUkJoaGhuHPnDgYPHgwvLy+kp6cjKCgIT58+feWHzltaWiI6OhpaWlqYOXMmHB0dMWfOHHz88cfYuXNnjXebrM7y5csBAG5ubnBzc8PJkyfF2/bX9pfjnj17onv37vjiiy+wY8eOKv0qKiqIjIxEaWkpPD09MWjQICQmJmLdunUvvQFEJRMTE2zcuBEZGRkYOnQofHx80KpVK+zYsUPi2lF7e3sUFxeLNyhSUlKClZUVlJSU8Mknn0j9WryoadOm2LhxI+7fv4+hQ4di2rRp4rK62mY1J0yYgN27d1f7i351NDU1ERUVhdatW2Py5MkYPHgwUlJSsHbtWlhZWb12/jo6OggKCsLJkyfh6OiIH3/8EXPnzn3t/T3v888/R25uLoYMGYLFixdj9OjR4p17FRUVERkZie7duyMwMBADBw7Eb7/9hmXLlomFv7RmzpyJ8ePHIywsDAMHDsQPP/yACRMm4Ntvv32l/Uh7znh4eGDw4MGYM2cOPvvsMyxfvhxubm6wtLSUeLTNi+zt7fHdd9/hl19+waBBgzB+/Hjo6+vXeLOZli1bYt26dcjMzMTw4cMxdOhQ3L9/H5s2bYKGhgY0NDQQFRWFli1bYsKECXB1dUVGRgY2b95c5ZpFoKKAjYiIgJGRESZPngxPT08YGhpK9ccaX19fxMTEwMnJCXv37sWqVauqXMc2dOhQFBYWVllW+jJqamri+Vl5s6cX+fn5wcrKCl9++SWcnJywYcMGBAQEoE2bNq80e+Xv7w9zc3NMnDgR7u7u4rXnNTExMcGcOXOwa9cuODo6wt/fH23btsUXX3yBlJQUlJeXQ01NDZGRkVBRUcHo0aPh4eEBdXV1REZGQlVVFVpaWhg5ciTWrFkjPtpo/vz5+OijjzBq1CiMGzdOfPxHberynAFqPz9f97WQhq2tLdasWYPff/8dzs7O2LZtGyZPnvzK+RM1BAoCnyRLRPTeuX79OnJycmBtbS22ZWdnw9bWFtu3b6/2F3mi99GhQ4fw9ddf488//xRvtERERK+PN9EhInoP5eTk4IsvvkBQUBB69eqFR48e4fvvv0eHDh1qvLsm0fvk8uXL4rMohw8fzuKRiKiOyGQJa3JysvgcHqDiOVe+vr6wsLBA3759xYfbAhXXbcyePRtWVlawsbGReH6UIAhYuXIlrK2tYWlpiYULF0rcNpuIqKGytrbGd999h59++gmOjo4YO3YsmjRpgk2bNkl1F0qi+q7yeu7nnxVKRERv7p0uYRUEAbt378bSpUuhqKiIv/76C0DFNQSqqqpYuHAh0tLSMH78ePz000/o3LkzgoODkZqaitDQUOTm5mLMmDGYM2cO7OzsxIvnIyMjoaCgAB8fH3z++efiQ4WJiIiIiIio7rzTGcjw8HBs2bJF4g5pz549w8GDB8Ui0sTEBIMGDRJnIWNjY+Hj4wNNTU20b98eo0ePRnR0NABg79698PLyQosWLaCtrQ0fHx+xj4iIiIiIiOrWO13HNHToUEycOFHiOWqZmZlQUlKCjo6O2Karq4s//vgDeXl5yMnJEZ+ZVtlXeZv+mzdvVum7fv16lYcRS6O8vBzPnj2DsrLyK29LRERERERU3wmCgJKSEjRu3BiNGlU/1/hOC8gWLVpUafv333+hpqYm0aampobCwkIUFBQAqHhW2ot9QMXz657f9oMPPkB5eTmKi4uhqqr6Srk9e/YMV69efaVtiIiIiIiI3jedOnWCpqZmtX0yv5PCBx98IBaElQoLC6Guri4Wh4WFhdDQ0JDoAyqKyaKiInG7goICKCkpvXLxCADKysoAKl6s55+RlpKS8tJnUUkzRhb7aigx63v+sohZ3/OXRUzm3/Bi1vf8ZRGzvucvi5jMv+HFrO/5yyJmfc9fFjFfd1/FxcW4evWqWBtVR+YFZLt27VBaWoqsrCy0bt0aAJCeng59fX1oaWmhefPmSE9Px4cffij26enpAQD09PSQnp4u3pI+PT0dHTp0eK08KpetqqioVClApSlIpS1a3/W+GkrM+p6/LGLW9/xlEZP5N7yY9T1/WcSs7/nLIibzb3gx63v+sohZ3/OXRcw32Vdtl/TJ5DEez9PQ0IC9vT1WrlyJgoICJCcnIy4uDk5OTgAAZ2dnhIaG4vHjx8jIyMC2bdvg4uIi9kVGRiI7Oxs5OTmIiIgQ+4iIiIiIiKhuyXwGEgAWLFiAefPmwdbWFurq6ggMDBRnFadNm4bFixfD0dERCgoK8PT0hKOjIwDA3d0dOTk5cHV1RUlJCZycnODt7S3LQyEiIiIiInpvyaSA7NGjh/gMSADQ0tLCmjVrqh2rpqaGoKAgBAUFVelTVFSEv78//P3931quREREREREVEHmS1iJiIiIiIiofmABSURERERERFJhAUlERERERERSYQFJREREREREUmEBSURERERERFJhAUlERERERERSYQFJREREREREUmEBSURERERERFJhAUlERERERERSkZsCMiEhAYMHD4aZmRnc3Nxw4cIFAEBycjK6dOkCMzMz8Ss8PBwAIAgCVq5cCWtra1haWmLhwoUoKyuT5WEQERERERG9t5RknQAA3LlzB5MmTcLs2bMxZMgQnAQyuvcAACAASURBVDhxAhMmTEBcXByuXLmCPn36ICIiosp2UVFROHr0KGJjY6GgoAAfHx9s374dHh4eMjgKIiIiIiKi95tczEAeP34cnTp1wvDhw6GkpIS+ffvCxMQEBw4cwOXLl9G5c+dqt9u7dy+8vLzQokULaGtrw8fHB9HR0e84eyIiIiIiooZBLmYgy8vLoaamJtHWqFEjZGZmIjU1FSoqKrCzs0N5eTkcHR3h7+8PFRUV3Lx5E/r6+uI2urq6uH79OgRBgIKCwrs+DCIiIiIioveagiAIgqyTyMjIwODBg7FkyRI4ODggISEBU6ZMgbOzMx4+fIgePXrAzc0Nubm5mDp1KmxsbBAQEABDQ0PExMSIM5S3b9+Gg4MDkpOToaqq+ko5FBUVISUl5W0cHhERERERUb1hZGRUcz0lyIkjR44ITk5OgpWVlRAYGCh88803QnBwcJVxBw4cEPr37y8IgiCYmZkJ58+fF/vS0tIEQ0PD14pfWFgoJCYmCoWFhRLtiYmJL91WmjGy2FdDiVnf85dFzPqevyxiMv+GF7O+5y+LmPU9f1nEZP4NL2Z9z18WMet7/rKI+br7qqkmep5cXAOZn5+PVq1aITY2Fn/99ReWLVuGq1evwtDQEMHBwcjPzxfHFhUVidWwnp4e0tPTxb709HR06NDhnedPRERERETUEMhFAfn48WOMGDECly5dQnFxMaKiopCVlQU7OzvEx8cjLCwMJSUlyMzMRHh4OIYMGQIAcHZ2RmRkJLKzs5GTk4OIiAi4uLjI+GiIiIiIiIjeT3JxE522bdti/vz5mDJlCh4/foyuXbti06ZNUFdXR3h4OBYuXAhra2uoqanBzc0NXl5eAAB3d3fk5OTA1dUVJSUlcHJygre3t4yPhoiIiIiI6P0kFwUkALi4uFQ7e6ivr4/NmzdXu42ioiL8/f3h7+9fp7kUlpZATUkZAGBhYVGljYiIiIiIqCGSmwJSnqgpKaPtppkSbXe8l8ooGyIiIiIiIvkgF9dAEhERERERkfxjAUlERERERERSYQFJREREREREUmEBSURERERERFJhAfkGCktLAPz/nVqfbyMiIiIiInrf8C6sb4B3ayUiIiIiooaEM5BEREREREQkFRaQREREREREJBW5KSATEhIwePBgmJmZwc3NDRcuXAAA5OXlwdfXFxYWFujbty927twpblNcXIzZs2fDysoKNjY2WLt2razSJyIiIiIieu/JRQF5584dTJo0Ce7u7jh79iwmTZqECRMm4OHDh5g7dy7U1dVx6tQphISEYMWKFbhy5QoAYPXq1cjKysKhQ4ewfft27Ny5E4cPH5bx0RAREREREb2f5KKAPH78ODp16oThw4dDSUkJffv2hYmJCQ4cOICDBw/Cz88PqqqqMDExwaBBg8RZyNjYWPj4+EBTUxPt27fH6NGjER0dLeOjISIiIiIiej/JRQFZXl4ONTU1ibZGjRrh5MmTUFJSgo6Ojtiuq6uLa9euIS8vDzk5OdDX16/SR0RERERERHVPQRAEQdZJZGRkYPDgwViyZAkcHByQkJCAKVOmwNTUFFeuXMGZM2fEsbt27UJ0dDRCQkJga2uLpKQkaGhoAKi4jjIgIAAnT5585RyKioqQkpICoOK5jtU9niMpKUmiTdpxRERERERE9YWRkRFUVVWr7xTkxJEjRwQnJyfByspKCAwMFL755hvB29tbMDY2lhi3detWwcvLS3j06JHQqVMn4eHDh2Lf4cOHBQcHh9eKX1hYKCQmJgqFhYWCIAhCm40zJL5qIu04QRCExMTEl+YhzZi6HlffY9b3/GURs77nL4uYzL/hxazv+csiZn3PXxYxmX/Di1nf85dFzPqevyxivu6+XqyJqqP0bmvZ6uXn56NVq1aIjY0V24YPHw53d3ecPn0aWVlZaN26NQAgPT0d+vr60NLSQvPmzZGeno4PP/xQ7NPT05PJMRAREREREb3v5OIayMePH2PEiBG4dOkSiouLERUVhaysLPTv3x/29vZYuXIlCgoKkJycjLi4ODg5OQEAnJ2dERoaisePHyMjIwPbtm2Di4uLjI+GiIiIiIjo/SQXM5Bt27bF/PnzMWXKFDx+/Bhdu3bFpk2boK6ujgULFmDevHmwtbWFuro6AgMDYWpqCgCYNm0aFi9eDEdHRygoKMDT0xOOjo4yPhoiIiIiIqL3k1wUkADg4uJS7eyhlpYW1qxZU+02ampqCAoKQlBQ0NtOj4iIiIiIqMGTiyWsREREREREJP9YQBIREREREZFUWEASERERERGRVFhAEhERERERkVRYQBIREREREZFUWEASERERERGRVFhAEhERERERkVRYQBIREREREZFUWEASERERERGRVOSmgDx37hyGDBkCc3NzfPrpp9i3bx8AIDk5GV26dIGZmZn4FR4eDgAQBAErV66EtbU1LC0tsXDhQpSVlcnyMIiIiIiIiN5bSrJOAADKysrg6+uLefPmYcCAAUhMTISXlxfMzMxw5coV9OnTBxEREVW2i4qKwtGjRxEbGwsFBQX4+Phg+/bt8PDwkMFREBERERERvd/kYgbyyZMn+Oeff1BWVgZBEKCgoABlZWUoKiri8uXL6Ny5c7Xb7d27F15eXmjRogW0tbXh4+OD6Ojod5w9ERERERFRwyAXM5BNmzaFu7s7pk+fjsDAQJSXl2PRokVo1aoVUlNToaKiAjs7O5SXl8PR0RH+/v5QUVHBzZs3oa+vL+5HV1cX169fF4tQIiIiIiIiqjsKgiAIsk6ivLwcy5cvh6mpKezs7HDq1Cl89dVXiIqKwvfff48ePXrAzc0Nubm5mDp1KmxsbBAQEABDQ0PExMSIM5S3b9+Gg4MDkpOToaqq+ko5FBUVISUlBQBgYWGBtptmSvTf8V6KpKQkiTZpxxEREREREdUXRkZGNddTghz47bffBHd3d4m26dOnC0uWLKky9sCBA0L//v0FQRAEMzMz4fz582JfWlqaYGho+Fo5FBYWComJiUJhYaEgCILQZuMMia+aSDtOEAQhMTHxpXlIM6aux9X3mPU9f1nErO/5yyIm8294Met7/rKIWd/zl0VM5t/wYtb3/GURs77nL4uYr7uvF2ui6sjFNZD37t1DcXGxRJuSkhL+/fdfBAcHIz8/X2wvKioSq2E9PT2kp6eLfenp6ejQocO7SZqIiIiIiKiBkYsC0sbGBqmpqdi9ezcEQcCZM2cQHx8PV1dXxMfHIywsDCUlJcjMzER4eDiGDBkCAHB2dkZkZCSys7ORk5ODiIgIuLi4yPhoiIiIiIiI3k9ycRMdAwMDhISEYM2aNVi0aBFat26N4OBgmJiYIDw8HAsXLoS1tTXU1NTg5uYGLy8vAIC7uztycnLg6uqKkpISODk5wdvbW8ZHQ0RERERE9H6SiwISAOzs7GBnZ1elXV9fH5s3b652G0VFRfj7+8Pf3/8tZ0dERERERERysYSViIiIiIiI5B8LSCIiIiIiIpIKC0giIiIiIiKSCgtIIiIiIiIikgoLSCIiIiIiIpIKC0giIiIiIiKSCgtIIiIiIiIikgoLSCIiIiIiIpIKC0giIiIiIiKSitwUkOfOncOQIUNgbm6OTz/9FPv27QMA5OXlwdfXFxYWFujbty927twpblNcXIzZs2fDysoKNjY2WLt2razSJyIiIiIieu8pyToBACgrK4Ovry/mzZuHAQMGIDExEV5eXjAzM8OyZcugrq6OU6dOIS0tDePHj4exsTE6d+6M1atXIysrC4cOHUJubi7GjBkDAwMD2NnZyfqQiIiIiIiI3jtyMQP55MkT/PPPPygrK4MgCFBQUICysjIUFRVx8OBB+Pn5QVVVFSYmJhg0aJA4CxkbGwsfHx9oamqiffv2GD16NKKjo2V8NERERERERO8nuSggmzZtCnd3d0yfPh1du3bFqFGjMHfuXDx69AhKSkrQ0dERx+rq6uLatWvIy8tDTk4O9PX1q/QRERERERFR3VMQBEGQdRLl5eVYvnw5TE1NYWdnh1OnTuGrr77C2rVr8eWXX+LMmTPi2F27diE6OhohISGwtbVFUlISNDQ0AAAJCQkICAjAyZMnXzmHoqIipKSkAAAsLCzQdtNMif473kuRlJQk0SbtOCIiIiIiovrCyMgIqqqq1XcKcuC3334T3N3dJdqmT58ujB49WjA2NpZo37p1q+Dl5SU8evRI6NSpk/Dw4UOx7/Dhw4KDg8Nr5VBYWCgkJiYKhYWFgiAIQpuNMyS+aiLtOEEQhMTExJfmIc2Yuh5X32PW9/xlEbO+5y+LmMy/4cWs7/nLImZ9z18WMZl/w4tZ3/OXRcz6nr8sYr7uvl6siaojF0tY7927h+LiYok2JSUldO3aFaWlpcjKyhLb09PToa+vDy0tLTRv3hzp6ekSfXp6eu8sbyIiIiIiooZELgpIGxsbpKamYvfu3RAEAWfOnEF8fDwGDhwIe3t7rFy5EgUFBUhOTkZcXBycnJwAAM7OzggNDcXjx4+RkZGBbdu2wcXFRcZHQ0RERERE9H6SiwLSwMAAISEh2LJlCywsLBAUFITg4GAYGxtjwYIFKC0tha2tLfz8/BAYGAhTU1MAwLRp09C+fXs4OjrC3d0dw4cPh6Ojo4yPhoiIiIiI6P0kF8+BBAA7O7tqn9+opaWFNWvWVLuNmpoagoKCEBQU9LbTIyIiIiIiavDkYgaSiIiIiIiI5B8LSCIiIiIiIpIKC0giIiIiIiKSCgtIIiIiIiIikgoLSCIiIiIiIpIKC0giIiIiIiKSCgtIIiIiIiIikgoLSCIiIiIiIpIKC0giIiIiIiKSipKsEwCA2NhYzJs3T6KtoKAAw4YNw7Bhw+Dm5gY1NTWxz8fHBxMnToQgCFi1ahV27tyJsrIyuLi4YNasWVBUVHzXh0BERERERPTek4sC0tnZGc7OzuL3CQkJCAwMhK+vL44fP44+ffogIiKiynZRUVE4evQoYmNjoaCgAB8fH2zfvh0eHh7vMn0iIiIiIqIGQe6WsD579gwzZszA/Pnz8dFHH+Hy5cvo3LlztWP37t0LLy8vtGjRAtra2vDx8UF0dPQ7zpiIiIiIiKhhkIsZyOdt2LABnTp1goODAwAgNTUVKioqsLOzQ3l5ORwdHeHv7w8VFRXcvHkT+vr64ra6urq4fv06BEGAgoKCrA6BiIiIiIjovaQgCIIg6yQqPXv2DH379sX69evRrVs3AMDEiRPRo0cPuLm5ITc3F1OnToWNjQ0CAgJgaGiImJgYcYby9u3bcHBwQHJyMlRVVV8pdlFREVJSUgAAFhYWaLtppkT/He+lSEpKkmiTdhwREREREVF9YWRkVHM9JciRPXv2CM7OzrWOOXDggNC/f39BEATBzMxMOH/+vNiXlpYmGBoavlbswsJCITExUSgsLBQEQRDabJwh8VUTaccJgiAkJia+NA9pxtT1uPoes77nL4uY9T1/WcRk/g0vZn3PXxYx63v+sojJ/BtezPqevyxi1vf8ZRHzdff1Yk1UHbm6BvLIkSNwdHQUv8/Ly0NwcDDy8/PFtqKiIrEa1tPTQ3p6utiXnp6ODh06vLuEiYiIiIiIGhC5KiAvXLggLl0FAE1NTcTHxyMsLAwlJSXIzMxEeHg4hgwZAqDi7q2RkZHIzs5GTk4OIiIi4OLiIqv0iYiIiIiI3mtycxOdsrIyZGdnQ1tbW2xr1KgRwsPDsXDhQlhbW0NNTQ1ubm7w8vICALi7uyMnJweurq4oKSmBk5MTvL29ZXUIRERERERE7zW5KSAVFRWRmppapV1fXx+bN2+ucRt/f3/4+/u/5eyIiIiIiIhIrpawEhERERERkfxiAUlERERERERSYQFJREREREREUmEBSURERERERFJhAUlERERERERSYQFJREREREREUmEBSURERERERFJhAUlERERERERSYQFJREREREREUpGLAjI2NhZmZmYSX507d8bcuXORl5cHX19fWFhYoG/fvti5c6e4XXFxMWbPng0rKyvY2Nhg7dq1MjwKIiIiIiKi95uSrBMAAGdnZzg7O4vfJyQkIDAwEL6+vpg7dy7U1dVx6tQppKWlYfz48TA2Nkbnzp2xevVqZGVl4dChQ8jNzcWYMWNgYGAAOzs7GR4NERERERHR+0kuZiCf9+zZM8yYMQPz58+HpqYmDh48CD8/P6iqqsLExASDBg0SZyFjY2Ph4+MDTU1NtG/fHqNHj0Z0dLSMj4CIiIiIiOj9JHcF5IYNG9CpUyc4ODggMzMTSkpK0NHREft1dXVx7do15OXlIScnB/r6+lX6iIiIiIiIqO4pCIIgyDqJSs+ePUPfvn2xfv16dOvWDYmJiZg8eTLOnDkjjtm1axeio6MREhICW1tbJCUlQUNDA0DF0teAgACcPHnylWMXFRUhJSUFAGBhYYG2m2ZK9N/xXoqkpCSJNmnHERERERER1RdGRkZQVVWtvlOQI3v27BGcnZ3F71NSUgRjY2OJMVu3bhW8vLyER48eCZ06dRIePnwo9h0+fFhwcHB4rdiFhYVCYmKiUFhYKAiCILTZOEPiqybSjhMEQUhMTHxpHtKMqetx9T1mfc9fFjHre/6yiMn8G17M+p6/LGLW9/xlEZP5N7yY9T1/WcSs7/nLIubr7uvFmqg6crWE9ciRI3B0dBS/b9euHUpLS5GVlSW2paenQ19fH1paWmjevDnS09Ml+vT09N5pzi9TWFoi/tvCwqJKGxERERERUX0hVwXkhQsX0K1bN/F7DQ0N2NvbY+XKlSgoKEBycjLi4uLg5OQEoOLuraGhoXj8+DEyMjKwbds2uLi4yCr9aqkpKaPtppkSX2pKyrJOi4iIiIiI6JXJTQFZVlaG7OxsaGtrS7QvWLAApaWlsLW1hZ+fHwIDA2FqagoAmDZtGtq3bw9HR0e4u7tj+PDhEjOYREREREREVHfk4jmQAKCoqIjU1NQq7VpaWlizZk2126ipqSEoKAhBQUFvOz0iIiIiIqIGT25mIImIiIiIiEi+sYAkIiIiIiIiqbCAJCIiIiIiIqmwgCQiIiIiIiKpsIAkIiIiIiIiqbCAJCIiIiIiIqmwgCQiIiIiIiKpsIAkIiIiIiIiqbCAJCIiIiIiIqnITQGZnZ0NHx8fmJubo0+fPtiyZQsAIDk5GV26dIGZmZn4FR4eDgAQBAErV66EtbU1LC0tsXDhQpSVlcnyMIiIiIiIiN5bSrJOAKgoBCdPnowePXogLCwMGRkZGDVqFIyMjHD9+nX06dMHERERVbaLiorC0aNHERsbCwUFBfj4+GD79u3w8PCQwVEQERERERG93+RiBvLChQt48OABAgICoKysjI4dO2LHjh3Q1dXF5cuX0blz52q327t3L7y8vNCiRQtoa2vDx8cH0dHR7zh7IiIiIiKihkEuCshLly6hY8eOWL58OXr16oVPP/0UFy5cQNOmTZGamopz587Bzs4Offv2RXBwMIqLiwEAN2/ehL6+vrgfXV1dXL9+HYIgyOpQiIiIiIiI3lsKghxUWz/++CPCwsIwdepUeHt7IyUlBePGjcO6deuwYcMG9OjRA25ubsjNzcXUqVNhY2ODgIAAGBoaIiYmRpyhvH37NhwcHJCcnAxVVdVXyqGoqAgpKSkAAAsLC7TdNFOi/473UiQlJUm0STNO2n0RERERERHJAyMjo5rrKUEOrF+/XrC2tpZomzlzprB06dIqYw8cOCD0799fEARBMDMzE86fPy/2paWlCYaGhq+VQ2FhoZCYmCgUFhYKgiAIbTbOkPiqiTTjpN2XIAhCYmKiVPnW5bj6HrO+5y+LmPU9f1nEZP4NL2Z9z18WMet7/rKIyfwbXsz6nr8sYtb3/GUR83X39WJNVB25WMKqq6uLgoIClJaWim1lZWXIy8tDcHAw8vPzxfaioiKxGtbT00N6errYl56ejg4dOry7xImIiIiIiBoQuSgge/XqhSZNmmDlypUoLS3FuXPnEB8fD1dXV8THxyMsLAwlJSXIzMxEeHg4hgwZAgBwdnZGZGQksrOzkZOTg4iICLi4uMj4aIiIiIiIiN5PUj/GIzs7GxoaGtDQ0MDZs2fx22+/wdzcHIMGDXrjJNTU1LB161YEBQXBxsYGGhoamDNnDszNzREeHo6FCxfC2toaampqcHNzg5eXFwDA3d0dOTk5cHV1RUlJCZycnODt7f3G+RAREREREVFVUhWQhw8fhp+fHyIiItCuXTtMmDABzZo1w65du5CXl4dRo0a9cSLt2rVDZGRklXZ9fX1s3ry52m0UFRXh7+8Pf3//N45PREREREREtZNqCesPP/wADw8PWFlZITY2Fs2aNcMff/yBRYsWYdu2bW87RyIiIiIiIpIDUhWQ165dw+jRo6GsrIyTJ0/C1tYWioqKsLCwwN27d992jkRERERERCQHpCogGzdujKdPn+Lp06e4cOECrK2tAVQ8d1FLS+utJkhERERERETyQaprIHv06IF58+ZBXV0dqqqq6N27NxISEvDdd9+hT58+bztHIiIiIiIikgNSzUDOmzcPH330ER49eoTly5dDXV0dJ0+eRMeOHTFjxoy3nSMRERERERHJAalmIM+ePYtFixZBQ0NDbAsICHhrSREREREREZH8kWoGcu7cubxZDhERERERUQMnVQH50Ucf4f79+287FyIiIiIiIpJjUi1htba2hq+vL2xsbNCuXTuoqalJ9E+fPv2tJEdERERERETyQ6oCMj4+Htra2rh27RquXbsm0aegoFAnBWR2djbmzZuHs2fPQkNDA+PGjYOnpyfy8vIwe/ZsnD59GpqamvD19cWwYcMAAMXFxZg/fz4OHjwIJSUleHh4YNKkSW+cCxEREREREVUlVQF5+PDht5qEIAiYPHkyevTogbCwMGRkZGDUqFEwMjLC5s2boa6ujlOnTiEtLQ3jx4+HsbExOnfujNWrVyMrKwuHDh1Cbm4uxowZAwMDA9jZ2b3VfImIiIiIiBoiqa6BrFRWVobi4mLxKz8/HydPnnzjJC5cuIAHDx4gICAAysrK6NixI3bs2IGWLVvi4MGD8PPzg6qqKkxMTDBo0CDs3LkTABAbGwsfHx9oamqiffv2GD16NKKjo984HyIiIiIiIqpKqhnI5ORkzJo1Czdv3qy2PzU19Y2SuHTpEjp27Ijly5dj37590NDQwMSJE2FgYAAlJSXo6OiIY3V1dfHHH38gLy8POTk50NfXl+iLiop6o1yIiIiIiIioegqCIAgvGzRq1CgUFRVh+PDhWLBgAWbNmoXMzExERUVhxYoVGDBgwBsl8eOPPyIsLAxTp06Ft7c3UlJSMG7cOKxbtw6TJ0/GmTNnxLG7du1CdHQ0QkJCYGtri6SkJPH5lAkJCQgICHitWdGioiKkpKQAACwsLNB200yJ/jveS5GUlCTRJs04afdFREREREQkD4yMjKCqqlp9pyCFbt26CX///bcgCIIwdOhQISkpSRAEQVi/fr0wZswYaXZRq/Xr1wvW1tYSbTNnzhQ8PDwEY2NjifatW7cKXl5ewqNHj4ROnToJDx8+FPsOHz4sODg4vFYOhYWFQmJiolBYWCgIgiC02ThD4qsm0oyTdl+CIAiJiYlS5VuX4+p7zPqevyxi1vf8ZRGT+Te8mPU9f1nErO/5yyIm8294Met7/rKIWd/zl0XM193XizVRdaS6BrKsrAwtW7YEALRr1w5Xr14FAPTv3/+Nl68CFUtPCwoKUFpaKhHT0NAQpaWlyMrKEtvT09Ohr68PLS0tNG/eHOnp6RJ9enp6b5wPERERERERVSVVAamjo4NLly4BANq3b4/Lly8DAAoLC1FQUPDGSfTq1QtNmjTBypUrUVpainPnziE+Ph4DBgyAvb09Vq5ciYKCAiQnJyMuLg5OTk4AAGdnZ4SGhuLx48fIyMjAtm3b4OLi8sb5EBERERERUVVS3URnyJAhmDFjBoKDg2FnZ4eRI0eiRYsWSEhIgKGh4Rsnoaamhq1btyIoKAg2NjbQ0NDAnDlz0K1bNyxYsADz5s2Dra0t1NXVERgYCFNTUwDAtGnTsHjxYjg6OkJBQQGenp5wdHR843yIiIiIiIioKqkKyLFjx0JFRQXKysro2rUr/Pz8sHbtWrRu3RrLly+vk0TatWuHyMjIKu1aWlpYs2ZNtduoqakhKCgIQUFBdZIDERERERER1UyqAhIAPDw8xH+PGzcO48aNeysJERERERERkXyq9RrI0tJS7Ny5E0+ePJFo37x5M6Kjo1FWVvZWkyMiIiIiIiL5UeMMZHFxMXx8fHD69Gm0a9cOVlZWYt+VK1ewd+9eHD58GCEhIVBRUXknyRIREREREZHs1DgD+dNPP+Hq1auIioqSKB4BYOnSpdi2bRvOnz+P7du3v/UkiYiIiIiISPZqLCBjY2Px9ddfw9zcvNp+CwsL+Pn5Yc+ePW8tOSIiIiIiIpIfNRaQd+7cqbF4rNSzZ0/cunWrzpMiIiIiIiIi+VNjAamuro5nz57VunFpaSlUVVXrPCkiIiIiIiKSPzUWkEZGRjh06FCtG8fHx0NfX7/OkyIiIiIiIiL5U2MB6e7ujnXr1tVYRB46dAgREREYPnz4W0uOiIiIiIiI5EeNj/GwtbWFp6cnfH19YWhoCDMzMzRp0gSPHz/G+fPnceXKFYwaNQpOTk51ksiGDRvw/fffQ1lZWWxbv349VFRU4ObmBjU1NbHdx8cHEydOhCAIWLVqFXbu3ImysjK4uLhg1qxZUFRUrJOciIiIiIiI6P/VWEACwFdffYXu3bvj559/xu+//468vDw0a9YMZmZm+Prrr9GzZ886SyQ1NRX+/v4YO3asRHt0dDT69OmDiIiIKttERUXh6NGjiI2NhYKCAnx8fLB9+3Z4eHjUWV5ERERERERUodYCEqiYibS1tX3riaT+H3v3Hhdj/v+P/zF0GFMO5oHlhAAAIABJREFU+3bYN9YhhSKHCsVaEW+r1cH5tE45lcNGZIV1ikV2U2iJZR2zK9aS+Fpy2l2nNLzfbSSnQSRkCWmm0/X7w6/5NGpyoZqZetxvt2635nW95vV8TIeZec51zVyJiejfv3+h8StXrsDa2rrI6+zfvx+jRo1CnTp1ALzeMxkWFsYGkoiIiIiIqBRofQ9kWcrMzMTt27exbds2fPrpp3B1dcWePXsAvG4sL168CBcXF3Tt2hVBQUHIysoCANy6dUvjQ3wsLCxw48YNCIKgk9tBRERERERUnkkEPei2kpOTMXv2bIwfPx4dO3ZEfHw8fHx8EBwcjJ9//hmOjo4YPHgwnjx5gqlTp6JTp07w9/dHixYtsHfvXvUeyuTkZPTo0QPx8fHvfHoRlUqFhIQEAICDgwM+2Rygsf2e13LI5XKNMTHzxK5FRERERESkD2xtbbX3U4KeCgwMFObNm1do/PDhw0LPnj0FQRAEOzs74b///a96W1JSktCiRYv3qqdUKoW4uDhBqVQKgiAI9X+apfGljZh5YtcSBEGIi4sTlbck5xl6TUPPr4uahp5fFzWZv+LVNPT8uqhp6Pl1UZP5K15NQ8+vi5qGnl8XNd93rTd7oqJoPYQ1Pj4eOTk5pdXUarh8+TI2bNigMaZSqWBiYoKgoCC8fPlSYzy/G7a0tIRCoVBvUygUaNKkSZlkJiIiIiIiqmi0NpCjR49GWloaAGDkyJF4/vx5qYWQyWQICwvD4cOHkZeXh7Nnz+LgwYPo27cvjh49irCwMGRnZ+POnTsIDw9Hv379AAAeHh7YtGkTUlNTkZaWhvXr18PT07PUchIREREREVVkWj+F1djYGLt374ajoyNiY2MRGxuL6tWrFzm3ffv2HxTCwsICoaGhCAkJQUBAAD7++GMsW7YMLVu2RHh4OJYsWQInJydIpVIMHjwYo0aNAgAMGzYMaWlpGDBgALKzs+Hu7g4vL68PyqIrypxsSI2M4eDgUGiMiIiIiIhIH2htIEeMGIGwsDD88MMPkEgkmDJlSpHzJBIJEhMTPziIi4sLXFxcCo1bWVlhy5YtRV6ncuXK8PPzg5+f3wfX1zWpkXGRH7ZDRERERESkL7Q2kFOmTMHQoUORnp6OL774AhEREfjoo4/KMhsRERERERHpEa0NJADUrFkTNWvWxLJly9CqVSuYmJiUVS4iIiIiIiLSM8U2kPn69u2L+Ph4rF+/HlevXoWJiQmaNm2KMWPGoG3btqWdkYiIiIiIiPSA1k9hLSguLg7Dhg3DgwcP0L17d3z66adITk7G8OHDERcXV9oZiYiIiIiISA+I2gMZEhKCfv36ITAwUGN83rx5WL16NbZt21Yq4YiIiIiIiEh/iNoDmZCQoD51RkGjR4/G33//XeKhiIiIiIiISP+IaiCrVauGly9fFhp//vw5jI15nkIiIiIiIqKKQFQD2alTJyxbtgyPHz9Wjz18+BBBQUHo1KlTqYUjIiIiIiIi/SHqPZB+fn4YMmQIXFxc0KBBAwBAcnIyateujZCQkFINSERERERERPpBVAP573//G9HR0YiKisK1a9cAACNGjIC7uzvMzc1LJMjGjRsRGhqqcUjsjz/+iKZNm2LOnDk4d+4cqlatismTJ2PgwIEAgKysLCxcuBAxMTEwMjLCiBEjMHHixBLJQ0RERERERJpENZAAYG5ujmHDhpVakMTERPj5+WHs2LEa476+vpDJZDhz5gySkpIwfvx4tGrVCtbW1ggJCUFKSgqOHTuGJ0+eYMyYMWjevDlcXFxKLScREREREVFFJeo9kGUhMTERNjY2GmMZGRmIiYmBr68vTE1N0bp1a7i5uWH37t0AgKioKHh7e6Nq1apo3Lgxhg8fjsjISF3EJyIiIiIiKvf0ooHMzMzE7du3sW3bNnz66adwdXXFnj17cOfOHRgZGanfdwkAFhYWuH79OtLT05GWlgYrK6tC24iIiIiIiKjkSQRBEHQdIjk5GbNnz8b48ePRsWNHxMfHw8fHB15eXti6dStiY2PVc/fs2YPIyEisXr0azs7OkMvl6vdhnj17Fv7+/jh9+vQ7Z1CpVEhISAAAODg44JPNARrb73kth1wu1xgTM68k1yIiIiIiIipttra2MDU1LXqjIMLWrVuFx48fi5laYgIDA4XRo0cLrVq10hjfvn27MGrUKOHp06dCs2bNNHIdP35c6NGjx3vVUyqVQlxcnKBUKgVBEIT6P83S+NJGzLySXCtfXFyciFslbl5JrqWLmoaeXxc1DT2/Lmoyf8Wraej5dVHT0PProibzV7yahp5fFzUNPb8uar7vWm/2REURdQjr6tWr8eLFi5JsajVcvnwZGzZs0BhTqVSoW7cucnJykJKSoh5XKBSwsrJCjRo1ULNmTSgUCo1tlpaWpZaTiIiIiIioIhPVQDZr1gyXLl0qtRAymQxhYWE4fPgw8vLycPbsWRw8eBBffvklunfvjuDgYGRmZiI+Ph7R0dFwd3cHAHh4eGDNmjV49uwZbt++jR07dsDT07PUchIREREREVVkok7j0bhxY3zzzTf46aef0KhRI0ilUo3twcHBHxTCwsICoaGhCAkJQUBAAD7++GMsW7YMLVu2xOLFi7FgwQI4OztDJpNh5syZaNOmDQBg2rRpWLp0KVxdXSGRSDBy5Ei4urp+UBZ9p8zJhtTIGA4ODoXGiIiIiIiISpOoBjI5OVndsDx//hzPnz8v8SAuLi5Fnr+xRo0aWLVqVZHXkUqlCAwMRGBgYInn0VdSI+MiP2yHiIiIiIiotIlqILdv317aOYiIiIiIiEjPiT4PpEqlwr59+7By5Uo8e/YMFy5cQHp6emlmIyIiIiIiIj0iag/kkydPMGTIEDx48AB5eXkYOHAgNm7ciMTERGzbtg2NGzcu5ZhERERERESka6L2QH733Xdo2LAhzp07pz6h5LJly9CoUSN8//33pRqQiIiIiIiI9IOoBvLMmTOYNm0azM3N1WP/+te/EBAQgAsXLpRaOCIiIiIiItIfohrI9PR0VKtWrdC4iYkJsrKySjwUERERERER6R9RDWTr1q0RFRVVaHzz5s2wtbUt8VD0YZQ52erv80+/UnCMiIiIiIjofYj6EJ3p06dj9OjRuHTpErKzs7Fq1SrcuHEDN2/exObNm0s7I70jniuSiIiIiIhKg6g9kHZ2dti1axdq1qyJxo0b48qVK2jcuDEiIiLQrl270s5IREREREREekDUHkgAsLa2xnfffVeaWZCWlgZ3d3csXboU3bp1w//7f/8PM2bMUH/yKwAsWrQIHh4eyMrKwsKFCxETEwMjIyOMGDECEydOLNV8REREREREFZnoBvLvv//G5s2bkZSUhJycHLRs2RJjx45Fy5YtSyzM3Llz8ezZM/Xlq1evYsiQIZg/f36huSEhIUhJScGxY8fw5MkTjBkzBs2bN4eLi0uJ5SEiIiIiIqL/I+oQ1r/++guDBg1CSkoKOnfujC5duuD27dsYMmQIzp8/XyJBfv75Z1SpUgV169ZVj125cgU2NjZFzo+KioK3tzeqVq2Kxo0bY/jw4YiMjCyRLBVF/gfr5H/QTsExIiIiIiKiN4naAxkUFITx48dj+vTpGuNLlizBihUr8Ouvv35QiNu3b2Pz5s2IjIxEv3791OOJiYnIy8vD6tWrYWpqioEDB2LChAl4/vw50tLSYGVlpZ5rYWGBiIiID8pR0fDDdoiIiIiI6F1IBEEQ3japVatWiI6ORqNGjTTGb926hT59+iA+Pv69A+Tk5GDo0KGYMmUKnJ2d4eLignnz5sHJyQnjx4/HgAED4OrqCoVCgUmTJmH8+PHo1q0bnJ2dIZfLYW5uDgA4e/Ys/P39cfr06ffKoVKpkJCQAOD1HrmiGiu5XK4xJmZeSa6lq5pERERERFRx2NraanwOjQZBhH79+gkHDhwoNH7o0CHBzc1NzBJarVq1Spg3b576crdu3YTjx48XOXfTpk3CmDFjhKdPnwrNmjUTHj9+rN52/PhxoUePHu+dQ6lUCnFxcYJSqRQEQRDq/zRL40sbMfNKci1d1RQEQYiLiyt2+7vM09e1KkpNQ8+vi5rMX/FqGnp+XdQ09Py6qMn8Fa+moefXRU1Dz6+Lmu+71ps9UVG0HsL6119/qb/v0aMHFi1ahEePHsHe3h6VKlXC5cuXERoaiqlTp35Qd3vo0CE8fvwYhw4dAgC8fPkS06dPh4+PD168eIEZM2ZAIpEAeL2X0MTEBDVq1EDNmjWhUChQq1YtAIBCoYClpeUHZSEiIiIiIiLttDaQ48aNg0QigVDgCNcVK1YUmrd48WIMGzbsvQMcPnxY43L+IawODg7o3r07atWqhZEjRyIxMRE7duzAokWLAAAeHh5Ys2YNVq9ejWfPnmHHjh2YOXPme+cgIiIiIiKi4mltII8dO1aWOQqpVq0a1q9fj+XLl2PVqlWoUaMGJk2ahB49egAApk2bhqVLl8LV1RUSiQQjR46Eq6urTjMTERERERGVZ1obyPr165dlDrXjx4+rv7e3t9d6ag6pVIrAwEAEBgaWVTQiIiIiIqIKTdRpPO7fv4/vv/8eSUlJUKlUhbbrem8lERERERERlT5RDWRAQABu376Nzz//HFWqVCntTERERERERKSHRDWQf//9NzZv3gw7O7vSzkNERERERER6qpKYSXXq1NF+IkkiIiIiIiKqEEQ1kFOmTMG3336La9euQaVSISsrS+OLiIiIiIiIyj9Rh7DWr18fN27cgKenZ5HbExMTSzQUERERERER6R9RDeT8+fPRqFEjeHp6QiaTlXYmIiIiIiIi0kOiGsjk5GRERUWhcePGpRyHiIiIiIiI9JWo90Da2NjgwYMHpZ2FiIiIiIiI9JioBtLHxwdz587Fli1bcPLkSfz1118aXyUpLS0NHTt2xIkTJwAA9+7dw6hRo2BnZ4fPP/9cPQ4A6enpmDx5MhwcHNC1a1fs3r27RLMQERERERHR/xF1COvEiRMBAMuXLy+0TSKRlOiH6MydOxfPnj1TX546dSo6deqEjRs34syZM/Dz80NMTAz+9a9/Yd68eZDJZDhz5gySkpIwfvx4tGrVCtbW1iWWh4iIiIiIiF4T1UAeO3astHMAAH7++WdUqVIFdevWBQDcvHkT165dQ0REBIyNjeHs7IwOHTpg3759GDx4MGJiYvD777/D1NQUrVu3hpubG3bv3o158+aVSV4iIiIiIqKKRPRpPErb7du3sXnzZkRGRqJfv34AgFu3bqF+/fqQSqXqeRYWFrh+/Tru3LkDIyMjNGjQQGPbkSNHSj0rERERERFRRSQRBEF426QhQ4YUu/2XX375oBA5OTkYOnQopkyZAmdnZ7i4uGDevHl4/vw5tmzZgt9++009d9WqVbh9+za+/PJLTJo0CbGxsepte/bsQWRkJCIjI985g0qlQkJCAgDAwcEBn2wO0Nh+z2s55HK5xpiYeSW5lq5qNm9pA3Pp/52+5aXyFZIu89yfRERERETlka2tLUxNTYvcJmoPZOPGjSGRSNSXs7OzcffuXVy7dg1jx4794IBr166FjY0NnJ2dNcarVKkCpVKpMaZUKiGTyYrd9iFsbW21bnNwcBC1hph5JblWWdQs2Gje81pe7FpyufyttcTM0cVaFaWmoefXRU3mr3g1DT2/Lmoaen5d1GT+ilfT0PProqah59dFzfddq+BONW1ENZBFfXgOAKxevRqPHz8Ws0SxDh06hMePH+PQoUMAgJcvX2L69Onw8fHB/fv3kZWVBRMTEwCAQqGAo6MjGjVqhJycHKSkpKBevXrqbVZWVh+ch4iIiIiIiAoTdRoPbfr27YvDhw9/cIjDhw9DLpcjLi4OcXFxqFevHlauXAlvb29YWVkhNDQUWVlZOHXqFM6fP49evXrB3Nwc3bt3R3BwMDIzMxEfH4/o6Gi4u7t/cB4iIiIiIiIq7IMayKSkJIh4C+UHWbNmDZKSktCxY0csXboUK1euVH9K6+LFi5GTkwNnZ2f4+vpi5syZaNOmTanmISIiIiIiqqhEHcI6Y8aMQmMvX77E+fPn4erqWuKhjh8/rv6+fv362LRpU5HzatSogVWrVpV4fSIiIiIiIipMVAP56NEjjcsSiQTGxsYYN24cvLy8SiUYERERERER6RdRDeT27dtLOwcRERERERHpuQ96DyQRERERERFVHFr3QHbu3FnUAhKJBH/++WeJBSIiIiIiIiL9pLWBHDx4MCQSidYrRkVF4e7du+pzMBIREREREVH5prWB/Oqrr4ocf/jwIebOnYu7d++if//+mD17dqmFIyIiIiIiIv0h6kN08u3fvx9Lly6FsbExwsPD0bVr11KKRYZGmZMNqZExAMDBwaHQ2Jvz8udom0dERERERPpHVAP5zz//YP78+YiJicEXX3yBBQsWoHr16qWdjQyI1MgYn2wO0Bi757X8veaJbUaJiIiIiKhsvbWB/P3337Fw4UIIgoDQ0FD06tWrLHJRBSa2GSUiIiIiorKl9TQez58/x4wZMzBt2jTY29vj0KFDpdo8Hjp0CK6urrCzs0Pv3r0RExMDAIiPj4eNjQ3s7OzUX+Hh4QAAQRAQHBwMJycntG/fHkuWLEFubm6pZSQiIiIiIqrItO6B/OKLL/DkyRM0bNgQlpaW2LJli9ZFpk+f/kEhFAoF5syZg59++gn29vY4c+YMJkyYgD/++ANXr15Fly5dsH79+kLXi4iIwMmTJxEVFQWJRAJvb2/s3LkTI0aM+KA8REREREREVJjWBtLExAR169ZFdnY2oqOjtS4gkUg+uIG0sLDA6dOnYWZmhoyMDDx69AhmZmYwMTHBlStXYG1tXeT19u/fj1GjRqFOnToAAG9vb4SFhbGBJCIiIiIiKgVaG8jjx4+XZQ6YmZkhOTkZPXv2hCAIWLhwIczNzZGYmAgTExO4uLggLy8Prq6u8PPzg4mJCW7dugUrKyv1GhYWFrhx4wYEQSj2HJZERERERET07iSCIAi6DpEvJycHgiAgLi4OkyZNwtq1a7F161Y4Ojpi8ODBePLkCaZOnYpOnTrB398fLVq0wN69e9V7KJOTk9GjRw/Ex8fD1NT0nWqrVCokJCQAeP3Jn0V9iItcLtcYEzOvJNfSl5r6kr95SxuYS2UaYy+Vr5B0ORFERERERPR+bG1ttfZT73QeyNJmZPQ6TseOHdGzZ08cO3ZM/YE5ACCTyeDt7Y2VK1fC398fUqkUKpVKvT0zMxNGRkbv3DwWZGtrq3VbwXMXFkfMvJJcSxc19SV/UY2mtrXkcrmoOmLmleRauqhp6Pl1UZP5K15NQ8+vi5qGnl8XNZm/4tU09Py6qGno+XVR833XKrhTTRutn8Jalk6dOoXRo0drjGVnZ0MQBAQFBeHly5fqcZVKpW4QLS0toVAo1NsUCgWaNGlSJpmJiIiIiIgqGr1oIFu0aIGEhATs27cPeXl5OHXqFE6dOoWhQ4fi6NGjCAsLQ3Z2Nu7cuYPw8HD069cPAODh4YFNmzYhNTUVaWlpWL9+PTw9PXV8a4iIiIiIiMonvTiEtXbt2ggPD8fSpUsRGBiIxo0b44cffoCVlRXCw8OxZMkSODk5QSqVYvDgwRg1ahQAYNiwYUhLS8OAAQOQnZ0Nd3d3eHl56fjWEBERERERlU960UACQLt27bB3795C41ZWVlrPQVm5cmX4+fnBz8+vlNMRERERERGRXhzCSkRERERERPqPDSQRERERERGJwgaSiIiIiIiIRGEDSeWeMicbwP+dRzL/MhERERERvRu9+RAdotIiNTLGJ5sD1JfveS3XYRoiIiIiIsPFPZBEREREREQkChtIIiIiIiIiEoUNJBEREREREYnCBpKIiIiIiIhE0ZsG8tChQ3B1dYWdnR169+6NmJgYAEB6ejomT54MBwcHdO3aFbt371ZfJysrC3PmzEGHDh3QqVMnrFu3TlfxiYiIiIiIyj29+BRWhUKBOXPm4KeffoK9vT3OnDmDCRMm4I8//sDChQshk8lw5swZJCUlYfz48WjVqhWsra0REhKClJQUHDt2DE+ePMGYMWPQvHlzuLi46PomERERERERlTt6sQfSwsICp0+fhr29PTIyMvDo0SOYmZnBxMQEMTEx8PX1hampKVq3bg03Nzf1XsioqCh4e3ujatWqaNy4MYYPH47IyEgd3xoiIiIiIqLySS8aSAAwMzNDcnIy2rVrh4CAAPj5+eHu3bswMjJCgwYN1PMsLCxw/fp1pKenIy0tDVZWVoW2ERERERERUcmTCIIg6DpEvpycHAiCgLi4OEyaNAljx47Ftm3bEBsbq56zZ88eREZGYvXq1XB2doZcLoe5uTkA4OzZs/D398fp06ffubZKpUJCQgIAwMHBQePE88Drk8/L5XKNMTHzSnItfalZHvMTEREREdFrtra2MDU1LXKbXrwHMp+R0es4HTt2RM+ePZGQkAClUqkxR6lUQiaTQSqVqi/nN5D52z6Era2t1m0ODg6i1hAzryTX0kXN8pxfLpe/dQ0xc0p6nr6uVVFqMn/Fq2no+XVR09Dz66Im81e8moaeXxc1DT2/Lmq+71oFd6ppoxeHsJ46dQqjR4/WGMvOzkbDhg2Rk5ODlJQU9bhCoYCVlRVq1KiBmjVrQqFQaGyztLQsq9hEREREREQVil40kC1atEBCQgL27duHvLw8nDp1CqdOncLgwYPRvXt3BAcHIzMzE/Hx8YiOjoa7uzsAwMPDA2vWrMGzZ89w+/Zt7NixA56enjq+NUREREREROWTXjSQtWvXRnh4OLZt24Z27dph1apV+OGHH2BpaYnFixcjJycHzs7O8PX1xcyZM9GmTRsAwLRp09C4cWO4urpi2LBhGDRoEFxdXXV8a4iIiIiIiMonvXkPZLt27bB3795C4zVq1MCqVauKvI5UKkVgYCACAwNLOx4REREREVGFpxd7IImIiIiIiEj/sYEkIiIiIiIiUdhAEhERERERkShsIImIiIiIiEgUNpBEREREREQkChtIIiIiIiIiEoUNJBEREREREYnCBpKIiIiIiIhEYQNJREREREREouhNAxkXF4eBAwfCwcEBPXr0wC+//AIAiI+Ph42NDezs7NRf4eHhAABBEBAcHAwnJye0b98eS5YsQW5uri5vBhERERERUbllpOsAAJCeno5Jkybhm2++gZubGxITE+Hl5YWGDRvi3r176NKlC9avX1/oehERETh58iSioqIgkUjg7e2NnTt3YsSIETq4FUREREREROWbXuyBTElJgbOzMzw8PFCpUiW0bNkSjo6OuHjxIq5cuQJra+sir7d//36MGjUKderUQe3ateHt7Y3IyMgyTk9ERERERFQx6EUDaWNjg++++059OT09HXFxcbC2tkZiYiIuXrwIFxcXdO3aFUFBQcjKygIA3Lp1C1ZWVurrWVhY4MaNGxAEocxvAxERERERUXknEfSs23rx4gUmTJgAMzMzbNiwAZMmTYKjoyMGDx6MJ0+eYOrUqejUqRP8/f3RokUL7N27V72HMjk5GT169EB8fDxMTU3fqa5KpUJCQgIAwMHBAZ9sDtDYfs9rOeRyucaYmHkluZa+1CyP+YmIiIiI6DVbW1ut/ZRevAcyX3JyMnx8fNCgQQOEhoaiUqVK6g/MAQCZTAZvb2+sXLkS/v7+kEqlUKlU6u2ZmZkwMjJ65+axIFtbW63bHBwcRK0hZl5JrqWLmuU5v1wuf+saYuaU9Dx9Xaui1GT+ilfT0PProqah59dFTeaveDUNPb8uahp6fl3UfN+1Cu5U00YvDmEFgMuXL2PQoEHo3Lkz1q5dC6lUivT0dAQFBeHly5fqeSqVSt0gWlpaQqFQqLcpFAo0adKkzLOT4VPmZKu/z/8nKjhGRERERER6sgcyLS0N48aNg5eXFyZMmKAer1q1Ko4ePQpBEDBjxgykpKQgPDwcgwYNAgB4eHhg06ZNcHJygpGREdavXw9PT09d3QwyYFIj4yIPhyUiIiIiov+jFw3knj178M8//2DdunVYt26denzkyJEIDw/HkiVL4OTkBKlUisGDB2PUqFEAgGHDhiEtLQ0DBgxAdnY23N3d4eXlpaubQUREREREVK7pRQPp4+MDHx8frdu3bNlS5HjlypXh5+cHPz+/UkpGRERERERE+fTmPZBEhiD/fZEF32zM90oSERERUUWhF3sgiQwF3ytJRERERBUZ90ASERERERGRKGwgiYiIiIiISBQ2kERERERERCQKG0giIiIiIiIShQ0kERERERERicIGkoiIiIiIiERhA0lUCt48XyTPFUlERERE5YHeNJBxcXEYOHAgHBwc0KNHD/zyyy8AgPT0dEyePBkODg7o2rUrdu/erb5OVlYW5syZgw4dOqBTp05Yt26druITacg/X2T+l9TIWNeRiIiIiIg+mJGuAwCvm8RJkybhm2++gZubGxITE+Hl5YWGDRvil19+gUwmw5kzZ5CUlITx48ejVatWsLa2RkhICFJSUnDs2DE8efIEY8aMQfPmzeHi4qLrm0RERERERFTu6MUeyJSUFDg7O8PDwwOVKlVCy5Yt4ejoiIsXLyImJga+vr4wNTVF69at4ebmpt4LGRUVBW9vb1StWhWNGzfG8OHDERkZqeNbQyROwcNaeagrERERERkCvdgDaWNjg++++059OT09HXFxcWjevDmMjIzQoEED9TYLCwscOXIE6enpSEtLg5WVlca2iIiIMs1O9L7yD3Mt6J7Xch2lISIiIiJ6O4kgCIKuQxT04sULTJgwAWZmZvD29sbkyZMRGxur3r5nzx5ERkZi9erVcHZ2hlwuh7m5OQDg7Nmz8Pf3x+nTp9+5rkqlQkJCAoDXe4OKemIvl8s1xsTMK8m19KUm85dtTSIiIiKismRrawtTU9Mit+nFHsh8ycnJ8PHxQYMGDRDUA0uTAAAgAElEQVQaGoqbN29CqVRqzFEqlZDJZJBKperL+Q1k/rYPYWtrq3Vb/mGGbyNmXkmupYuazF92NZU52YU+hKeosXxyufyttcTMKel5hl6T+SteTUPPr4uahp5fFzWZv+LVNPT8uqhp6Pl1UfN91yq4U00bvWkgL1++jHHjxsHDwwOzZs1CpUqV0KhRI+Tk5CAlJQX16tUDACgUClhZWaFGjRqoWbMmFAoFatWqpd5maWmpy5tBVOJ4qCsRERER6Qu9+BCdtLQ0jBs3Dl5eXpg9ezYqVXody9zcHN27d0dwcDAyMzMRHx+P6OhouLu7AwA8PDywZs0aPHv2DLdv38aOHTvg6empy5tCRERERERUbunFHsg9e/bgn3/+wbp16zTO5Thy5EgsXrwYCxYsgLOzM2QyGWbOnIk2bdoAAKZNm4alS5fC1dUVEokEI0eOhKurq65uBhERERERUbmmFw2kj48PfHx8tG5ftWpVkeNSqRSBgYEIDAwsrWhERERERET0/9OLQ1iJiIiIiIhI/7GBJCoHlDnZ6u/zP0mr4BgRERERUUnQi0NYiejD8JNaiYiIiKgscA8kERERERERicIGkqgCyT+steAJY3moKxERERGJxUNYiSoQHupKRERERB+CeyCJiIiIiIhIFDaQREREREREJAobSCIiIiIiIhJF7xrI+Ph4dO7cWeOyjY0N7Ozs1F/h4eEAAEEQEBwcDCcnJ7Rv3x5LlixBbm6urqITERERERGVa3rzITqCIODXX3/F8uXLUblyZfX41atX0aVLF6xfv77QdSIiInDy5ElERUVBIpHA29sbO3fuxIgRI8oyOhERERERUYWgN3sgw8PDsW3bNvj4+GiMX7lyBdbW1kVeZ//+/Rg1ahTq1KmD2rVrw9vbG5GRkWURl4iIiIiIqMLRmz2Q/fv3h4+PD2JjYzXGExMTYWJiAhcXF+Tl5cHV1RV+fn4wMTHBrVu3YGVlpZ5rYWGBGzduQBAESCSSsr4JRERERERE5ZreNJB16tQpcvyjjz6Co6MjBg8ejCdPnmDq1KlYvXo1/P39kZmZCalUqp5bpUoV5OXlISsrC6ampu+VIyEhQeMk6wXJ5XKNy2LmleRa+lST+fWrZknnb97SBuZSmXr+S+UrJF1OLPK62tZ43zklPU9f19JFTUPPr4uahp5fFzUNPb8uajJ/xatp6Pl1UdPQ8+uiZknnz6c3DaQ2+R+YAwAymQze3t5YuXIl/P39IZVKoVKp1NszMzNhZGT03s0jANja2mrdpu3J9/vMK8m1dFGT+ct/zU82B6i/v+e1vNi15HL5W2uJmVPS8/R1LV3UNPT8uqhp6Pl1UdPQ8+uiJvNXvJqGnl8XNQ09vy5qvu9aKpUKCQkJxV5Hb94DWZT09HQEBQXh5cuX6jGVSqVuEC0tLaFQKNTbFAoFmjRpUuY5iYiIiIiIKgK9biCrVq2Ko0ePIiwsDNnZ2bhz5w7Cw8PRr18/AICHhwc2bdqE1NRUpKWlYf369fD09NRxaiIiIiIiovJJrw9hrVSpEsLDw7FkyRI4OTlBKpVi8ODBGDVqFABg2LBhSEtLw4ABA5CdnQ13d3d4eXnpODUREREREVH5pHcNpKOjI86fP6++bGVlhS1bthQ5t3LlyvDz84Ofn18ZpSMiIiIiIqq49PoQViIiIiIiItIfbCCJiIiIiIhIFDaQREREREREJAobSCIiIiIiIhKFDSQRERERERGJwgaSiIiIiIiIRGEDSUTvRZmTrf7ewcGh0BgRERERlT96dx5IIjIMUiNjfLI5QGPsntdyHaUhIiIiorLAPZBEVKry90rm76UsOEZEREREhkXvGsj4+Hh07txZfTk9PR2TJ0+Gg4MDunbtit27d6u3ZWVlYc6cOejQoQM6deqEdevW6SIyERUjf09lwS+pkbGuYxERERHRe9CbQ1gFQcCvv/6K5cuXo3LlyurxefPmQSaT4cyZM0hKSsL48ePRqlUrWFtbIyQkBCkpKTh27BiePHmCMWPGoHnz5nBxcdHhLSGi96HMyYbUyFjj/ZRsNImIiIj0i97sgQwPD8e2bdvg4+OjHsvIyEBMTAx8fX1hamqK1q1bw83NTb0XMioqCt7e3qhatSoaN26M4cOHIzIyUlc3gYg+wJt7Ktk8EhEREekfvWkg+/fvj/3796NVq1bqsTt37sDIyAgNGjRQj1lYWOD69etIT09HWloarKysCm0jIiIiIiKikqc3h7DWqVOn0NirV68glUo1xqRSKZRKJTIzMwEAVapUKbTtQyQkJGh82EdBcrlc47KYeSW5lj7VZH79qmno+cXWbN7SBuZSmcb8l8pXSLqcWGSNotb4kHkluZYuahp6fl3UNPT8uqhp6Pl1UZP5K15NQ8+vi5qGnl8XNUs6fz69aSCLUqVKlUINoVKphEwmUzeWSqUS5ubmGts+hK2trdZt2p4Iv8+8klxLFzWZv+LV1Jf8RZ06pLgmVUwdMfNKci1d1DT0/Lqoaej5dVHT0PProibzV7yahp5fFzUNPb8uar7vWiqVCgkJCcVeR28OYS1Ko0aNkJOTg5SUFPWYQqGAlZUVatSogZo1a0KhUGhss7S01EVUIiIiIiKick+vG0hzc3N0794dwcHByMzMRHx8PKKjo+Hu7g4A8PDwwJo1a/Ds2TPcvn0bO3bsgKenp45TE5Gu8dyTRERERKVDrw9hBYDFixdjwYIFcHZ2hkwmw8yZM9GmTRsAwLRp07B06VK4urpCIpFg5MiRcHV11XFiItK1/E90Leie13IdpSEiIiIqP/SugXR0dMT58+fVl2vUqIFVq1YVOVcqlSIwMBCBgYFlFY+IiIiIiKjC0utDWImIiIiIiEh/sIEkIiIiIiIiUdhAEhERERERkShsIImIiIiIiEgUNpBEREREREQkChtIIiIiIiIiEoUNJBEREREREYnCBpKIiIiIiIhEYQNJRBWSMidb/b2Dg0OhMSIiIiIqzEjXAcTYuHEjQkNDYWxsrB778ccf0bRpU8yZMwfnzp1D1apVMXnyZAwcOFCHSYnIUEiNjPHJ5gCNsXtey3WUhoiIiMgwGEQDmZiYCD8/P4wdO1Zj3NfXFzKZDGfOnEFSUhLGjx+PVq1awdraWkdJiai8UeZkQ2pkrN5LWXCMiIiIqKIxmAayf//+GmMZGRmIiYnB77//DlNTU7Ru3Rpubm7YvXs35s2bp6OkRFTeiN1T+WajWVSTWXCsuHlERERE+krvG8jMzEzcvn0b27Ztw8yZM1GtWjWMHTsWLVq0gJGRERo0aKCea2FhgSNHjugwLRFVVG82mkU1me/bjBYcIyIiItIlvW8g09LSYG9vj6FDh2L16tWIj4+Hj48PvLy8IJVKNeZKpVIolcoPqpeQkKDxpK0guVyucVnMvJJcS59qMr9+1TT0/Lqoqe/5i2o035xX3BrvO6ek5xl6TUPPr4uahp5fFzWZv+LVNPT8uqhp6Pl1UbOk8+fT+wayQYMG2LFjh/pyu3bt4Onpibi4uELNolKphEwm+6B6tra2Wrdpe/L3PvNKci1d1GT+ilfT0PPromZZ5ZfL5W9dQ8yckp5n6DUNPb8uahp6fl3UZP6KV9PQ8+uipqHn10XN911LpVIhISGh2Ovo/Wk8Ll++jA0bNmiMqVQq1K1bFzk5OUhJSVGPKxQKWFlZlXVEIqIyx9OQEBERkS7o/R5ImUyGsLAwNGzYED179sT58+dx8OBB7NixAy9evEBwcDCWLFmC69evIzo6ulCzSURUHvE0JERERKQLet9AWlhYIDQ0FCEhIQgICMDHH3+MZcuWoWXLlli8eDEWLFgAZ2dnyGQyzJw5E23atNF1ZCIiIiIionJJ7xtIAHBxcYGLi0uh8Ro1amDVqlU6SEREZBj4ia5ERERUkgyigSQiovfDU4cQERFRSWIDSUREohrNgg1lwQ/uYZNJRERUcbCBJCIiUfjBPURERKT3p/EgIiLDkn86kTcPhyUiIiLDxz2QRERUot73fZc8HJaIiEj/sYEkIiKdeLPRLK7JBIp/3yU/BIiIiKhssIEkIiK9JXZvJj8EiIiIqGywgSQiogqhpE9pwkNwiYioImIDSUREVMD77vXkIbhERFQRGHwDeeXKFcyfPx83btxAo0aNsGjRIrRt21bXsYiIiEr0EFxA3F5PNq1ERFSaDLqBVKlU8PHxgY+PDwYOHIj9+/djypQpOH78OExMTHQdj4iIqESJ2evJ940SEVFpMujzQJ47dw6VKlXCsGHDYGxsjAEDBuCjjz7CiRMndB2NiIjI4OU3mQW/imoexZ778815xc152zwiItINg94DqVAoYGlpqTFmYWGB69ev4/PPP3+ntQRBAABkZWUBAOoYyzS2q1SqIq8nZl5JrqUPNZlfP2saen5d1GR+/arJ/PpZU8wcCQD7XwI1xs4OnAVVrqrYeWLmaJunys2BaWUj2NraqjPljxU3r7g5AETNK65mSa6lz/k11tXy91Wa8wy9pqHn10VNQ8+vi5rvs1Z+L5TfGxVFIhS3Vc+tXbsWV65cQVhYmHrs66+/Rp06deDv7/9Oa7148QLXrl0r6YhEREREREQGpVmzZqhatWqR2wx6D2SVKlWgVCo1xpRKJWQymZZraGdmZoZmzZrB2NgYEomkpCISEREREREZBEEQkJ2dDTMzM61zDLqBbNKkCXbs2KExplAo4Obm9s5rVapUSWuXTUREREREVBFIpdJitxv0h+h07NgRWVlZ2L59O7Kzs7Fnzx6kpaWhc+fOuo5GRERERERU7hj0eyAB4OrVq1i4cCGSkpLQqFEjLFy4kOeBJCIiIiIiKgUG30ASERERERFR2TDoQ1iJiIiIiIio7LCBJCIiIiIiIlHYQBIREREREZEobCCJiIiIiIhIFDaQREREREREJAobSCIiIiIiIhKFDSQRERERERGJwgaSiIiIiIiIRGEDSUQAgAsXLiAvL0/XMYioDCgUCpw9exbXr1/XdRQiIjIwEkEQBF2HKC9SU1Px73//u0TWEgQBEomkRNYCgL/++gudO3fGqVOntM5xdnYusXrlWW5uLipXrvxO10lPT0f16tVLJc+xY8fQvXv3QuP79u1Dnz59irxOfHw8qlevjkaNGqnHHB0d8ccff8DU1LRUcpYGuVwOBweHQuNZWVl48OABGjZsCEEQUKmSbl8ry8nJgZGR0Vvnbdq0CW5ubvj444/LIFXJW7RoEfz9/WFmZqbrKO+trH8HmZmZSE9PV794k5OTg5s3b6Jbt26lUu/Ro0fw9fVFQkICatSogadPn6JZs2YIDw/Hxx9/jMzMzLeuUaVKlVLJVhxt/+slYcOGDRg+fDhkMlmprP+m//3vf7h9+zbefPql7f66rCkUCtSpUwdmZmaIj4+Hubk5mjRpUmievt3PGqoXL16gatWqWrdfvHgR9vb2ZZhIP1y/fh0HDhxAamoqatasCTc3N7Rs2bJEa6hUqlJ/zqNQKJCamopatWqhadOmJbbu48ePUaVKFZibm5fYmu+CDeQbHj58iOTk5EJ37O3bt1d//9lnn2H27Nn44osvNObY29vj4sWLmD9/Prp06QInJ6e3/mLv3r2L8PBwPHz4UF0zOzsbt2/fRrdu3TB06FDY2NgUed0+ffpg3759GmPTpk1DaGhoobl2dna4dOkSXFxcilxLIpHg2LFjAABfX9+3Nq+rVq1Sf5+YmIjg4GDcuXOn0B6s/DWLkpubi5s3b6JZs2bo3r07jh07BicnJ621z549W2ymfLdu3UKTJk1w48YNrXOsrKwAAEFBQZg1a1ah7fPnz0dgYKD6cnZ2NtasWYO9e/fiyZMnqF69Ojw8PODv7w8TExP1vEuXLiE4OBgPHz7UeEL4zz//4O+//9aoce7cuUK/91u3bmnk0TZn8uTJSE1NBQAMHDgQe/bs0fibffnyJby8vHDp0iUAwOnTpzFv3jwcP34cGzZsQFhYGCpVqoQFCxagb9++AIAJEybgiy++QO/evWFsbPy2H/NbpaSkaN1Wr149jctZWVn4559/Cv39dO/eHaNHj8bXX39d5N9F/v9cvoyMDCxevBhRUVEwMTHBb7/9hvHjx2PDhg1FPgEqyrv8/QDi/oY6dOiAXr16wd3dXeO+5E2+vr74448/0Lp1a7i7u6NXr16FnlgUvL0FGRsb46OPPsInn3wiKldcXBzatGmj9Xe9YcMGTJgwQX15165d+O2339QP5h4eHhg1apTGdRwdHfHnn39q/E8U5a+//sLBgwfx+PFj1K1bF3369BHdHNy8eROWlpbYt28fXFxcUK1atSLnLVy4EAsXLgQAeHp6IiIiQtQDrZjfAQDExsZi165dePz4MUJCQhAREYHJkyejcuXKxb5Ql8/Z2Rm7du3C0qVLkZWVpbGtYcOG+P333wtdp7j7jLc1WGvWrMFXX32FqVOnolq1apgzZw6qVKmCjIwMLFu2DM+ePUNYWBisra213gfnv7CZmJgI4PV9/7p163Dx4kW8ePECdevWRcuWLTFx4kSN/5F8xTVONjY2ov/Xxf4+r169iu+++w737t1DTk6OxraCj00dOnTAmTNnin2RJy8vD5UqVUJcXJw6f7Vq1dC8efN3up3Lli3Dzp070aRJE416EokEe/bs0Zg/e/ZsrXmWLVuGc+fOQaFQYOjQoQBe34+OHTsWU6ZMgaOjo8Z8lUqF6OjoQo9Nt27dwurVq9XzDhw4gAULFmDnzp2wtrbGzp07sWrVKnz77bfo0aMHgHe7n9V23/7mY4A2SqUSUqm02Bc2qlSpUuzPKt+yZctE1cw3ZMgQzJw5s9D/Vf7f4rv8/LU9HhobG2PIkCFYs2YNWrRoUWj7+vXrsWbNGiQkJKjHBEHAnj17cOjQITx+/Bj16tXDgAED0LNnTwDidxjs3r0bAwcOREREhNZ5X375pfr73r17w9PTE71790b9+vW1XuddZWVl4eDBg9ixYwd+/fVXAMCpU6cwbdo0uLi4oF69erh37x5OnDiB4ODgIl8wf1f37t1DREQE9u7di/Pnz6vH3/Zi0ogRI7B9+3b0799f6/1k/v/x216sy+fi4lLkWvmP6V26dMG4ceNw7do1LF++HNu3b8fevXsxd+5cSKVShIaGqncAJSUlFbpPUqlUCA0NxaxZs94p/9u8/SXxCmTjxo1YuXIlZDJZoTv2gs3L06dPsWzZMly7dg3Tpk1Tj+c/WOTm5mL58uVITU2FnZ0dPvvsM3Tp0gXW1taFagYEBKBatWqoXbs2Hjx4AAcHB0RGRmLIkCH44YcfcODAAQQGBsLd3b3Qde/cuQPg9R3Tjh07ALx+UFyxYoXGvJcvX6qf0B0/fvytP4dmzZq9dU5B8+bNQ8OGDTFr1iytD8AxMTFYsmQJHj16pPGgWqVKFVy8eBFBQUEAoPFA9r4GDBiAixcvws3NDRKJpNCDeH5mAIiIiFA/4c6XkZGBgwcPajSQoaGhiI2NxfLly1GvXj0kJydjzZo1CAkJ0XiSvnDhQtjb28PBwQFJSUno1asXNm7cWOiJ9oIFCxAdHY3q1asjJycHJiYmuH//Pv7zn/+ImpObm4vhw4fj2bNnAF7fsRdkbGyMfv36aeT/6quvkJubi82bN+OHH35A7dq1MWXKFHUDee/ePQQEBGDOnDmoVq2axp3Lm827mKYp/04x/+cvkUggkUhQvXp1jfX279+PxYsXIyMjQ+N3JZFIYGRkhGPHjuHatWsICQkp1Cy8+btdunQpsrOzcfToUfTp0wcNGzbE559/jkWLFmHr1q2iHlj9/PyK/fuRSCQ4efIkYmJiAIj7G9qxYweio6MREBCAvLw89O7dG+7u7oXu6FevXo2XL1/iyJEjOHjwIJYuXYrOnTvDw8MDzs7OMDExwYwZM5CamgqJRIJq1arh+fPn6if2ubm5qFmzJoYMGfLWXMOHD0fbtm0RFhaGWrVqFfo5hIeHqxvIjRs3YteuXRg3bpz67/+nn36CSqXSaDI///xzTJ48GT179kTt2rU1/obyH+C2bduGsLAw9OnTB02bNkVKSgomTpyIuXPnwtPTUz3/xIkT+PbbbzUaptzcXEilUly6dAkBAQFo1KgR1q5dC0tLy0L5o6Ki1A3kixcvoFQqRTWQYn4He/fuRWhoKAYNGoSTJ09CIpHg6NGjyMjIwOzZs7Fo0aJia+S/YBceHo4lS5bAxMQEJ0+ehK+vL5YvX47GjRsXus7b7jMmTpyIbdu2FXqc+eeffzBjxgzEx8fjq6++QmxsLE6ePKl+1d3MzAxz585Fly5dABT/ol9Bcrkc48aNQ69evTBnzhz1E6Q///wTQ4cOxdatWzWeEBfXOPXp0+ed/tfF/j4DAgLQtGlTDBkypNgXxdzc3LBw4UL07t0btWrV0vi7/eSTTzBz5kw0adIEfn5+GDt2LGQyGQRBwKtXr3DgwAGNIznedjujo6OxY8cOtGnTptjsAFCjRg2Ny8+ePcOJEyfQr18/nDlzBpMnT8bUqVPV27Ozs9GiRQt4e3tjw4YN6NChg3rbrFmzEB8fj48++ghKpRK1atVCXFycxuME8Prvf+vWreq/o2HDhsHW1hZff/21uoF82/1svuLu2xMTEzFr1iwEBQUV+6L1n3/+iYsXL8LOzq7QnIIvaOT/rFJTU3Hy5Em4ubmhfv36ePjwIQ4cOKDx2Aq8fsuGNvkv8v3999+YNGkS/P39MXDgQI267/rz/89//qNuoos6wmzAgAGYMWMGxo4dC+D1/+3MmTNx5cqVQs+LwsLCsH//fowYMQL//ve/kZKSgmXLluHBgwcYNWoUli9fjujoaK33Q/n3P0eOHMHAgQNx+PBhrfMKNpAzZszAwYMHsW7dOtjY2MDd3R2urq4af6enT5/GkiVLcOfOHfXv/M0XnvI9ePAAP//8M3bv3g1BEODm5qbeFhoaqtEYAa+byu+//17dQL7LzpqC+bZv344///wTrVq1wvTp0zW2b9y4EWPGjNF6/UGDBgEAhg8f/tZa3377LZo2bYrNmzdrvFi3ePFihIWFqef169cPBw4cwJgxY1CvXj2kpqZiy5YtaN++PZo3b45du3YhPT0dly9fhqOjIwRBwOrVqxEUFIQaNWpgxYoV6p/TmDFj8NNPP6mfW5w7dw7z5s2DVCrFrFmz3in/23APZAFdu3bFN998o76T1Mbe3h6HDh3CxIkTUbduXQQHB6NKlSqF9obcv38fsbGxOH/+PGJjY5GdnY3OnTujS5cucHV1BQC0bdsWZ8+exf3797FkyRJs2bIFly5dwpIlS3Dr1i0sXboUs2fPxtChQwu9MluwXlBQEJ49e4YDBw4UajaNjY1hYWEBW1vbYm9XcXtGsrKytO5VsLOzw/nz54vd6/D555+jX79+MDMzg1wux5dffolVq1aha9eu6jtMbQruqdT2Sk1Bb3sClJubCz8/Pzx9+rTIV+1NTEzg7u6ucThRt27dsGvXLtSpU0c99vDhQ/Tt2xdnzpxRj7Vt2xZxcXG4f/8+Zs+ejZ07d+LmzZvw9fXFwYMH1fMcHR2xc+dOPH36FBEREQgJCcGPP/6IK1euICQkRPQc4PWdz969e4u9zY6Ojjh//jz++9//Yvz48Th//jwqVaqk8TcUGxur9fodOnTAw4cP1U1TUQ1kRkYG1q9fD7lcDgB49eqVxvanT59iw4YNsLCwwOjRo9XjPXv2xPDhw9VPIgvq3Lkzjh07Bl9fXzx48ABr167VeIHjzf+5Tz/9FEePHoVMJkOHDh3U/3edOnXChQsX4ObmhujoaFF74rXJy8uDIAjv/DeU79KlSzhy5AiOHz8OExMTeHh4oE+fPqhdu3ahuWfPnkVQUBCuXr2KatWqwcPDA5UqVYJSqcSsWbNgZmaGV69eYeXKlahevTpGjRqFQYMG4cmTJ8jIyCg2V9u2bfHZZ5/hf//7H8LCwtC6dWuNuflHLQCvn/ysX79eY+/CzZs3MWbMGI1mXMzPtUuXLli3bp3GoUjx8fGYPn26+u8LAHr16gUPDw+YmZnh0qVL6lfpu3fvjjFjxsDOzg4DBgzA3r17ERQUVOh+u2D+6dOn48KFC3BycirUIHz99ddFZi7ud3Dq1CmEhYWhefPmaN++PS5cuIDU1FQMGDAAf/31V7HrFZT/9/vw4UP4+Pjgt99+w9OnT9GvXz+cOHFCY+7b7g82bNiArVu3YufOneqGRi6Xw8/PD7Vr18bKlSvRqFEjODs745dffkHdunXVa6ekpGDYsGE4efKk6ENYR44ciV69emHYsGGFtm/btg1nzpxBeHi4euzTTz/F2rVrtTZO9vb2ov/Xxf4+27Vrh9jY2LceWlnUi7vA67/bsWPHIjExEStWrEDNmjXVv+/8WlKpVOPFxrfdzs6dO+PEiRPvfZTHlStXsGzZMuTl5WHw4MHw8PAoNOeXX37BwYMHsX37dvVYu3btcPDgQTx8+BDh4eFYu3Yt9u3bh4MHD+LHH39Uz7O3t0dsbKzGfXFubi6cnJzUt/tt97P5irtvl8lkWL9+Pby9vTWeTL+pf//+qFu3Lu7du6f1sb/g3rBhw4Zh5syZsLOzU4/Fx8dj/vz5GkdsOTk5aazx8uVL5OXlwcbGRr0XzN7eHjt37sTEiRPRvXt3zJkzR/24aWNj804//82bN+PChQuYOXMm6tevjwcPHiAkJASNGjWCh4cHVqxYgXPnzsHV1RWurq745ptvYGFhge+++67Q4fRdu3bF9u3b0aBBA/XYrVu3MHbs2EL3G0Up7vmcGK9evcLx48dx5MgRXLhwAW3atIGHhwd69OiBfv364bPPPoOHh0eh33n+4Zvnz5/H9u3b8ccffyAvLw/ffvstvvjiC43/CQcHB1y4cEHjfzcvLw/t27dXP8eYO3cuzp8//9adNRkZGfjtt98QERGBjIwMpKjYBV4AACAASURBVKenY/v27YUe8wAgMDAQWVlZRb6YVNRRFW8q+Haljh07arxYB7x+y0KXLl00/k/c3Nywbt06jd/n/fv34ePjgwMHDuDRo0fo27cvcnNzce7cOVy9ehVDhgxBbGwsTExMNB7roqKisGLFCgQHByMqKgoHDx7ExIkTMXbsWFFvo3knAql16NBByM3Nfes8Ozs7QRAEISMjQ5g0aZLg5uYm3L17V+jQoYPW66Smpgrh4eGCs7OzYG1trR53dnYW8vLyBJVKJXTq1Ek93q5dO3Wdy5cvC926dRPGjBkjPHv2rFCOgjZv3lxkfUdHR/WXtbW10LZtW6Fnz56Cg4ODYG1tLfTs2bPQdbKzs4U1a9YInTt3Ftq2bSvcvXtX+PLLL4XHjx9rzBs2bJiQlJSk9bYLgiC0bdtWyMvLE+7duycMGDBAEARBSElJEXr06KExLyYmRujatatgY2MjWFtbq7/yb+uJEyeEEydOCMuXLxfc3d2FqKgoQS6XCwcPHhT69u0rfP/99xrrpaamCnK5XIiNjVV/XbhwQb3922+/LTZ3wZ/fq1evNMYyMjIEJycnjbFu3boJKpVKyM7OFhwdHdXjDg4OGvPat28vCIIgPH36VP2zV6lUwqeffvpOc/KpVCrhzz//FHbv3i2cPHlSyMzM/P/Ye/Owmvb+ffxu0ClzqJR5OjInJY0qEZqjdJApTqGo6AgpQyhK6ihkplChOZFQpBKOMdNxDM1zajfuan3/6LfWs9deaw89n+f337mvy/U8Z7f2tPZa7/druO/7Rfv7ggULiMLCQsLX15dwc3MjCIIgHj16RCxatIjxWt++fSOePHlCcLlcoqGhgXq8o6ODcHNzI1auXElMmjSJWLlyJe3funXriPj4eLbTR/uc/J9fXV1d4H1H/u4dHR2Ev78/MXPmTCI9PZ3xdxJGRkZEeXk5QRD/OX+VlZWEkZGR0M/F+/lIJCQkMP7+6dMnwt7envaYs7OzWK9NEATR2NhIxMfHEy4uLoS6ujqxbt06wsfHh5gzZw4RFRVFEARBvH//nggODibmzZtHaGtrE/v27SNevHhBlJeXE97e3sTkyZNpn5P83OR5bW9vJ2bNmiXy2ibP3bFjx4jp06cTN27cYP07QXSfSy6Xy3hP8hz3BJqamkRrayvjtXjXP4IgiBkzZhBdXV1EUVERtWaUlJQQ8+fPp32+mJgYYvr06URoaKjAz+/t7S3wHxtE/QaTJk0iOjo6qO9DEN3rpbA9gA0LFy4kampqCILo3n/a29uJjo4O1rVdnPUgNDSUugciIyOJKVOmEAEBAUR7ezt1TEhICGFpaUlkZGQQb9++Je7cuUNYWloSISEhBEEQxMSJE2lrL+8/8m8E0b1H8V+HJFpaWhi/p66uLu1z8KMn97q4v+fatWuJt2/fCnxPcTB//nziy5cv1H9raGhQ///z58+MtUXU94yMjCT8/PyIkpISorm5mfZPHLS2thLq6upC4xW2e5PcqxobG6nP3NHRwdjDVq5cSURERNAeO336NLF69Wrqv8VdZ4Wt7bzYu3cvweFwRB4nDmbOnMlYq1pbW1nvKV60t7cT4eHhxNGjR2mvRRDd383Ozo5Ys2YNUV9fT2hqavb4/BsaGjK+Y1NTE2FoaEgQRPc9o66uTsWIfn5+Aj+rkZERbW8mCIJoaGhg/JZssQJBEKzrdn5+PrFt2zbC0dGRqK6uJkJDQ6k1jg0FBQXEgQMHCGNjY8LU1JRYu3YtoaurS0ybNo1x/klcu3aNMDc3J+bOnUucOHGCKC8vJ3R1dYnq6mrGsba2tkRGRgbtsYyMDMLGxoZxbHFxMXHr1i1ix44dhJGREaGnp0d4e3sTaWlpxP79+wkNDQ1i3bp1xJ07dwgulyvwPQmie/1j+8cbtxMEQbx48YJYsWIFYWJiQhgbGxPGxsaEgYEBMXXqVOoYAwMDorS0lPa8kpISYu7cubTHZs2axbg2GhsbCTU1NYIgCKKzs5PQ0NAgDA0NibKyMuLYsWPE+vXrCYLozg+MjY1pz7179y4xdepUwt7envjx4wfr9ywsLCScnJxon5/8Jy7+pbDywMbGBmfOnMH69euFmqQQ/1/Ttnfv3ggPD0dQUBDs7e1pOpbOzk48e/YMDx8+RHZ2NkpLS6GlpYUNGzbQWvKqqqoIDQ3Fpk2boKCggPv370NOTg6ysrJoamoCAEyePBk3b96Ep6cnli5dioiICIYQl+wCjBkzhpWeFxgYiLlz5yIoKAgSEhLYsmULevXqhY6ODoSHh6O6uprxnODgYLx79w7BwcHU5xs6dCj27NmDkydPUsdNmjQJjo6OMDY2hry8PO01yGqwgoICmpuboaysjB8/foAgCCgrK6OmpoZ2/JEjR+Dg4MDaqQRA/a+/vz+io6NplTlNTU3Y2dlh27ZtAIDz58/jyJEj6NOnD62yxUtJ3rVrFxoaGnDnzh2Ul5dj3bp1ePPmDaM6qaurC19fX/j4+GDAgAGor6/HwYMHoa2tTTtOXV0dPj4+8PX1xbhx43Dx4kXIyckxzsvw4cPx9u1bTJ06FU1NTaitrYW0tDSt+i/OMQDw7ds3rF+/Hu3t7VBWVkZpaSkkJCRw4cIFitrn6uoKe3t79O7dGxcvXkRBQQE2bdqEoKAg6nWqq6vh4eGBV69eQUpKCjdu3ICDgwMiIyMxc+ZMSElJUVSaQ4cOYdeuXegpPnz4wKCEzps3DykpKayVXBJSUlLYvXs3pk+fDm9vbxQWFsLd3Z3xWra2tnBxccHmzZvR2dmJ/Px8nDhxgkaNBLq7AGydIj09PaoTGxgYCIIgYG1tjY6ODkRERODMmTMU5ZfEq1evwOFwhFJoUlNTkZaWhsePH2PChAkwNzfHgQMHKOro4sWLsXnzZly+fBmVlZUwMjKCj48P9PT0aFXDtWvXIiEhAV++fKFpo//++2/qXHA4HMjKymLXrl0oKiqiUUBJgxZe+oqHhwemTZuGHTt24P3799i5cydj/VNXV0doaCg8PDwgKSmJrq4uhIWFQU1NjfFdv3//jlu3bqGyshLe3t64d+8elixZQv19zZo1FFVaQUEBjY2NCA4OhpWVFVpbW6nPqqCggJaWFqioqFBrhoqKCmPNsLe3h6qqKrZs2YIPHz4gKCiIoV/pifbJ1NRU5G+QnJyMsLAweHh4UI9funSJOh/C9CVA9xoUFxcHU1NTrFq1CpcuXYK2tja2b9+OX375hdVoQZz1YMuWLWhra8PChQvRp08fnDx5Evr6+rTXcXNzQ1dXF/z9/VFTUwMVFRVYW1tjw4YNAMSnsHZ2dgrsYrBp1lavXo2DBw/i999/Z6yHvKY84tzron5PUsbRr18/rF69GgsXLmRQYvk7z4L2gaqqKowZM4Y6jnf/Hj9+POrq6nr0PSMjI9HY2IiYmBjqcUIAxY9/L+dyubh9+zbGjRuHoqIiisrMBv7rb/To0Xj48CG1hxYVFUFGRgadnZ2043x9feHs7IzLly9DQUEBVVVV6N+/P62bLO46K87aDgBpaWkCNYzCNLkkeM/b9OnTERAQAE9PT/Tu3Rs/f/5EQEAANDQ0hL5Gr1694OzsDB0dHWzfvh0AaGtRVFQUdu7cCXt7e3R1dVHxk7jnv62tDbW1tTSDserqaoqpU1ZWhtbWVgwYMACrVq1CXFwcpk6diqVLl1LHk7p8CwsLuLq6Ytu2bVBWVkZ1dTVCQ0OxYsUKFBcXw8PDAwRBoLa2lvZ8oLsbN2jQINpjvJR8soPJS8kn8fLlS6SlpeH27dsgCAKLFy/G8ePHMW3aNADAnTt34OnpiefPnzM0oEC3xMfOzg47duwQSTn19PTEpk2boKOjg2HDhqG4uBj5+fmIiIhgHDts2DDY2NjAxsYGFRUVSEhIwLVr16iOs62tLRwdHQUyDXjx4cMHkceQ30WUXMnGxgYuLi5wc3ODsrIySkpKEB4ezmAm6evrw9PTE56enhg6dCjKyspw/Phx6Ovro62tDeHh4Zg+fTr09fWxaNEidHR04MyZM3j9+jXWrl2L7du3M3Ssc+fOxdOnT5GZmUnFv7x0ZHGkZ6LwL4WVB5aWlvj06ROkpaUZpgm8mi0/Pz8GtzwhIQEnTpzAvXv3sHXrVuTk5GDIkCFUS11LS4t1oSkqKsKuXbtw9OhRfP78GVu2bEF7ezt8fX0RGBhIo+d1dXUhODgY165dQ0BAALy9vam/C6KOkSApZBoaGsjLy6NdMB0dHZg9ezbDnMPAwACJiYmQl5enaCrNzc0wMjKiiY5FCf2B7pvt69evCAsLw/bt2zF27FjIysri/v37SE5Opo6fOXMmXrx4gdLSUri7uyMuLg5lZWVYtWoVMjIyqOM0NDSQmZlJczatrKyEubk5lQDo6OggICCA0vaw4fXr1/j999/x66+/4s2bN0hOToalpSV27dpFW3hramqwefNmvHz5Er1790ZzczN0dHQQFBREW4zr6+tx9OhReHp6ory8HJ6enmhqasL+/ftpv1Fqair27NmDlJQUxMTEID09HdLS0hg/fjxlUCTOMQDg5OSEmTNnYvPmzZRmLzw8HM+ePcPFixep41pbWyEtLQ1paWlwOBy0tLTQaJNubm4YPnw4PDw8oKuri4KCAly5cgXJycmIjY1lnDtRyQl/EE0afjg6OtKCt/Xr1+Px48dQUVFhbGxfvnyhqBkkPnz4ADc3N4wbNw55eXl4+fIl9beuri6cP38eN2/eRFlZGRQUFGBtbQ1nZ2eUl5dTG2thYSHDsIDU6ZB6kE+fPmH9+vWws7PDnTt3ICEhgX379jHc8Ozt7bFt2zbWDZPE/PnzYW5uDgsLC1Yzn8rKSty+fRsDBgzA/PnzBbqYEgSBq1evIiwsjKJ2lZaWIj4+Hhs3boSJiQk2btwIfX19yMnJITw8HLKysgC6f5+Ojg6oq6sjOjqaQf/98uUL3NzcMHjwYISGhsLExIT6+/fv37Fu3TpwOBwoKiqisrISQ4YMwalTp2i0m6ysLHh5eWHevHm4c+cObt++DTs7O6xYsQLOzs4Auu/xlpYWSEhI4JdffkFbWxtNJ0sG03Z2diguLkZISAg8PT0xceJEyMrK4u7du0hJSWF8/pqaGri7u6O2thbh4eGwtbWl/l5bW4uoqCiGgciXL18Y9O+EhASRv0F5eTlcXFxQXl6OxsZGDB06FLKysjh9+jRGjBiB+Ph41ucWFBTg1q1bUFNTw/Xr10EQBJKSkmBiYgIul4tjx46Bw+Fgy5YtDB2kuOsB0F1ge/HiBS5fviw0UBNFZRPmEMt//vnB/3dNTU00NjbS1gTexImXhkVC2L0eHx+PmJgYVFdXIyoqCiEhIfD19UWfPn16bKgibB8IDg5GamoqY20CurWYixYtohWjRH3PkpISgZ+J35iEf1+XkpLC6NGjsW3bNoSGhmLRokWsyVlSUhLi4uJoFMrc3Fy4ubkhPj4emZmZiIiIgJSUFExNTSmtMAkul4sXL16gpqYGioqKDLMt/nVWUVERVlZWcHZ2psUWwtZ2XqMOX19flJWVsWqnSbOd1NRUvHz5Elu2bKG0jWFhYZgxYwbc3Nyo40tKSrBlyxYUFhZSe/WsWbMQEhLCKhPgxb1793Dw4EEqidqwYQON3gt06w/Dw8NhaGjYo/N/4sQJxMfHY/Xq1dS6feXKFZiZmWHUqFHYs2cPhg4dioSEBPTr1w+5ubnYtm0bdHV1sW/fPvTu3ZtKpgWF7eQ1dv/+fdTX12Pv3r2MWFVGRgaampo0OY6pqSnCwsJEUvLV1dWpvUxXV5dBDS8rK4OTkxOKioqgpqbG+M0tLCwQFxeHgoICmJqaws7ODlu2bEFiYiIGDx5MO7apqQllZWVITU2lCl2LFy/GyJEjaccJatbo6+tj7ty56OrqQmxsLOLj46GkpIRly5bh+PHjAu9pQHAxiRfiyJU6OzsRGhqKpKQkRrGO9z7hcDjYv38/7ty5Q63JVlZW8PLywsePH3Hq1Cns3bsXw4cPR1FREeTk5DBkyBDU1taitLQUU6dOhaOjI+t3ISEhIYHLly9T/y2O9EwU/k0geSBKAyYuVFVVMWPGDCxbtgwGBgasBhUk+DsX7e3taG9vR0NDA8zMzBgbKgCkp6dj9+7daGlpQWFhodifCwBMTEwY1bisrCwcOnSI4fpnYGCAlJQU9O/fn0ogGxsbYWZmhuzs7B69b1tbG86dO4eVK1eioaEBfn5+4HA42LlzJ62LsWDBAsTHx0NOTg7a2trIy8uDhIQEIxjx8fHBly9f4OzsDEVFRZSWliIiIgIaGhpUZ8zAwABZWVlCq5fLli3DunXrYGpqSi2cz58/x86dO3H37l3G8UVFRaipqYGysvL/2ea/pKQEioqKkJaWRkpKCpqammBjY0Pjy4tzjJaWFnJycmgLEpfLxZw5cyitAL9bLy/IaticOXOQnZ0NGRkZ6vfu6urC7Nmz8ezZM9pzyE1UUHICgBFES0pKYsyYMQzdgaBgG+iueLIZAfz8+ROenp548uQJo2ovDD3dWL9//461a9dizJgxiIyMZGUmrFixAn/99RcUFBQYmglx3cxIiDtKJScnB0lJSaisrMTQoUNhY2OD2bNn459//sHbt29haWkJPT09HD9+HFwuF4mJifD390dAQAC4XC727dvHGrA3NTVhx44dKCwsRFVVFc05mMvl4tmzZ6itrYWysjKmT5/OqFxaWlpiz5490NTUpO6nL1++wMnJCQ8fPgQAoQE0LwYPHowzZ85g1apVaGhogI+PDzgcDnbv3g11dXXWz08amCUmJqK5uZlyLnRyckJjYyPk5eVRV1eH8ePHIz09HQ4ODqwaSFFdVKA7iH7z5g1KS0uhoKAANTU1gZVcLpeLkJAQREVFYePGjXB2doakpCRcXFwQFBQktgFESUkJlJSUICUlhdTUVHA4HGo94K1AEwSBc+fOQVlZmWawtWLFCnR0dODUqVOIiYkBh8NBUlISdu7cyQiwRTnETp06FatWrRL4Wa9cuUK7fkQlTmyFWYD9Xo+MjERycjKcnJzg7++PBw8ewNXVFcrKyggICKCeKyhB5tctC9sHxo4di7lz51JOm7yIjo5GQUEBzflc0Pf88eMHtLW1xXZ3FoVXr15h/fr18PDwwPz58zFo0CBUV1cjIyMDYWFhCAkJga6uLu05LS0tkJWVhYSEBP766y9wOBzo6ekx9khxmAscDge9evXCL7/8gm/fvkFeXp4xqkrY2s7L5BBXO52amkor7nM4HCxYsIDmQ8D7Haqrq6GoqMjqGMrv+M7lctHS0gIvLy+aRh/4zxgGBQUF6jf6b87/jRs3KE2bsrIybGxsYGFhgWnTpkFfXx/Hjx+nXa8VFRVwd3dHXV2dQKMbYXjz5g3VHRQGLS0tPHnyBFJSUtTe39HRAV1dXUazYPfu3ULXK2F6VldXVwDdieaNGzdw8+ZNlJeXw9nZGba2tjQzKkNDQ6SkpAh9r540azo6OpCRkYEbN27gyZMnMDExgbW1NQwMDGjFEXGbCsbGxkhPT4ekpCT09PSQl5cHoLu5QcZL4o61ioyMxIoVKyAjI4OfP39i0KBBAnXb4tybBEGgq6sLUlJSqK2thby8POMeX7FiBfz8/HpsmsmLfxNIFnz//h2lpaXQ1NRES0sLoxv55MkTHDhwgOYyReL9+/eorKxEVlYWsrOzkZubi5EjR8LAwABz586FmpqaQCMcEp2dnZg9ezZDQMyLL1++4Pz58zh48CDtcVGJQnJyMvbs2QMDAwMq8Xry5AmOHTvGWMT9/f3x9etXeHl5wdHREfHx8QgKCoK8vDz8/Pyo43pS3RcFcTuV7e3tCAkJQXp6OqqqqqgK6ObNm6kg7tixY5CWloarq6vA86ipqUkZypALJ9At4CaTLxLCxhiI4ybH3yX4X8HExAQnT56k0d4+ffqEzZs3U11b/uC3vr4epaWlMDQ0pOjIpqamlKMleS5+/PiBDRs2MIoLopITAD0Ojns6U6y2thY3btyguYA2Njbi6tWrrLb9vB0HYRsr/29YUVGB169fw9DQkNpoeH9LYUFSVFSUSPoVb5L5vxylQm5kNTU1WL16NVWAWLhwIR49esRquEXi5MmTuHHjBhW86evrw8rKCpaWlkI3HE1NTTx9+hQSEhK0IoSWlhbNNICkvZWWlsLCwgJlZWWszqPC8OzZM4G0NLJrTnYAZs6ciYcPH6KsrAxBQUE4e/YssrKycPr0aVy9epX2XHG6qIIcHEnbdd5A6OPHjxQlLjAwkNb51tXVxd27d4UGGOKOlRG3Ah0YGIh3797B1dUVmzZtwuPHj+Hj44OmpiaaNMHIyAienp6sDrEeHh7w9vYWeW0fPnz4fzJXkv9enzdvHq5cuQIVFRXqOquvr8fChQupQA4ApkyZAg8PD6xfv572emzdUUH7wOnTp+Hi4gJvb29YWlpCRkYGHR0dSEpKQkBAAC5cuMCYTcfWubWwsMCrV68EdpHYKKzt7e1ITk7GkiVL8OPHDxw4cADy8vLw9vbGoEGDkJ2dDX9/fxQVFVHPGT16NHbs2EFRVXs6A1qc4mBOTg7c3Nxw6dIlTJs2DadOncKFCxcQEREh1jie/2YuspaWFhITE2mztr9+/YoVK1YwEkhx5mzyNwwkJSUxatQoWhGlqqoKbm5ujDEMp0+fhqKioljnXxycOHECq1atYh1J1NnZiT179uDQoUO0x8VJJMSNzTZu3Ihff/0VHh4e1PV/7tw5PH36FKdPn6aO4y0y9xTkGBz+x7KyshAbG4vs7GxMnjwZcXFxALqd5cPCwlgdtkn0pFnDi+LiYsTGxuLWrVtob2+nXQviNhW2b98OSUlJivI9f/58yMnJ4ezZs1TcJe5Yq9mzZyM3N1fkfHFx7s13797Bzc0NISEhmDFjBo4ePYr09HRERkbSzqW/vz+Sk5OFSs9E4V8NJA9EacBIHDp0CIaGhqwuUwCgqKgIOzs72NnZoaOjAwUFBcjOzoavry+qqqowc+ZMvH//Hh0dHWhpaYGenh7t+W1tbRgzZozAAPrFixe4cuUKMjIyGAkkL2UCoCcK1tbWsLCwwIQJE3D37l1UV1dj8uTJVKLGDy8vLwQEBMDBwQGtra0UXcPLy4txHH91PzMzEw4ODj2mEu3cuRPnzp2DhIQE/Pz8qE7lgQMHaM+5ePEi3NzcWEdJkJXFrq4u/Pz5E2fPnmUEaCQledSoUXj48CEtec7NzWUEs6LGGJDnT1Q1Rxw9B0l3EgbeQMPR0REbNmzAmjVroKKigpKSEly6dAlr166ljiFd5XgRHx9PC4RXr16NDRs2YPXq1eByubh16xYuXLhA482TaG1thYaGBmpqavD27VtIS0vDw8MDCxcupBLIN2/eiPweQM9nNxYWFuLKlStIS0uDvLw8LYH08vJCUVERtLW1WRNXMtE/c+aMwM/G/xtOmDCBcY/ygl8TSeLnz58CnyMI4oxSyc3NxaFDh1gDJN5ZYcrKyigqKsKIESNQXV2NpqYmSEtLU9pqQckj0H2d8uq+jhw5gtTUVDg6OkJZWRlWVlYwNzdnUMJUVVURExMDBwcH6rHbt2/TxpV8+/YNzs7O1HxUTU1NWFhYIDQ0FMbGxvD09BR53QQHBwtMHpubm/Hz50+aVrJPnz4YMGAAZGRk8OnTJwDdQTPbRhkcHIzw8HBoamri3r17UFJSwoULF+Dk5EQlkN7e3igtLYWUlBQGDhyI+vp6dHZ2QkpKCh0dHRg5ciQiIiJw//59nDhxAsuXL6eSMV4YGBhg+fLlMDIyYpxL8r7jHUvEBjLx4F/7BSE1NZWSJkhKSlIuokZGRrTjfv78CQsLC8q1U1lZGXv37oWtrS08PDzg5+cnMvEDwDp+gYQg7R8JQfd6S0sLRXkj7wE5OTlGACYpKYn4+Hh8/PgRBw8epM4//30jbB/Q0NDAoUOHsH//fuzfvx8DBw7Ez58/0bt3bxw8eJCRPArr3ALia6yAbkfIwsJCLFmyBLt378bgwYMhKSkJHx8fREREwMDAAHfv3sW3b99QX1+PIUOGMEb3iDvSgcT169dx5coV1uIg72sGBwdTRTgXFxf8+uuv8Pf3pxXU/pdzkZctW4Y1a9Zg5cqVUFJSQklJCS5fvszogosao0Li27dvsLKyYrA9eOfH+vv7s45h2L9/P06cOCH0/PMPqBc2L7ukpATJycmsI4mkpKSQnp5OSyCFJRK8CaSw2IwXvr6+cHFxwfXr18HhcGBsbExR8nmxYMECkWOavn79Ss025/3Nv3//juTkZBptVFJSEkZGRjAyMkJFRQUtThkxYgSWLl2KSZMm0Zg9EhISVMc/OzsbWVlZePDgAQ4dOiS0WcOL4cOHw9PTE1u3bmW41v7zzz/UyBfy+bNmzWJo7318fHD06FG0tbVh165dNLkSCXHGWgHdLqx+fn4inV/FuTf37dsHJycniunl5eUFFRUV+Pr60lgqTU1N1HrHr+MWF/92IHkgrgZs5syZKCgoEFt4WlJSgoKCAvz111949OgRgO5ZSw0NDdi4cSNNnA50V7EnTZpES3rISmR0dDSlQbGxsaFdhIJAJgr8FayeoLa2FgMHDmRNaoVV90krc2GzmXo63BcQXrERRkXmfT7Q3UlwcXGhKmtmZmZ48OABjh8/TjPIETXGoKqqSqi+Ijc3F9ra2vj8+TMA4XqOhQsXijyGV/MBdAct/Dx7UcYFbPTU27dvM/SDbKMoLCwsEBERgREjRmDOnDnIzMyEtLQ0tLW1qcr+zp07UVhYKDQ4BrqtuFtbW+Hp6Qlra2vk5eXh2LFjePv2LTVTrKOjA+np6YiKisKrV6+waNEiLFmyBDo6OrTFdubMmcjKyhI4XF4c23iSZiMuehIkieqyikOjt7CwgI6ODszNzRldSl6TgMuXLyMyMhI3+rcBXAAAIABJREFUb95EeHg4/v77b/Tq1QtSUlI4f/484/UbGxtx48YNXL16FZWVlTAxMUFwcDDtGC6Xi6ysLNy+fRuPHz/GtGnTcPbsWervHz9+hJOTE4YMGYK///4bM2fOxD///IOzZ89Spj9r166FkZERVq1aRVV4SdpXcnIyjQ4oCLzzd0l8/foV0dHRSEhIQJ8+fWBtbU2Z3KxduxYmJiZYvnw5Fi1ahKNHj0JWVharVq1izDgVp4saFBQEDoeDHTt2QE5ODq2trQgJCYGcnBxcXFwQGBiI5ORkDBgwAIGBgQKTXUFdQ369yv8VtbW1cHNzQ3R0tNjShEWLFiE6OhqDBg2ClpYWHj9+DElJSWhqauLFixcwNTXFsWPHGAkUP8ShLPNSDMW51728vCAtLQ1vb2/Mnz8fT548wZEjR1BTU0O7ZtXV1ZGdnQ13d3f8/PkT4eHhUFRUZDBMxNkHOjs78eLFC1RVVWHQoEFQV1dn7SyI6tza29uzasoXLVqE27dv0x4zNjZGYmIi2tvboa+vj6ysLAwYMAA6OjpISkoSeV5J/SAbuFwuK8tBFHMB+I9XAe/ay8Y0sLKygrq6Ovr3708zGrG1taXN2hM245Q0biP137dv36axjvhNYkSNUSGhqqqKKVOmICIigiZH4e1OizuGgReCBtQvXboUI0eOxOLFixmxo4eHh9gjiQDxGEDk84QxL86dOwcnJydUVVVh8ODBeP36NbX3s1HyxaEa//bbb5CXl8fAgQNRUlKC2bNn4/r163BwcMC5c+eE6qZ5wbZH19XVIS4uDq9fv2b8jbdZ8/jxY1RVVUFXV5dWCBUE3j1/6dKl2LRpE4yNjan1MTc3F0FBQayFeGEQd1yYsDFCvMU1ce5NNlYjQRDQ1NRkSJH+r/i3A8mDgoICBAcHQ0ZGhloYSRdQXmhpaQl0mQK6E4tnz57h2bNnKCgowM+fPzF79mzo6Ohg1apVtApTRkYGFBUVweVyUVVVBXl5eVpVt7S0FNHR0bh58yZUVFTw9etXJCcnM4TEwmBlZYWDBw/i0KFDQjtgbFXgmJgYpKSkoLq6msbZ54Ww6j5JD1u+fDnOnz9P6+Ta2NjA19cXgHAjHhK8iaawig2vXrWpqQl9+vRBZ2cn7ty5A3l5eVpiqKmpieTkZKSkpEBRUREKCgqIjY2lUdCA7mo8/zkfMWIERc9at24drl69yqA7A90L4cmTJ/Hu3TuKZnrr1i2ankNJSQnHjx/HggULqORQnGNILFu2DDY2NigtLWW9NvhpZOTGwytcf/z4MRYuXEjNKBUGOzs7/Pbbb7h58yYWLFiADRs2oFevXjQ9a3FxMfr378+gAvMPJ3748CE1U0xCQgJSUlJwd3eHjo4OqqqqcO3aNcTGxmLw4MFYtmwZvn37RlXj+TFy5EiGqyAvyA6SOEmio6OjwHuFN7gXx41N3C4ree0Ko9EXFxdTAbQwrFq1ClOmTMHAgQPh4+ODCxcugMPh0DrTQHfSFx0djeTkZLS1tcHb2xu2trasHVyCIKh/EhISjAB04sSJuHPnDrKysihtoKGhIY2u9u7dOyrpJM/v/Pnz4e3tDYA9OQS6kyA5OTlG1+vBgweIiorC8+fP0dHRgZCQEJiYmNB+Oy8vL7i7u8PAwACurq6Unm3Tpk2M9xGni5qQkEDN8QS6XUe3bdsGY2NjuLu7IyEhAc3NzZgxYwauXLnC2h0MDQ0Vu2sIdK9BBw4cwMaNGzFu3DicOHECRUVF2LNnj0iaOGmKAnR3ETw8PODl5QWCIFBcXEwbzk1ClEPsokWLsHLlSmzevJlBEeUFb3JYU1ODe/fuoby8HEOGDIGJiQkVvPfkXvfx8YGXlxfmzJkDgiCgpqYGDQ0NHDt2jPH+ffv2RWRkJA4dOoQlS5YgPDyckfhpamoiJSUFycnJAvcBKSkpobOSSbB1bn///XcsX74c3759Q2FhIW34PNCt5eNwOIzXampqQu/evZGZmYnx48dDQUEBHA4HUlJSjJnIoiix5Lrh4+ODKVOm4NixY3j9+jWOHTtGS6BEMRcAYNy4cUhMTKQVF1NTUxmMke/fv+PmzZuU0Yi1tTWmTZuGLVu20BLI9PR0xMbGss445f0+K1asYDBi+KmREhISDIM0NsjJyUFPTw9LlizBiRMnqL2L9zzKyMhQmm8SdXV1rJRzUQPqv3z5gqtXr7IWHSQkJLB7925MmDAB27Ztg5OTE7Zs2UL7Oy/EYQABopkX4eHhFF3zxYsXUFNTY3XWJnH//n2BfyPx/v175OXlobi4GAcOHMDmzZuhq6uL/fv3CzT/YQPvHk0yEYQZ30hLS2PkyJGYOHEimpub8ejRI/z1119ITU1F3759MXv2bNY9k//c7tixgyomtbS0wNvbmyom8UIcuYyg88XPThCXlSDOvamiooKcnBya/jY/P58qJpEsLP41iBfiyq3+TSB5MGDAABQVFdESvOLiYsbm1a9fP6xfv57VZSo0NBTm5uZQVVWFrq4uDh8+jFmzZgnkQPfp0wdeXl64ffs2Ojo6IC0tDWNjYxw6dAg7duzA06dPsWDBAkRGRmL69OnQ09MTqpcRlSjw6giB7sXw0qVLrHz9kJAQpKSkYNWqVRg6dChKSkoQEhKCqqoq2uI/YcIEREdHY/ny5ejduzfevHkDWVlZ2qL+4cMHhuZs4sSJ+PHjBwBg4MCBAIR3KnlBJqb8JiW8m2ZSUhL27duH58+fIygoCElJSZCQkMCqVatotEcVFRXaf7NB1BiD4cOHY/369dTYDvLcbt++Ha9evaJs5Um0tbWhqamJlhhUVVX1+BigO/jw9/enkpOEhASsX7+elpyw0cj69etHJfBAN42lvb0dFhYWsLKyEmp5zZ+cnD9/Hk1NTbTkRNzg+JdffkFjYyNt9EJ9fT369esHIyMjLFq0iLbBs9l4k/oebW1trF27FuvWrWNobHi79aWlpTh9+jQrnYhMDslOMIm6ujokJyczKKviBEmHDh0Cl8tFRkYGrK2tMXLkSJiammLfvn1UlxUQj0avqamJly9firSlB7qpN2Qy6uTkREtG79y5gytXruDjx4+wsrJCbGws1q5dCzMzM0ZCkpWVhbS0NNy7dw9jxoyBlZUVfHx8qPWPd90haUm8aGlpoe4LJSUlvHnzhhaoFBYW0oI0oDsQCQwMxMWLF5GQkIBdu3ZBVlYWYWFh0NPTw/nz53H16lVIS0tj2bJlCA4Ohrm5OdTV1RnX+uTJkyn9yogRI6CpqYmmpiZWirSPjw+cnJxw/fp1NDc3w9HRkeqikpCWlsanT58wdepU6jEyQAO6q/DXrl2jFczY0JNO+O7duyErK0ut5dbW1ggLC4Ofnx+jUywM/NKExYsXw9zcnNJpkti6dSvGjBkDWVlZ7N27l3KIDQwMBNCd6JuYmGDnzp149OgRjhw5ItRY7PXr13BycsK4ceOoICc4OBhnz56Furq62Pc60L1XR0ZGorq6GqWlpVBUVKRp40iQAStJ+xw/fjzWrl3LCPiOHTsGKysr1n2AP7FmA283QUlJCbW1tVBSUkJpaSm4XC5UVVXR1dWFCRMmIDMzkzGmRUZGhlWOoaGhAQ8PD7x79w729vYoKyuDn58fdHR00NLSgpcvX8LIyAiWlpYiO2579uzBrFmzaKOdTp48CV9fXxpVUZzi4B9//IGNGzfi8uXLUFJSQkVFBUpKShAZGUl7z0GDBqGrqwvDhg3DP//8A6A7+ayoqKAdRxAExo0bh/r6eippXL16Na2DI4wamZOTQx0n7rgYCQkJeHh4YOzYsVi/fj127doFW1tbWtwiagwD24D6a9eusQ6onzx5Mr59+yZU5iLOSCJAvEQCEB2bjRo1CvPnz0drayujk0uCN8YSx4xv4MCB+OWXXzBy5EhKt62mpoaioiKxJC0k2JgIJ0+ehI6ODnWMOM2au3fvIjk5GS9fvsS8efNgZWUldF0Wp5gEiJbLAOKNCwMEa+rJz0NCnHvTzc0NmzZtgoGBAZSUlFBZWYnHjx8jJCQEAKg9j21UVE/xbwLJA3E1YKNGjaI6GWzIyckRWCXhR2BgIOrr65GQkEBp64KCghAQEIAnT57A2NgYCxYsoAUqwsCfKBAEgf79+1OmN2wXzeTJk2FlZQU7Ozva4zExMYiLi6PZ9JPUM94EUpzqvqjZTOTmKapTSUKcis3Zs2cRHh4OLpeLmJgYXLhwAUOGDMFvv/2G8+fPi1zMeKltO3fuxLp16xAbG8sYYwB0U5JdXFzg6uqKU6dO4c2bN/Dw8KBsufl1KeLoOXqi+eBNTkaMGMFITvhnu0lJSWHw4MG0DtL9+/fx7NkzpKamYt26dRg8eDCsrKxgYWFBBYatra3UjLfJkydTGzlvt41EW1sbUlJSGBv+P//8Q9GSAOEzxYqLi5GdnY2WlhYsXbpUIGWbX9/DXy3kp4zs2LEDBEHAxMREoFkNm/bTysoKW7duhYuLC/WYOEGSsC4r//eYOnUqzp07B11dXYwbNw5btmzB4cOHKdrboEGDsG7dOsyaNYuxzvAmEqKS0a1bt8LOzg6nT58W6RLn5+cHCwsLxMbGspoa9ETn5ubmhg0bNsDGxgbt7e34888/ERsby2AhHDp0CJqamiAIAqGhoTh48CAGDhyIwMBA6Onp4ciRI7Czs4OHh4fI9VZQ4PP69WsGRVucLqqzszPWrVsHGxsbypI/MTERbm5u1DXr6OgostPNm3QC3YWTly9fsupTnz59ipycHOp6HT58OA4cOCB0TBEbfvnlF0pfziZNOH36NAwMDDBp0iTaXD9ebQ+JqVOn4tatWzh9+jSWLl0KMzMz2mvxakwPHz4Mb29vmqHXjRs3EBAQgNjYWCxatEisex3ovqZIy37+AhDvfct7nwKAg4MDRo0axZCNlJeXw97eHqNGjYK1tTXMzMyoRJ3D4aCjowMLFiyAsbGxSHMrQZ3byZMnw9XVFcOHD8fChQsp/ZowBAQE4Pz581BTU8OaNWvw6dMnjBgxAh4eHujbty9+/vyJ27dv488//0RdXR3Mzc1haWlJ27NJvHnzhrbv9enTB+7u7oxZxuIUB2fPno2MjAw8fPgQ1dXVUFJSwty5c6lCMIn/5VzkXbt2QV5entL5k9TI5cuX016rJ3M2ge41feTIkXBzc8OnT59odFVhM1NJRsn06dPh4eEBY2NjGBoasjq+AsLnZfNi+vTpuHnzJtzd3WFnZ4fw8HDGMeIkEoDo2Oz06dPIy8uDj48P637HD1EeG+T3PHbsGFxdXaGoqIiMjAzIyspCTk4OlZWVIgsd9+7dE5uJYG5ujkmTJkFHR0dgs2bBggVYsGABOBwObt++jZCQEFRUVFD3Cn9i+PHjR0ycOJFWTGpra0NgYCCtyJOfn88qlykuLoadnV2P5nDyM8o4HA66urowadIkGm1WnHvT1NQUY8eORXp6Oqqrq6GqqgoPDw+KytsTFpYo/KuB5IO4GjASbDbhPaFj6uvrIzU1lXYR1tfXw9TUFPfu3UNiYiJiY2NRX1+PJUuWUBoAQQETv96ELVHgR1FREZYuXUrj6wPdWoK0tDRa4NTU1AQzMzPKkp8NFRUVjOo+/2ympqYmaGho4Pjx4zTnLHV1dTx9+pRGNWhra6Np60h8/vwZycnJlCuqubk5TY9D8tfz8vKwbds2qkqprq7OCCDYwEuFbWtrg6SkpNAxBqShDofDwefPn7FmzRps3bqVVacpjp6jJ5oPMjkhvzOXy4WOjg5V2YqPj2d0ztra2hAcHEyNPeFFZ2cnMjIyEBgYiMrKSrx79446dy9evGClQvNv0lu3bsWbN28gLy+P1tZWDBkyBM+ePYOtrS3NFEnY7EZpaWk0NDQgISEBcXFxaGxspLrmwqg2JATpfGbNmoWsrCyxHWJJcDgcGBoa0rQE4rixGRsb49q1a1BSUqJ+o6qqKixbtoxGcxFnlIowjSAv/VOUpjsuLg5xcXEoKiqCtbU17O3t4ejoyDqTS5SxU091bq9fv6b93jY2NoyOqra2NnJzc/Hhwwc4ODjg6dOnkJGRofRAubm5iI2NRVZWFvT09GBvbw9vb2/Wz8/mQlxWVoa5c+dSzqM9dQvNzc2lWfJbW1tj1qxZ+Pr1K27evCmS7igoQcrJycHVq1cZgaOBgQGuXLlCC3iKioqwevVq3L9/X6hLK8kaef/+PZqampCYmMiafP3xxx9Ys2YNXr58ib59+0JPTw8GBgbQ1dUV6JrJ4XAQEhKChIQEzJs3j7be8coOeJ1OSXR2dlKaSgBi3+vkej5+/Hjadfl/0Y62tbUhMzMTqampePLkCTQ1NWFtbY0FCxZQrsXPnj2jDPT4r9fy8nIMHTqUMdszODgYTU1N1GzP2bNn0woBwhAVFUUzRSFx6tQpRnJcXFyM1NRUavSBlZUVjYZtYmKC48eP04rRHz58wNatWxku26Lg7OwMS0tLzJs3T2gi/L+ci6ympkajRl66dAkvX77E/v37aY6i4s7Z5NcVlpaWwsXFBZ8/f6b2MGFjGCZNmsQYUK+np8e6/gDC48L09HSxRxKReP78OaZOnQoJCQlaIsEbGxYUFEBdXZ26J9liM6C7wCYszhUGfo8NklYfGBiIv//+G25ubmhvb8fevXvh7++PqKgooa/n4OCARYsWYcWKFdR9L+i81tbWCoyF6+vrERsby8oqqKioQEpKCm7cuIH+/fvTig26uro4f/48JVnIy8vDnj17ICsrS2PwWVlZ4eLFi6zFgJ6OC+MHl8vFmTNn0NzcTGOGkMktL1pbWxEaGoqtW7dSxX1B4N2/ysrKcPLkSVYKrrhr6L8J5H8BQXO0yGRIVVUVffv2xbx58zB48GBW3jdZydDT00NaWhojgTQ3N6e1vv/66y/ExcVRWhwLCwssWrSI9eYRNvyZf0QBl8vF8+fPYWxszDCzOXPmDLKysrB9+3aMHDkSlZWVCAsLw7Bhw7Bs2TLquJEjR1JW49+/f4e/vz/NapwXomYzrVmzBuPHj2d0Kmtqamj0mKysLLi7u8PY2BgqKiooLi7GgwcPEBwcTFGOLC0t4ebmhuTkZMjKyuLIkSOIi4vDtWvXaBsOaeNM6nLmzJnD2BTV1NQwZ84cGBkZwdDQUCBVq6WlBevWrUOfPn1olLf/Bt++fWMdbZCSkkJzZBQnOdHT04OGhgb279+P/v374+XLl9ixYwf69u1Lq3C1tLRQQVReXh60tbWpIAr4z0YjziatoaGB1NRUSgsUERGBhIQEpKamMoYzkyCdLAXhxYsXiI2NxZ07dzBq1CiYm5vT9Ff8Op/AwEBWnY+1tTUiIiKEmkzwOpYB3fdKZmYmpKSkcPHiRepxcYKkEydOIDMzE5s3b8aOHTsQERGBEydOQENDg6ZF6MkoFUG6aRLizvX88OEDYmNjkZKSgsbGRvzxxx+wtraGvLw8lixZ0qMxJEA3pXfUqFFoaWlBVFSUwNchDYXIbgm/oZCRkRGuX7+Oa9eu4e3btzh79iw+fPiATZs20ZLu2tpaxMfHIy4uDt++fYOjoyOWLFkilIINMAMf3vEKooojoiDIPIEEf0ecFx0dHZg9ezajYHbixAkkJSXB0dERQ4cORUVFBa5cuYIlS5bg999/FzlkHOj+rZ2cnFBSUoIZM2Ywzjm5B7S3t+Ply5d4+vQp8vPz8ebNG6iqqlIJJUnRe/ToEXx8fKCiooLAwECh2nwzMzPs37+fNubh2bNn8PPzowZv80LYvT5r1iykpqay0lYB/FfXLQne4llVVRUtcG9qakJGRgaSk5NRVFSExYsXw9LSEmPHjoWWlhby8/OxceNG2jgUfuzcuRPDhw+HhYUFQ78vJydH6dqA7iIcvx6Jw+HAx8eHdUY0mQRHRETg+/fvNBOvq1evIjQ0FDY2NtT1k5CQAC8vL9ja2jLmIrKBZOWQerRPnz5h3rx5sLCwgJ6ensjRS4LQ1NSE+vp6gTNOge65gA8ePACXy4WRkRFVECaNuHghLAYiUVZWxqDNNzc34+7du1QyJWwMw48fP3o8oF4QejKSSBA6Ozvx5csXGkVW3LnCNTU1iI6O/q9GsQmaFU2Cy+WCy+Wid+/erAYv/PDy8kJ2djY0NTUpJoK+vr7AxJwf/HpJ/mYHeQ+npKTgxYsX0NPTozGikpKScOTIEQQHByMpKQmpqanYuHEjnJycIC0tTcllcnNzkZeXJ1QuI+4cTjZ0dnZCR0eH1tgRltyWlJSIXdwHupkapJaav5glTjca+DeBpEGQaQY528vAwACWlpYi52gVFhYiKSkJd+7cwfjx42FlZQUTExPWSp2vry9KSkqwY8cOKhE6evQohg0bBnV1dSxevJi2eHE4HCQmJuLGjRv4/Pkzoyolavgzv+ZGUlISo0ePxtevX7F582ba38gAjDwnbJeKhIQElixZgsLCQty6dQuOjo4YPHgwZGVl0dDQQNOwPHr0CAkJCbQ5ivxuY/ydyubmZsyaNYsx5NrGxgbu7u60Kn5WVhaCgoKoKtGTJ0+wa9cu9OvXDydPnsSPHz/g4eGBEydOUN2Br1+/YsOGDWhvb6eoaBISErhw4QKNqldZWYlHjx4hKysLeXl5GD58OJVMTps2jVb9b2xsxLZt2zBv3jxaos1rxyyOBm/SpElwcHCAj48PLaniX4TFSU7q6urg5+eHV69eYe7cuUhLS8OmTZuwZs0aatPfunUrsrOzMX78eFhbW2Px4sWM6hr/e+/cuVOgiy7ZQeJwOLC0tMT9+/fR2dkJPT09Gj24vb0dJ06cwK1bt1BTU4MBAwbA0tIS27dvR1paGoyNjRk0EQ6Hg4SEBERHR9OcC9euXYspU6bA1dUVsrKy1D35+fNnms7n+PHjSEtLg6WlJeM7kosnv0OmlJQURo8ejd9//11o4skG/i4r2U0mu6wkrl69ShnwHD9+HHv27MGFCxdgZ2dHUZebmpqwb98+pKWlUQk3qZvm7aj2JBkFuoPPtLQ0xMTE4O3bt9DR0RHLUIm3s03OgisoKMDOnTvx+vVrSEpKQldXlzLJEUezCwDnzp1DREQE2tvbERkZiT59+sDJyQnu7u4CN7j8/HzExsYiIyMDI0aMYE1MeH8T3sBHnC6qMGMlEoISQzbwdw25XC6Sk5OpjhcvCILA9evXkZaWRtEGLSwsGN1VUZg5cyays7NZDb8EgcPhIDo6GteuXUNFRQXev3+P3bt3Izk5GZs2bcLvv/8uMnlISUmBn58fbGxsMGzYMJSUlCAhIQH79u2DmZmZwOc1NjYiMTERcXFxSExMBNBdHDx37pxA52ths1lJ8F63BEEgPz8faWlpuHv3LlRUVGBpaQkLCwuBQWthYSH++OMPfPnyBe/fv8ecOXOwYsUKnDlzBt7e3qz75YoVK6ChoUEZ5vDurWSA19raihUrVqCuro41yZGRkYGNjQ1FRevo6MCjR4+QkpKChw8fYvLkyTAzM8PChQsZlNLs7GzG9TNnzhwA3feOqGubl5UD/KfreefOHVRWVmLhwoWwtLSkufkKAi+FTpyh8Rs3bsT48ePh6uoKBwcHbNq0CbKysti9ezft/UTFQCTE0R/7+vqirKxM6BgGcQfUC+tA9tSJ/t69ezh48CBt7AnQXYDg3Z/FnSvs5OTEGPeRnp4OBwcHGg1dkMdGVFQUdW4FnVcZGRn8+eefSEtLY6VY86KnrCNRzs3t7e148OABUlJS8PjxY8yYMQMWFhYwNTVlveYyMjLg6emJyZMnIygoiPZ5e1ocjI+PR0xMDKqrqxEVFYWQkBD4+vqKlI2QvzHvmBFhyW1VVRWl0xUE3qaNuro6cnNzRRYXhH7XfxPI/yAwMBDx8fGwt7eHiooKysvLcePGDWhra0NJSQnJycn47bffcPXqVWqOFhmYNTc3w8jIiFYtIAgCeXl5SEpKwpMnT6CtrQ1LS0toa2tTCxGHw8Hu3btx7949dHV1QVpaGubm5vDx8YGlpSVVhXNwcGB0o9iqG6IsxHkhqlJTW1tLjahQVFSEgYEBa2VNmNU4GZzFx8cjICAAy5YtoxLluLg4bN++naG9BER3KmfNmoWCggJa0NLV1QVNTU2G6ycJclYO70Lq5OSEmTNnYvPmzVT1Pjw8HM+ePaN1mXjR0NCAc+fO4fLly2htbcX79+9FVv/5qz+Ojo4CNXhkcDx9+nSoqamBIAiEhYVRiQ4/9UYUBZTEx48f4ezsjIqKCpiamuLQoUM0gX5ISAisrKxYjUVI8L8379Btfvz2229wdnaGoaEhjI2NcenSJcjIyMDCwoL2nKNHj+Lp06fYunUrpQP+888/oampiQsXLmDUqFGs87EAZkKroaGBgoIC2kbf0dEBbW1tWpX6/zI+gaSqkaioqMDly5dZKYHiupnxQhSNngxqyKITqZtWUlKCv78/dRxbMnr+/HnY29vTdLSNjY3o168fkpKSqM/f1NRE6U548fXrV6pTz6anXrx4McLCwjB8+HDMnj0bN27cwJAhQ2Bubk4N+xZnbAvv+/Xu3ZsyJikqKhKpoQG6CyaJiYlYs2YNAPECHxLu7u6sNOH169dTdML8/Hzk5ORgw4YNGDZsGMrLy3H27Fno6upi27ZtIj8fCf4uKVnQ27NnD0ObJgikCyVJIRWUGJLz7RwcHKg9QRiKi4uRlZWFrKwsFBQUYPjw4dDX18fcuXOhpaUFCwsLHDlyhBrPIg4eP35MjRsaNmwYKxVUHLx48YJy4eb/vuJWz3mhp6cHaWlpmJmZwdraWqDBxM+fP3H37l2kpKTg7du3mDt3LiwsLGBkZISUlBTcunULeXl5tC4rCXJtETfAA7oTGUEBeV5eHlJTU3H37l0oKyvD3NwcZmZmjITz/2+Ulpbi7t27uHXrFkpLSzF48GBUV1djypQpkJSURH5+PrS1tSlTvJycHBgZGdFkPHosAAAgAElEQVS+lzhD44VRI3llHeLGQLwupwBdf0zO1xZ3DAMJMq65efMmY0A9aT7F+34PHjyAra2t2IPbSZiamsLW1hZ9+vTB8+fPqWkBhoaGcHJyoo5bvHgx/vnnH0hKSgqcKwyIHvdBgr+7RRAE+vXrh71791JFIFdXV9y7dw9qampUHP3ixQtMnz4djY2NKC0txbFjxxjmVF1dXcjIyICpqSntcWFMBDbn5rCwMKSmplKFnx07diAzMxOjR4+GhYUF5dzPD37GUW5uLp4+fYrNmzdTcVRP15bIyEgkJyfDyckJ/v7+ePDgAVxdXaGsrIyAgADqOP7uP5fLRUtLC7y8vKg9jISw5Bbovh8FgbfwTRrP8ftz9AT/JpA8sLOzw969e2k6uk+fPsHHxwexsbH49u0b1qxZg66uLrHmaPGivb2dGird0NBAHff+/XtMmjSJolwoKCjQuk1PnjzBzZs3kZmZiRkzZsDBwQHz588XaOFPBtQVFRVwcXFBfHw86urqYGtriwcPHog9T+/y5csICgqCgoIChgwZgpKSEvz8+RPbtm1jXNBaWlp48uQJkpOTcf78eSQlJYHD4WDevHlUQr148WIEBATQ3MlevXoFLy8vyh2R93G2Iem8QfSSJUuwceNGWgfz3r171HBld3d3hvMpL8gFW0tLCzk5ObTzyeVyMWfOHFoimpOTg/z8fDx9+hQfP36Eqqoq5syZgzlz5ggc5yIM4mjwSD3o3r17kZubi5MnT+LXX38ViwbCj5CQEFy6dAmrV6+Gvb099u/fj0+fPmHv3r20Li6/rtTMzIymmeF/bzb6EInc3Fy4ubkhPj6eolVJSUlh4cKFlKkT0L3hx8TE0DQBFRUVsLGxoQw1BM3H4v88/0udj76+Pnbu3InFixcLfc9ly5ZRugb+LgxvlT0+Ph6xsbGoqqrqUSWS7XMJ0k3z65h5k1FFRUVYW1tTxij19fVwcnKCjo4Otm3bBjU1NYwfPx4EQeDjx4+IiYmh1sLKykps2bIFb9++xcCBA1FXV4dff/0Vp06dolGDyfXw4cOH2LdvHx48eIDOzk5oaWlRxSRxNLskOBwO7t69i7KyMqxduxaFhYVUwkFSiXghIyMDJSUlRhGELfAhzcXMzMxQWlpKaXOuXLnCKDBwOBzcuXOHOr8mJiaIjo6mffeqqirY2dnh4cOHPXbuFAeiXChVVVUxcuRInDx5Umix5fXr19i8eTMMDQ0Zydcff/yBI0eOICsrC+Xl5dDS0qIGc/MnJmz6f1GIi4uj3AFTUlJo7o9sFEoZGRkMHToUlpaWtODN1dUVBQUFGD9+PGOEg6ACkLB1Mycnh7EHkmhubkZmZiZSUlLw9OlTaGpqwszMDPPnz2d1yHRycsK5c+eEngdxKJaijt24cSPk5eWxcOFCGruFF7znTNgg+8zMzB5RWCsqKpCeno60tDS8f/8e+vr6sLCwgLGxMWRkZBAVFYVTp05h6tSpsLOzo90PWVlZOHv2LI2S6eLigvz8fMbQeEBwEY6XGskLUTGQMPDrjxsaGtC/f38kJiZS52zw4MEwMDAQmNjLyspiwoQJ4HK5jP2KH4WFhTh8+HCPxvkA/5nDWVpaCnd3d8TFxaGsrAyrVq2idPeAeHOFgf+4hba0tMDU1JSKT0laNglxPDZcXV0xf/58mgFXeno6bt++jdDQUDx8+BDBwcEUw6K2thaxsbG4du0a6urqWGc8Av9hHfEyEaZOnSpSL6mqqoqBAwdi2LBhAq/vGzduCCwqk+BfWwQZs5GMxRkzZsDS0hJXrlyBiooKtdfV19dj4cKFyMvLo57D/ztJSkpi1KhRFMOiJ8ktfzNDQkICEhISGDBgAHJzc6nX+vDhAx49eoRly5YxGF7iJsr/urDy4J9//mFYLI8ePZqiGY0ePRqNjY2wsbERa44Wie/fvyMlJYUa+slL11m7di1F5zQ3N2fov3R0dKCjo4PGxkYkJSXhzJkzOHjwIJYsWQJ7e3tGxZLNQrx///6oq6tDWFiYWM5WmZmZOH36NM6cOUNLjh49egRvb2+MGDGC9l0FWY3zzqGprKxkDJyeMmUKampqaI8dPnwYV69exdixY2lJnYSEBC2B9PT0xKZNm6Cjo4Nhw4ahuLgY+fn5iIiIQHp6OoDuLoQo9OvXD1+/fqVVnL9+/crotDo5OUFOTg5LlixBaGioULt6cTBixAg0NDSINHGRlpaGv78/5QZ8+PBhBhVaEDWGXMj09fVx9+5dXL58mUrgT58+jbi4OGzbto0K7Nl0pStXrqTpSvkhLODQ1tbGo0ePICsrizVr1mDGjBngcDjQ09OjHcc/5xDo/l1IWpew+Vj8WLduHZycnFh1PkA3dVXc4kJdXR0OHz6MT58+0cxp+Asbnz59Qn5+vtBgmr8S2adPH5SXl+PAgQO0SqQ4wnZBNT/eTTwjIwNcLheLFy+GtrY2du3ahQ8fPuDNmzcwMzODtLQ0QkJCMHbsWMoBrlevXpQu7PDhw7hw4QKCgoIAAAcPHsSECRNw4cIFyMnJoampCYcPH8aBAwdogdSYMWNw8eJFPHjwAAYGBmhra0NkZCRN+C9sbAsv3r59iw0bNmDs2LEoLCyElZUVNmzYgD179sDW1pZhTgB060ZqamqgqqqKyMhI6j4W5UKsoqICgiBQX18PgiAYa0evXr0oG3Ty8/LfhwRBoLm5GYD4zp1ssx1//PgBX19fxtogyoVSTk4Oc+fOhb29PWuxhbxujh49ir59+6KtrY1xjQHA+fPnMWPGDBw/fhw6OjoCNckyMjK4d+8e3r9/j7lz5+LXX3+Fh4cH8vLyoK6ujsDAQFql/+jRo8jOzqYok6Sjbnl5OVxdXWk6JBKdnZ348eMHLly4gM7OTqpznpOTg8zMzB5pzYTVynV1dRETE4P4+HiaxGL16tXQ1dWFrKwsTE1Ncfr0aeo9eSv948ePx+PHj6Gnp4dVq1axFjeAbtqjMIolfwIZGxuLgwcPUseSa+LIkSMpGcbff//NaqDEP293z549GDlyJHbs2MFagGY7/4JgZGQEdXV12NjYIDIyklUDlp+fj8ePHzPMoHR0dBizXqdOnSrSaf7hw4d4/vw5GhsboaKigqlTpzJcrAHBMdDPnz9Ffi8tLS24ubkximt+fn604lpsbCzDQZlER0cHLly4gKVLl4pMIMeNG0ebdSkuFBQU0NzcDGVlZfz48QMEQUBZWZkRT4kzVxgQbxQb+b7h4eFYunQpRowYgaioKNTW1mLTpk3UNfX06VPGtTR//nz4+PgA6KYre3p64vXr14iKikJ6ejpUVVXh7OwslMret29frFy5kmYqJY5zs7j04J4m8TExMXj58iUUFBSgrKyMiooKVFRUQFlZGW1tbeByuSAIgoqvyfVHTk6OsabOnj0bnZ2dePnyJaqqqqCiokJbO8mYlhcTJ07EvXv3ANDvdf4iWV1dHSIjIykXVt7XGjFiBMUMIsG/bggF8S8oODk5EXv27CEaGxsJgiCIhoYGwsfHh1i9ejXR2dlJXL16lVi2bBnR2tpK7N27l5gxYwYxceJEYtq0acSuXbuIpqYm6rXKysqIc+fOETY2NoSmpiaxa9cuIjc3l+jq6qK9Z0dHB/HgwQNi+/bthLq6OuHg4EBER0cTtbW1Aj/nhw8fCA8PD2LSpEmMv4WEhBBmZmZEdXU1sXXrVmLLli2El5cXMXHiRGL79u3EX3/9RR2rq6tLVFdXM15j5cqVREZGBut7p6enEytXrqQ91tDQQBw/fpw4d+4c0dnZSbx//57Yv38/dR7J14yKiqI9Lyoqivh/7J15XI3p//9fKRQa+xLTMIPR2FqkRWghSyqVTIQ2JaUaS0glS0lRyhItVJYZZFfWhqyVdez7HqVoo7Sc6vr90fe+Puc+630oY34Pz8ejx6Nzzn3us933fV3v9/V+v1729vas+4YMGUJu3Lgh9rOfPHmS/v/o0SMSHR1NFi9eTDZt2kRevnwp9nniSE5OJoaGhiQpKYmcOHGCJCYmEkNDQ5KcnMza7vnz52Tnzp3kjz/+IAYGBsTGxoaEh4eTM2fOyPyahNT/TqampmT9+vVkx44drD8GDQ0N1nPOnDlDtLW1Sb9+/Vj3BwYGkv79+5O5c+eSiIgI4uvrSwYOHEhmzJhBZs+eTbS0tMiff/4p8n28efOG/m9lZSX0ec6cOUPMzc3p7YEDB5IzZ87QP01NTdZtwec/e/aMbNy4kSxbtowkJCSQvLw8ofcwd+5c4uvrS0pKSgghhBQXFxNfX18yZ84coqmpSbe7efMmMTQ0JB4eHvRc43+c4ezZs2ThwoVk+vTp9LxjWLJkCSGEED8/P7F/DJqamiQvL49YWVkRDw8P8unTJ5Gv6erqKvGYJYQQExMT+l0PHjyYfk5dXV3Wdvb29mTatGkkKSlJ7HGxePFi4uLiQh4+fEg+fvxI7t+/T1xcXMjixYsJIYTs2bOH6OjokD179tDv19rampw8eZK4uLiQtWvXEkIIMTIyIq9fv6b71dbWpv+/fv2aDBs2jN7W09MjlZWVrPf66dMn1nMIIeTevXvE3t6euLu7k+LiYpKdnU3Mzc3Jo0eP6Dbr168nVlZWJD09nWhpaZHs7GwydepUEh0dzdqXnZ0dOXLkCOu9XblyhYwaNUrid11eXk4CAgLI/Pnz6X1v3rwR+VdQUECqqqpYz09KSpK4f0IICQgIIJMmTSIZGRnk7t27JD09nVhbW5MVK1YQQgjh8Xjk9OnTZM6cOWTYsGFk8eLF5MqVK0L7mTVrFpk3bx4pLi4mhBCSk5ND5s+fT+bOnSu0rbq6OqmoqCCPHz8mDg4OhBBC/vnnH2JtbU0I+d9xuXv3bjJw4ED6OzMwj2toaNBjWRTXr18nUVFRxNrammhraxMvLy+SkpJC3r59y9ouNjaW6OnpEQ8PD2JgYEDc3NyIm5sbycjIIF5eXmT27Nms7YcMGUIKCwtZ9xUUFBADAwOx74Xh1q1bZMyYMfS2hYUFKSgokPo8fgSvp/wkJCSQkSNHkl27dpFz586RP//8k4wYMYLExcWRPn360D81NTWipqYmdB8hhIwbN44QQoixsbHIPxMTE0JI/Xl3+PBhcvz4ceLn50dyc3OJj48PWbNmjdD74rJtaWkpIYSQgwcPkgMHDpADBw6Qs2fPivz8gsc6PxUVFYSQ+vNa3B8D/3WjpqZG7D5tbW3Jli1b6O3a2loSHR1NJk+ezNpu6dKlpKysTOQ+SktLiZ2dHdHS0iKurq5k3rx5xMXFhWhqahJHR0f6vhnEzYF+//131naPHz9m/d27d4+Eh4cTc3NzEhQURHx9fen3xX+dCw0NJfPmzRP7mQkh5OXLl0RPT491n+A4mZ6eTubOnUsmTpwocV+iWLJkCXFwcCAlJSXE1dWVhIaGkjVr1rDGakIIeffuHZk6dSoZMGAA0dDQIE+ePCHa2trk+vXrrO3u3r1LTE1NyatXr0hqairp168f6devH4mJiWFt5+fnRxwdHem14Pbt28TJyYksX76cbmNpaUn27dvHet7+/fvJ2LFjSXV1NYmJiSH9+/cnOjo6ZOXKlURHR0fkPJQrpaWlZOvWrcTc3JwYGhqSgQMHsua5hNTPG5mxpLi4mHh4eBBjY2MSHBxMeDwea9uSkhKybt06Qkj9dWfs2LHE3t5eaH7p7+9PYmNjWfclJSXRcfivv/4iurq6xM/Pj5SUlJDBgwcTHo9HVqxYIXR9f/jwITExMSG6urrE3NycDB48mFhaWpKcnBzWdocPHxY63rlQVVXF6TorK98DSD7y8/OJvb096dOnD9HS0iJqamrExcWF5ObmkszMTDJmzBhy79491nMKCwtJbW0t674pU6YQDQ0N4uPjQ9LT00l1dTWn16+oqCAnTpwg48ePJ/369SPu7u7k77//po+XlJSQHTt2kIkTJxJ9fX0SHh4utI+6ujpy8OBBUlZWRoqLi0lgYCCZM2cO8fDwIDo6OmTWrFkkIyOD1NXViQ0gdXR0xA4KFRUVQpNGQW7evElevHjBuu/27dtEW1ubWFhYEHd3d2Jubk709fXJ3bt3WdsZGBhI/L4EJ+/8E35BqqqqaKCmoaFBzMzMSGJiotDvtWvXLmJvb09Gjx5NnJ2dyaFDhyR+vrKyMhIfH090dXXp5EFWpk6dKvJv2rRpdJvDhw8LPe/Ro0dk0aJFrPscHBzIxYsXWfddvnyZODs7E0Lqf49Ro0aR/fv3Ezs7OzJixAiSl5dHFixYwBq0tbS0hL6b2tpaoqWlRW+LmxwJTpIIqU82DBgwgHh6epLly5cTd3d3oqWlxQroCCHk/fv3xM7OjqipqRFNTU2ipqZGnJ2dSWFhodDv/f79ezJ16lRiZmZGnj9/LjKA5EfwWLSysiKEELJ582aJzyPkf8daeXk58fT0JObm5uTVq1dER0dH6DU0NDSIs7Mz8fHxYf0x6Ovr0wCMOX8qKyvJkCFDhF5TMFAT5OPHj8THx4f07duXqKmpkf79+xM/Pz/6W44fP55cvnyZEFI/Gezfvz/JzMwkhBDy4sUL+hupq6uz9hsZGcm6zT/hHj58OMnNzWU9/ubNG2JoaMi679atWxLfOyH1x9TmzZvJmDFjiLq6OjE1NSUxMTFCA7m2tjY9HpmgmxDCOh7FUVhYyPpume+Kmfwz/6upqZG+ffsSJycnkp+fT7e/ceMGa0LO/DFUVVWRsLAwYmRkRPr160eMjY1JdHS00GcgpP56ceDAAeLi4kJMTU1JVFQUefr0Kf1cgte7yspKoWOMEEIMDQ1JXV0dqaqqYn025njimmyZNGkSfX1p5Ofnkz179hBvb286qWGCF2NjY/Lw4UNCSH3iQE1NjY4npaWlQskRbW1tVlKRkPpjWfAcEEVdXR3reIyNjSWjR48mGzZsEJtoEURwssfPyJEjhb6TJ0+ekOHDh0t9b7LC/A5v376l16OioiJiZGQk07bFxcXExsaGREREEELqz+cJEyYQGxsb0q9fP6Gx1d7env5ekt6X4PnBf84wVFdXk8jISGJgYEDU1NSIrq4uWbFihVCAevfuXWJoaEj09fWJhYUF0dHRIaampuTZs2es7XR0dMQGt4sXLybu7u6sBD0h9ceOu7s7CQsLY90vbg70/Plz1nb8SYA+ffqQ3377jYwdO5ZkZmbKlFwTxcePH4XOYcGxcuTIkcTV1ZXcv39f4r5EUVlZSWJiYkhpaSnJyckhLi4uxM7OTihw8vLyImFhYaSqqop+hm3btkkNWt++fSvyGqGrqysU6H/48IHo6+vT21euXCGDBw8mVlZWZObMmcTS0pLo6uqSS5cuER0dHaKmpkaWLl1Kxzlx89DP4dq1a2ThwoVEQ0ODjB8/niQkJHBOqDJ4e3sTNzc3UldXR6ytrUlISAhZs2YNa27GfBeC8+Samhr6u9fW1hJNTU3i5uZGz6F+/foRR0dHoc87ZcoUEhMTQ8e7mpoasmbNGuLi4sLajglCZeXmzZtC19n169eL/IuLiyMpKSnk1atXUvf7vYSVj06dOuHPP/9EXl4eCgoK0KVLF1qqqKKigmPHjoHH4+H169e08fT69evIzMyElpYWtVa4evUqlJSUaM+cKPgbmMn/ie0cO3YM6enpaN26NTw8PNCtWzesXbsW27Ztww8//IBz585BU1MTTk5OMDU1FVkWJScnx6o95/fbY5StIiMjsXTpUnz8+BE5OTlCJaw1NTWorKwU2ZtVU1MjVLZ48eJFLF68GKdPn0Z8fDw2bNiAJk2aUMU9oL5E5cSJEzh9+jSKioowbtw4GBoaCpVSODo6YsWKFZgxY4aQOqaSkpJQGZKkPqKwsDDcunULCxYsQJcuXfDmzRvExsaipKSENtPPnDkTERERLLVUUdy8eRMXL15EVlYWNTx2c3ODkZGRxOeJg0u5hIWFBXJyclhKazU1Nejbty9ru7t37wqp42lqauLGjRsA6sV4cnNzkZiYKLGEskePHjh9+jSr7Ob06dMs3zl++wRprFu3DrGxsawyo4yMDISGhuLw4cP0vszMTCQnJ+Pdu3coLCyEiooKPe8Ef+/27dsjOTkZYWFh+P3334XKwPiPxYSEBKxfv551LL548QKXLl3Chg0bYGRkJLKsjeknYh5r0aIFYmJiEBERIfI1ly5digEDBkBdXV1suZ+BgQGWLl0KPz8/yMnJoaamBpGRkbScj6F379549+6dyMb2goICdOrUCa1atcLatWvF9k3n5OTQ8rZbt25BTk6Oinp0794dRUVFAOpLgvLz8+l3PXfuXLqPwsJCVl+EtbU1Zs6cCW9vb6r0FhMTI+QdNnPmTLRq1YqW5PMfO4I9Q0y5UvPmzfHbb78JldX99NNPOH/+PKss6fLly0LGz6Jo164dSzjH19cXV65cwfz589GtWzfk5eUhKioK3bt3h6WlJRISErBs2TLExMQgLCwMf/75p8Qy+mbNmmHhwoVYuHAhampqxPakA/WG7YwQEqPcGRcXh/v370NRURG5ubmsz1RQUCDWd06cQbcgkszItbS0MHXqVBgZGaF169as67mgmEenTp1gaWmJHj16oG/fvtizZw+Sk5MxZ84c2gfLvLfmzZvTseSHH36gomUMRkZGmD9/PubMmYPOnTsjPz8f69atw/Dhw8V+dwwVFRUstcALFy6gY8eOrD4iQHT5VX5+Pt68eQMtLS1Wjy2/T2dpaamQBYmqqionb1AuFBUVwdvbm/bNci2xlLSttBL0xMREWoIOSDayX7BgAVUs/vvvv6X2QkZHR+Py5csICwtjCZ9FRUWxzNb79u2LkydP4vr161QUT0tLS+h8GT16NGbNmiVS7TQjIwN79+4V6nVs1aoVAgIC4OzszHpNSXMgfh48eCD28xUXF7PagyZPnkz/79atGz5+/Cj2uTt37sTOnTuFyillGTslwbQneHp6oqSkBCtXrsTz589hYmIiVAZ85coVREZGolmzZvQ7ZQR3mMclUVhYyDpP5OTkUFFRwbo+VVdXs8YfbW1tpKenIyMjAwUFBTAzM4OxsTFatWqFH3/8EcXFxVBSUsKbN28kCvZx/S5MTU3pbS0tLWhpaSEwMJD2S8rJyVHl/YqKCpw8eRLx8fHQ19fHr7/+ChcXF1ZbzI0bN5Ceno63b9/i4cOHSEpKgrKyspCvL9NTyN+Sk52dTb+b3NxctG7dGvHx8Xj//j1yc3PRqVMn6hXLz6NHj7B161ZaMiwvLw8vLy8hfY0RI0YgLi5OrAUQIGxhxOPx8OzZM6EezwcPHogVOwKAkJAQkWJH/HwPIPmoqqpCWlqakEjBs2fPsG7dOty4cQOenp5U5tjR0RERERHQ0dFBSEgI8vPzMX36dJmMjJctW4aTJ09CTk4OZmZmiI+Pp8qqK1asoAfx9OnTcfjwYamTJ2mN8g4ODnBwcKDKVs7OzkLKVgMGDMDx48dFysOfOHFCSPk1Ojoa3t7eqK2tRVJSEmJiYtCxY0d4eXnRAPLQoUMYP348Sy3t8ePHcHNzY5m4xsfH4+PHj6z7CJ/EuSh/G3GcPHkShw8fpj0r/fv3h4aGBiZMmEADyNu3b0sdLIH6ifGwYcMwefJkDBs2TCYJfHGI67lh2LBhA2JiYmivVU1NDWpqaugEkKF3796Ii4uDp6cnbZ7mt0Q4e/YsCCGIi4tD165dERoaCmVlZaxduxZjxoyh+5HUV/o5FBcXC110RalUBgcHY+zYsVBVVRVSFBPlFykvL4+AgAAMHDgQKSkprMf4j8XExEShY9HW1hbTp09HbW2tyH4LfrVcS0tL1mO+vr7o1auXUCD0/PlzXL16VaJ/ZWBgIObPnw99fX3U1dVBQ0MD2traWLNmDYD/Ncn/+uuvmDp1qsjG9g0bNmDFihVUGVBJSUlk8CAvL08FTi5fvoyBAwfS/syioiL6HB0dHezfvx8eHh5C+9i9ezeGDBmCgwcPwszMDN7e3qirq0NISAgKCwvRtWtXWFlZwc3NjfW88+fP4+LFizh69ChsbW3x888/w8LCAmZmZlJ7hiZOnMhSSZw/fz48PT0xdOhQVFZWUrVq5juTxIsXL1j9cdu2bUNaWhod3Lt3747Q0FCMGzcOc+bMwdKlSzFs2DAA9b5rO3bskKj2Ksl6RrAXVpRyJ3MO/P7773BzcxPyduQ3gGfw9/fH4sWLUVJSAl9fX5YKJcA92VJUVARDQ0Pa8ynIp0+fcP36dVy9ehVXr17F7du3oaqqCgMDAwQFBdFJjSjBG34E309QUBCCgoIwYcIE8Hg8NG3aFGZmZkJKv6LYtGkTS9mUa79SYmIiVq1ahZYtW7ISrnJycqwkrpaWFtauXYs5c+agSZMmqKurw7p168TaBsgKj8ejvUmjR4+Gg4MDtm7dCn19ffj6+qJ58+YilV8lbXvu3Dns2LFDZO+1g4MDK+gB6pWVmWuHKH0ARiSJiyojY/fDCJ/98ssvUFNTg7W1NSuYYwIUeXl5mqj6559/aH8+M59hPK8F/TPl5ORQVlYmVnNAVVVV6BjOzs5GZGSkSFVs/t+cua2vr4+ioiKqdO7u7i5Tck0QJSUl2NnZCanLV1dXU7/sV69eITg4WKxftjj27t2L1atX057+4OBg5OXlYdGiRdi1axc2btzICoZat26NnJwclqjW69evaaKHST4A/xMM4kfwPBk3bhw8PT3h4eFBk0BxcXEsX2qg3tz+xx9/pEE4M6bu27cPjx49QkpKCiZPnoxevXqhvLwclZWVnD6/IAsXLmQFkIytGH+/5KBBgzglVBmY62RGRgb69u2L1q1bo7CwUMjuYt68efDy8sLQoUPRpUsX5OXlITMzEytXrsTTp09hb28PExMTehwxPY2PHj2Cv78/y4d20KBByMjIYCXvMzMzhXRD0tPTUVZWhvXr14u0AALAmhsC9a2REh8AACAASURBVII8P//8M0vAkiE8PFyq2JGkAPK7Cisfs2fPxq1bt9C2bVtUVlaiQ4cOuHr1KmxsbBAcHIxJkyZh1KhRsLW1xa5duxAdHY2tW7di8ODBuHv3LmbPns1SwOLCggULYGlpiSFDhgg1LDs5OcHS0hLdu3cXKQsuCltbW/z0008wMzMTyvKJWi0TpWyVlZWF2bNnIyQkBCYmJpCXl0dNTQ1SU1MRFhaGmJgYlvQ6o9R148YNuLm54dKlS2jSpAlL9W7IkCHUoLympgabNm1CfHw8rK2tsXz5crovaRLngkp6kmwkxo4di+TkZCGlRFtbWypysGjRIty7dw/GxsZCnmL8mWzmJJXWjM6VzZs3Y/fu3XB1daUZXMZiYcaMGQDq1cSio6Op5UBISAjCwsLA4/FYAiJPnjyBh4cHPn78iE6dOqGgoADt2rVDVFQUPn78CHd3dzRp0gQXLlxA8+bNqXJqVVUVTExMqCEzUB/UHz16lAYJZmZmEs3BJbFq1So0adIEs2fPhoKCAggh2LhxI/Lz81m/uTRjbVngciwCwnYkX8LMmTPh7u4OTU1NsdswVhmHDh3Cu3fvUF1djf79+9PVF0m2Isyxx9gmmJubw8/PT6x/k6enJwYOHAhzc3M4Oztj2rRpVHwkNDQU+fn5WLt2LR4+fIjJkyfD0dERtra26Ny5M969e4e9e/di27Zt2LdvH5ydnVFWVgYbGxv8/vvvtBGfC9XV1Th37hw2bNiAJ0+eQF9fHxMnTsSoUaOEtn316hXs7OyQlZVF7SaA+slOamoqtTQZN24cTYyIEg6pqalBbm4uXWFmJlNDhgzB7t27WQmKV69eYeLEibh06RLKy8sxcuRImlHOyMiQ6JsmyXpm4cKFnJU7iYC3Y5cuXTB06FDU1tbS64A4BFUoP8eMnPER5adfv3744YcfoKenBwMDAwwbNkzkBF5TUxN79+6lgeKkSZOwe/duenvixIkiz7Hq6mp8+PAB7dq1Y415gplz5v3l5eWhZcuWSEpKotei8vJyHDp0SGSQwL+KOmTIEISFhUld5Xz16hU91plraIcOHRAbGyvVs44L+fn5MDIywv3790EIweHDhzFy5EjweDxERkaivLwcPj4+QtYqkra1srKiVSYAsGbNGlagI+s1TpQBuSDMJFVPTw8ZGRms6/OnT58wYsQIVsAxYsQI5ObmQl5eHm3atEFJSQk95mpqaiSqBjNIUx0XfHzEiBEYN26cyDkVf6XO6tWrcfToUWRkZMDDwwNlZWVQUFBAly5dUFVVhd69e4tMrm3cuBE5OTkyezcGBgZy8suWhJWVFQICAuj8Q0dHh66mvXz5Ei4uLqyqLK5WToBkRXWG6upqrFu3jnW9Mjc3x8yZM2kiY/PmzVizZg1atGghVMHBf2xUVVXh2LFjSElJwb179zB8+HBYWFiwAkJpcLEV09HRwYULF6gP5aVLl6jidlFREctiCqhP1D179gwvXrzA7Nmzoauri3nz5kFdXZ2lHg/UJ4+PHj2KgoICaqXz448/YsuWLYiIiICysjJ4PB62bduGAQMGIC4uDuvXr4euri62bNkCHx8fyMnJoaSkBFeuXMGQIUPQtWtXvH//HhcuXBBS+5XFAkgaOjo6yM7OZp0jgorp0s697wEkH9ra2jhy5Ajy8/MRGxuLjRs34uDBgzhy5AgSEhKgpaWFa9eu0RI0DQ0N3Llzhz5/0KBB1PpBFnW6oqIinD59mvqrmZiYsCwNZEFTU1OqIiQXUlNTERISgsrKSrRp04Zm3YKCglirVkB9ljQ6Ohq7du2iaq8XLlxAaGgojh49CqA+6+Lq6oqJEyfixIkTkJOTw7Jly6ClpcXalzQPG3V1dZbC15w5c1jqiPxkZmYiMzMTHh4e9KSMjY2Fvr4+XQHg6gdYWFiI2bNn4+bNm5CXl8fevXsxadIkxMfHSwwcxGFqaoq4uDhWCcfTp0/h4uJCg1ttbW1cvXoVhYWFcHR0pCq+Y8aMwfnz51n7q6mpwY0bN2jptYaGBpo0aYLKykrIy8vD398fCgoK8PPzg6mpKTIzM7Fq1SoUFhYiMjIShBCUlpYKGU9XVlYiKipKogmyIIwcfF1dHUpLS9GyZUt07NgRxcXFKC0tRffu3VmWGoyxtqDNgqB3Jhe4HIvA/7zzJCFpQsX/vhhDdU1NTaGSwGXLlnG2ynjy5AmePXtGA6za2loEBATA1dWVltXm5eUhICAA+fn5WLNmDUvdlOHFixdwdXWlSp0JCQlo1qwZRowYgYqKCvz11190onrjxg0sX74c9+7do++7d+/eCA4OpitwglZCkydPxsiRI8WWbdbV1SEzMxNHjx7FqVOn0LFjR1hYWKBr165ITExEr169sHr1atZz+G1/uNrUiPJebdq0KTp37gwzMzP4+PjQ97hhwwYcOHAAjo6OUFFRQW5uLrZv345x48Zh6tSpmD9/PlRVVREcHIyEhAS8efNGbBk9INl6JjMzE5qamlS508zMTOQKg6D1wt27d7Fjxw6xvrxcVSgF+fTpE/bv34+//voLR48eBY/Hw/r168Wunt6+fRv9+/eXGkzI6n1bU1ODkydP4sWLF0JBn5eXFw4cOCC0D8aWhX8VHahXxX7z5g3U1dWFzmP+if3w4cNx9uxZTlUmPB4PV69eRVFREVRUVDBw4EDIy8tzeq40+APIhmLo0KHYt2+fyOC+sLAQNjY2LDXYoqIi7NixQ6jC6unTp9i/fz8eP34MADhy5Ahu3LgBHx8f6t24bt06qKur0xWrefPmoUmTJggMDETr1q1RUlKCFStWoLa2llUhEBERgbKyMixcuBBKSkp0PFFSUsLMmTOxadMm3LhxA1u3bsXLly+xf/9+FBQUwM/PD3///TcmTJgglKgQRDBRMXjwYGRnZ0usCAGAUaNGYfv27WjRogX09PRw/PhxtGvXDiYmJti2bZvU5JqsiVUuftnS4J9jXrp0CW5ubrh69So9N0QlDaT5CjNISsYzxMfHY+rUqSLtaxiMjIwQGBgoUoGWPznIz5MnT7B7926kpqYKlaVLgoutGNeEKgOTsFdWVsbo0aPx8uVLWr0nOOZVV1ejqKhI6Hrm7OwMLy8vWFhYIDk5GVevXkXbtm1x4sQJLFq0iFbmibOC4YffCgyQbAEkS9wxfvx4ODo6wsbGht534MABJCQk4OjRo7h37x7mzJkj0f7sewDJh76+PrKyslBWVgZLS0ucPn0atbW1GDp0KLKysqSufjGPx8XFITk5GZqamrh16xbtWbO3t8e+ffuohD5QX0Lp6uoKVVVVap3w8uVLKqUuK1OmTMGSJUuE7Eg+h6qqKly/fh2FhYVo3749Bg0aJDIwTU1Nhb+/P1q0aIHk5GSUlZVh+vTpiIiIYK02vHz5Es7Ozvj5558RHx8v8gIvzcNGnLEvg6QJDf82TJaurKxMqpUGUF/q8eOPP2LOnDkwMDDAlStXsH37dprZlxUdHR1kZmayLkjV1dUYOnQoPaYsLCywceNGqKqqQk9PD6dOnYKCggL09fVZx6E4PyLgf96ZpaWlmD9/Ps6fPw9CCBQUFKCtrY3IyEjk5OTgjz/+QEFBAbU/6NixI65evQo/Pz9UVlbSEiMuSBuEmM/P0JBZNa7HYmZmJpYvX04l0AHhoJWZUDEUFxdj69atMDIyYpUnSRoE3r17h0+fPmHFihXUK5IZ4FauXInCwkJERETgzp07cHJygr29PV1F+PDhA/z9/ZGdnY0dO3awTOcPHDiAlStXQldXlzWBZgZC8n9WFPyBy9GjRzFkyBChJAEA2vfdrl07sSsujJXQvn37UFBQINJKKCgoCOnp6WjWrBnMzMxgaWnJMpp/8OABJk+ezJrkMD1DampqWLVqVYOuDvOzd+9epKam0myxtbU1LCws8ODBA5w7dw5OTk70N2J6nMSVCUlbgeH/rfj3wX/f/fv3OfnyfvjwATNmzMDjx4+hpaWF1q1bo7i4GP/88w8GDhyI2NhYIUsRoD47/ueff+LgwYO0D3POnDlSV08bi/nz5+PChQvQ1NQUWpkQ5/UnDk1NTZw7d05qBciaNWugoKAALy8vsQmjZ8+e4cmTJ9DQ0GAlBESVmklC1Io4w7t37+Dk5CTVM1iw/eXBgwdYvXq1SFsfdXV1mVbJpk+fjo8fP6Jt27a0Def48eOYNGkSa9V2+PDhOHLkCOu7LSsrw6hRo+hKTWFhIWbNmoWbN29CSUkJFRUV0NfXx+rVq1maCkOHDsXp06dZ84bq6mqYmJjgwoUL4PF40NfXR2RkJObPn48RI0bgxIkTOHbsGCZOnIgpU6YgKipKpkRFaGgofvzxR6EVNkGY+dvx48cRFRWFEydOsMZgLsk1WeDily0NWVfTBHn37h2UlJREznm4BJA6OjrIysqSGJzr6uoiKytL5PkmLTkoq7csl4o0rgnVyspKKCoqSux75r/eHzp0CMHBwSgvL6f3MeOEoqIirl+/Djk5OfB4PAwaNAg9e/ZETEwMunbtKrTfU6dOiSwVPXjwICvYl2QBZGNjwznuAOorVjw9PdGtWzdagvv27VusW7cOLVu2xNSpUxESEiLRWuV7DyQfPXr0wJkzZ2ipZ05ODpo1a4ba2lqZ9rN7925s3boVv/76K+7fvw8bGxtcuHAB7du3h5aWFmsiGxYWBl9fX9aElDlI+PsAuSKtUV4WmjdvDn19fanbMWUHCgoKUFBQQFlZGV15YJboGTp16oTMzEx4e3vTEjH+yYM0D5uGakRnMDAwgLGxMaysrDBs2DCxF0ZpzeiywqXnZuLEiZg8eTL27duHUaNGwc3NDU2bNhXqyxEsSyspKUFubi6MjIzoxUdcMzdQn6EzNTWFra0tFZ5hyjUsLCzg5+cn02cTFPSRxurVqxEdHS10v6urKzZv3izTvrp06YKsrCwoKioKHYv8hIaGwtjYGJaWlmJX0kT1JPXt2xfjx4+n52t6ejp++eUXmJmZoaSkhPotmpiY0NVeLn1K0dHRmDVrFpydnenjP/zwAzZs2IANGzYgKioKcXFxAOpX6U+cOIHmzZujV69eIo9ZOTk5oVUvMzMzsd+bioqKkFG8IMrKypgyZQqmTJmChw8fIi4uDqampiwfMx6PhzVr1og1Jf/xxx+FJsmCPUM8Hk9qZlYwK8sFW1tbVg82UJ9YUVNTYwV8khIyDEw/oOAKDHO9lCTQAdRP5Lj68kZERKBNmzY4f/48K/NfVlYGX19frF27lhX4ZWRkYMeOHbh27RpqamoQFRWFkSNH0t+Da/9aQ3Pu3Dns3r1bqEyTYcaMGYiPj6e3Dxw4QDP1wP8SvEC9B1phYaHYAFKwCmLz5s1CwkRZWVnYu3cv9dwUV2rGFXNzc6kJzHv37sHU1FSq5yGDn58fevfujUmTJgmVVKuoqGDy5Mmorq4Wu0rGz/Xr13HmzBnk5eUhIiICoaGh1NuSn6qqKpSXl7O+23fv3rG2ad++PXbt2oWcnByW8Bnjg8qgoKCAR48esT4vfy/0x48foaioiMjISMTExGDw4MH4+++/0blzZyQlJWH69OlSzyVB9PX14eXlhYiICJG/OcNvv/2G0NBQXLlyBSNHjkRJSQlWr15Ng0MNDQ3s37+fU3KNC1z8srnsIzExEebm5jh8+DCrgio2NlZIc+Du3bsICwvD9u3bsX//fgQEBEBRURHR0dEiPROlYW5ujiVLlmDcuHFC7SZMRYW1tTUSEhLg6uoqNDZJS+7LWjlXW1vLWmWvqakR8mA1NDREenq6UEJ13rx5rITqkCFDcP36dWhqaorU2hBMVMTExNBScsE5xNChQ+k+mPN2w4YNrOCxrKwMb9++BVCvryC4yl5WVoZly5axAsjY2FiEhISgWbNmOHPmDHx8fBAWFoYePXrIFHcA9QJd4sSOioqKcPz4cal+598DSD58fHzg7e2NAwcOwMHBARMmTIC8vDyNwCsrK1kTkPLyctbtqqoqAJBJne7Ro0dCYjW2trYIDw//rM8grVG+IdmzZw8mTpxIBUBEIbgS2rt3byEjeX4ESyNatGiBgIAAmJiYwMnJSab3x2VlLi0tDWlpaYiIiMCiRYswbtw4WFpaCjUcS2tGlxV/f384OzsjJSVFqOeGwcHBAf369UObNm0QGBiIxMRElJeXs4IMAEITBaB+8iWqn6FDhw60jIFRBnz8+DG2bduG5s2bY+nSpTA1NcWpU6ewdu1aiQ3U0pBUAnrq1CmaOT116hRWrVrFerysrAy3b9+W+TW9vLxw7tw5ekFv1aqVyGzrmzdvMG/ePInqmaIoLi5GWVkZANGCBm/fvmUJGnBV87t9+7bYPhhnZ2f6O+zatQurVq2CoaEhUlNTRa4mNialpaVIS0vDoUOH8Pr1a6FzMisrCwEBAWJ/91atWgmJcAmWUxFCxAruAMLiLVz4559/EBkZKVS+V1RUJHScdevWDbW1tbh06RJyc3NhYWGBvLw8VuDj7++PWbNmQVdXFy1atKArMPyql5IwNjbG2LFjsWHDBpoQEvf7c1WhTExMxF9//QUFBQXY2dkhMjIS5ubm0NLSYn1nonq3lZWVpU7uvpSWLVuKnJBcv34dWlpaQmV8K1euZAWQ/EIb/v7+mDZtGoyMjIQ+y4IFC4SMzMWRkJCA8PBwWmoWFxdHS82Cg4NZry8NaYFOUVERjhw5grS0NNy6dQuWlpa0tFscr1+/xv79+8WuniYmJmL58uXYtGkTa5Vs8+bNQiWWLVu2ROvWrdGsWTN6fhkaGgollu3s7ODk5ISpU6eic+fOePPmDbZt20ZX9C5cuIDHjx9DV1cXffv2pUHV+fPnsWTJElaS193dHS4uLrC2tqal44cOHYK3tzdev36NmTNnwsbGBjt37qT9u8zn+Pnnn1mrO1xZtmwZ3NzcoKurK3GlLCwsDFFRURg0aBB8fHzw4MEDFBYWIiQkhLUdl+QaF8LCwpCYmAgNDQ04OTnh0aNHUFVVZQmHSWPBggVwdXXF2rVroaOjQ8W2+FfTBF9TV1cXhBCsW7cO4eHhaNOmDR1D+FfN6+rq8PTpU6HrAH+pPbN/wVV5/uAqMzMTjx49wvr164XOzYZODrZv356lB9GmTRvWbabajEtCNSgoCIBkZX9+CgsLMXXqVKmtMED9YoxgNVVtbS2mTp1KRaAEV/qaNm3KKi8F6sdfCwsL2manoqKCpUuXwsbGBiUlJTKpYv/+++9IT08XWc7MVdTpewDJh76+Ps6fPw9FRUU4OTlh4MCBKC8vpwHPihUrOO1HFnW6jh074ubNm6w+ulu3btHVIVmRtbH7Szh58iQmTpyI48ePi3yc6SNkZKfFrdJI48GDB581ueGyMqeqqgoPDw94eHjgwYMHOHbsGHx8fKCkpIRjx47R5zo6OsLNzQ2Ojo7g8XjYv38/kpKShCTjufLTTz/h+PHjQj03ggENv3jSzJkzOe9//PjxWLFiBUJDQ8VuwygDKikpUUEWZWVllJeXIzExUSibKSupqams2/wloF27dqUqkEy5JT9NmzYV29sqCXV1dRw7dgzjxo2TKIKiq6uLa9euSVxhEFw95/F4uHbtGk3Q7NixQ6o8uCxqfuImO4qKiqirq4OzszPu3buHZcuWwcLCgtsX0gDU1tbizJkzOHjwoFQroZYtWyI/P59TWbg4mjdvzjkA4MrSpUuhpaWFQYMG4eHDhxgzZgwVlxDkxYsXcHd3pwHm4MGDYWFhgbVr19LfXtwKDFfGjh2Lc+fOoaKiAra2thJXA7iqUK5atYoq2UqaAEhbPWUIDw8XuSIZFBTEEsHiirOzM3x9feHk5MSqjpk7dy7OnDkjdI0XvM1/Lq5evRqtWrVCVVWVUGknwK6C2LNnD4YPH47OnTsjLS2NlQguKCigCpJTpkzBmjVr0LNnTxw8eFBiYPc5tGvXDtOmTcO0adPw6tUrHD58GNOnT0eHDh1gaWmJMWPGCE24Bw4ciPv37wupMTLIskrWu3dv/Pnnn7C3t0eLFi1w+/ZtKCoqCk2AGZuVY8eO4d27d+jUqRM8PT1ha2tLtSF++eUXrFmzBps2bYKenh6WLVuGvXv3Cq3wT548GT169EBqaiqePn0KFRUVbNy4EYMGDcLz58/h6ekJMzMz/PPPP9i9ezdLffjYsWMie7yl8enTJ8yePVvs4/wJb2a1kQmIhg0bhr///vuzx3VJKCsr448//qC31dTUsHjxYpn20aNHD06raQyPHz/G9u3b8eDBA5SUlGDMmDFo1qwZfR+Cq+aCQYzgqhuX1eDAwECxjzk7OzdocrAhK9KWL18OKysrGugxiq7iGDFiBNLS0oTU2oH6axd/MC54G6gPzJl+T2tra5E94IJIsvWRVRVbVVUVd+/elanKQpDvASQfJiYmMDExgZGREXR1dYUEXkRlI69duyakkCp4sAhmdvh/SHd3d8yYMQMTJkxA165d8ebNGxw4cEDiSSiNAwcOYPfu3Xj//j127NiBqKgoBAUFifQW+xIYiwVJkupcVmn4Zae5ethwQZaVufz8fGRnZyM7Oxs8Hk+oAdze3h5t27bFvn370LVrVzr4i8reSELwtRUUFNCpUyfU1tbSvi8uQTV/lkywZp9pAv/c1VGmD+xLkVYCykxO+/TpI/Pqsjhev34NPz8/+Pv744cffmAdS/zlS8rKynB1dYWGhobQZJspSxZcPZeXl4e5uTlViePit2hsbCzVKgOozxheuHBBZCBx4cIFdO/eHXJycjh8+LBMgcqXsmLFChw5coR6q0mzElJVVYWtrS1+++03oRInruXejbES9vLlS+zbtw9v3rzBokWLYGVlhQEDBsDHxwcuLi6sbZctW4YpU6bAwcEBgwcPRvfu3bFmzRpERUXRAFKUoI0sv8vq1as5+/JKm1QxK6pJSUlISUnByJEjMXToUPz+++8it2dWT/X09IT61/Lz8/H3338DqJ9oC1o6lJeX48iRI58VQDIJWMEMP/P5BD+npM99584dZGZmSlVpXr16Nc6dO0f9Vtu0aYPw8HC8ffsWXl5etMceEF9q1hj89NNP8PLygpeXF65du4YlS5YgODgYt27dAgBakaGsrAxHR0eMGTNGyGKBf+WQyyrZ/PnzMXv2bAwfPhxeXl60GkLw2sR4aQoGUXV1dUhJSUFcXBz09fVx9OhRJCcnY9u2bXj69Cm2bt0qsn1h0KBBqK2tpSKBTDD8888/09aUwMBATJ8+Hbt27cKnT58wbdo0PHv2TOYWBqC+9SM5ORkODg4iV4fEJbwFP39DI4u9iCRkaU9QUlLC27dvcezYMQwePBjNmjXDvXv36PNlLQ8G6nuyT5w4gbdv38LFxQW3b99m+RmLOgZqa2vx9OnTRkkONhSyeIwD9RUFCxYsQHR0tNDvUVFRAXNzc9Y++YNzwcC8rq6Okx6HJFufR48ecY47gPrrnbOzMzp27Cg0VnPt+/4eQPIRGRmJ8+fPIyoqCi9fvoS+vj6MjY1hZGQkNqPr5uYm1LfH5eBh1KjGjx+PNm3a4PDhw3jw4AFUVFRk7r3gJz4+HqmpqRIN4xsKwVpzUXBZpeEPIGXxsPkcBFfm/vrrLxw5cgR37tyBkZERZsyYAUNDQ5GljWPHjsXYsWNZ93FR8+SHi+9SXV0dampqMGrUKJiYmEhcSQMgsmZfWVlZSHKaK9LU674E/hJQpgS6adOmYsugZR3IRSm8iaJ79+5wd3cX+7ik3kaml4CL36K7uzunPiUXFxf4+/tjxYoVGDZsGJo0aYLa2lqcO3cOixcvpuXVX5vHjx8jMDBQ5GqjKPr378+5v0sc4qwovoR27dqhrq4O3bp1w7NnzwAAPXv2RH5+vtC2d+/epRNX5rwyNTWFn5+fSEGbS5cuITY2VqKgjSh++OEHTr68orLX/DD36+vrU0+7AwcOICQkhCpPT5gwgfZ5Supfa968OS5duoTi4mIq8MNPs2bNZF41YRA3WWV8yGRJHKipqSEvL0+qEfnBgweRmppKx++hQ4eiT58+sLa2FlkqJ6rUrDEghCArKwtpaWn0WsMfEDIVGS1atICpqSlqa2u/uCWlb9++OHnyJID6RM/gwYNRXl4u9B0+f/4csbGxQuXeL1++xKdPn+hK9ZgxYzB//nzo6enh0KFDIie/z58/h5ubG3g8Hrp06YLc3FzIyckhKSkJPXv2pEbwffr0wYkTJ3D27Fnk5uaiY8eOMDIyQuvWrWX+nFlZWbh37x4iIyPRsmVLoSQiVw/RhiYgIECsvUhj4ejoiLFjx6KmpgYJCQm4desWrQT4HG7duoUZM2bg119/xe3bt2FtbQ1PT0/4+/vT1edTp05RX3T+c1pJSanRy+S/BFk8xoH6Ob24MVmW0negvhe4srJSagD5xx9/4Oeff4aioiKWLl1KbX3Cw8MxZswYqXEHP6I0AWTluwqrGAoLC7Ft2zZs27YNVVVVLKEIfj5XMZCrVL2sjBgxAtu3b0fXrl2pIhVTuiCLPDIXJCmi5uXlAagfAGWRnd6yZQvMzc0bZJVF3Mrcjh07qDTxpEmTYGVlBTMzM4nmwJIGVX4fRVkQ57tUU1OD8+fPIzU1FVevXoWRkREsLS3FTqwFVUzl5eXRvn17NG3aVKoyoIuLCwghrJKykpISoVIYWTKkDJJKQFeuXAk3NzckJCQIrS7zex8KCq5wobq6GpcvX6YZbz09PTqpl9Svy9C8eXO6am5ra4t58+bh+fPn8PDwwK5du6Curg4fHx/O8uBc1fxSUlIQHh6Ouro6WpbStGlTzJkzB/b29nQ7cb2lCgoKaNu2LYYPHw4/P78vKiP9/w3GdmDJkiVwd3eHqakplJSUsHnzZiHvXgsLCwQHB0NDQ4NeQ+/du4cFCxZAS0sLBQUF1OeMgRG0+fnnn79IiEaUL6+sdhn8XLp0CSkpKUhPrGIcxAAAIABJREFUT4eqqioWLVrE6l9jENW/FhoaCn9//8/+LAwXLlzA0KFDxSYc7969C09PT5l8JVevXo0DBw7QIIP/fOAPxAYPHoyMjAzWuVBWVobRo0fj4sWLUl8TELZb+RKuX7+OtLQ0HD9+HG3atIG5uTksLCwaxGvyc2D64Pmvi5MnT0bbtm3Rpk0bqly5a9cuTJo0CVu2bGHNW9TV1ZGRkSE2wT59+nRoampi1qxZ9BiOiYnB1atXkZycLDQPklY2yAVJSqKyCrw1JFztRRqanJwcKCkpoUOHDigqKkJubu5nJ/ns7Ozg4uKC0aNH0/nLtWvXsGjRIpqcGD16NGxsbNCyZUtcu3aNig0aGRkhOzubVq59a8jiMS6J0tJSkYkPcRYmQH0Z/5UrV6Cnpye0Giir+KWsPH/+nM6VRFWNSeJ7AMnHixcvcOnSJVy+fBmXL19GkyZNoKurCz09PaFmVobPDSAbS6p+yJAhyMjIkGoY31jk5+dj0aJFePToEYKDg7Fw4UKZZKd9fHxw/vx5DBgwABYWFiL7QrgiONEmhEBZWRlLly4Vyhy9fPkSubm5dKVU8DUlDaqzZs36rPfH5QJVXl6O9PR0pKamIicnh1ojCGaNxYl+cJl8bt26ldN7lRXBZnl5eXl0796dtZr19OlTPHnyBKNHj6afQ9D7UBaYjHd1dTUVbeDPeEsrhZaTk8OHDx84mTXL4rcIcLPKqKiowPXr11FSUoIOHTpAU1NTqJeBCXq8vb3RtWtXvH37Fps2bUL//v2hr6+PrVu3olOnTl+1H5ohLy8PmzZtEmk78DnJgIaCUVicO3cu8vPzMWfOHJSXl2P58uVCibCTJ08iICAA1tbWSElJwfTp05GSkkInt3v37hWZ4MrJyYGzszMtAf2WKC4uxsKFC5GdnY1ffvkFT58+Fdm/FhwczHpeTk4OayWB8RwTrBSRhLm5OdLS0sQmHBmhC1kCZUm+tPzH/fz581FWVkb7+hhPQ2VlZaxcufKLgnNZMTExQUVFBUaPHg0LCwtWAM/AlOQuXLgQ4eHhrJ45QT5XAZwfUf6UGhoayM7OxuvXrxEcHIytW7fSJNiLFy9kmmTr6uri4sWLrIoeHo8HPT09XLt2jZMRfEPAlFA2hL3Z58LVXqShaYhzmGHw4MG4dOkSmjRpwvqt+P0pNTU1cf36deTm5mL27NnYs2cP8vLy4ODgIJSs+5bg4jHO32IiizAbIHnRiMv1TBaPRy4UFBTAx8cHd+7cQZs2baj4Z2xsLOcFnO8lrHyMGTMGSkpKmDBhArZt20br8yXxudmUxpKqNzAwwNKlS+Hn5wc5OTnU1NQgMjKSVaPeWDC9Mbq6ukhNTUXbtm1llp1et24dysrKcPLkSRw5cgShoaEYOnQoLC0tYWhoKJPMs2ANO//KHENhYSFmz56NmzdvQl5eHnv37sWkSZMQHx/PEja6f/8+a1CdNWsWDAwMsHz58s8OILnA+LdZWVnRVZC4uDjWgC9J9ONzehwaAi4loHfu3IGjoyOmTJlCA8jy8nKUlZVh0qRJQt6HXAgJCYGVlZVQxjs4OBjJycmcypcGDRoktbcRkF3QgEufkpKSklRZ95SUFOzatYu+5i+//ILffvsNdnZ2WLhwITQ0NGif5tfG19cX8vLynEqvvwb811gVFRXs3LkTQP1qlpqamkhF6FGjRqFLly7Yt28fdHR08PbtW0RFRUFbWxsBAQGcBG2+FZhJS9u2bfHkyROZ+tc2bNiAmJgYunpfU1ODmpoaaGlpyTT5TEtLAyBd8EKWaxXX5EhQUBCCgoIwYcIE8Hg8NG3aFGZmZggICJD5Nb+U3NxcAPVKyoIWXYI2AUyCUNYVgYagTZs2aN68OX766SdawaKhoYGcnBzOtgkMysrKeP78OetzPH/+nF67ZC0b5IKkEsrGqPriCld7kYakoc5hhu7du+PMmTOsZFBWVhYrUdqxY0d8+vQJKioq1GdZRUUFhYWFX/x5GhOuiq4MsgizSUPa9YzfW3737t00+RQVFYV9+/ZhxYoVMosOrlixAr1790ZSUhKUlJRQXl6OlStXIjg4WGpswvA9gORj8+bNuHTpErKzs3H8+HFoaWlBV1cXurq6rNWQkpISbN++Hd7e3tQwu02bNli5cqVEgQl+GkOqHqhvRmf6Eggh0NDQoIbxjcWHDx8QFBSEixcvIjAwkPa0ALLLTgP18vQ2NjawsbFBVlYWwsPD4e3tjR9++AGWlpbw9PTkJDPcrVs3vHz5Et27d0dFRQV27NiBtm3bsoR6li5div79+2PLli0wMDBAz5494ePjg5UrVyIlJYXuS9Kg2piUlpbi5MmTSEtLw507d2BoaIh58+axtuEi+vE14SqcFB0dDS8vL07eh1y5c+cO4uLiWMIc7u7uSEpK4rwPLr2NDLL6LTYEooKU2tpaOkBz7cFrDO7fv4+srCyq6vtvI+4aW1NTg6SkJNja2oqU0R84cKDIvmuugjbfCvwT6OLiYpn613bt2oXt27fT0v+QkBCEhYUJycF/CaJKKLnAdQVSWVkZUVFRqK6uxocPH9CuXbuv1n8mCFd7AAC0P1tcErkxj7PffvsNa9asgZeXFzp16oT09HQoKipCSUkJysrKMk2yp02bBjc3Nzg5OVGRwK1btwpZUfE//0tZtWoVJk2aJLKE8t+Eq71IQ9LQ5/DChQsxc+ZM6OnpoaKiAn5+fsjIyGD5OA8ZMgSenp5Yt24dBg4ciLCwMCgqKn6V3uIvQVZFV1mE2QBIFOYqKirCjh07hFYznz59iv3798vs8ciFy5cv48yZM3SsbtmyJQICAjB8+HDO+/geQPIxdOhQmpH++PEjdu3ahfXr1yMkJIS14hMUFITKykoQQrB06VIYGBigRYsWWLx4MecyrcZSoxJnGN9Ylcrnz5+Hv78/evfujdTUVCH7EVlXaYD6rPDRo0dx9OhRfPr0CWPGjMGSJUvQtWtXREdHw9XVFfv375f63pKSkrBx40ZcuXIFy5cvx61bt9CkSRM8efKEKp1euXIFkZGRaNasGR28mAGHH0mDqixw8V3q2rUrTp06hbS0NFy+fBmDBw+GjY0NNm3aJOQFB0gW/fg34CqcxNX7UBakZby5IOuq+dfG3Nwcbm5umDVrFhWmiIuLw7hx4/Dx40cEBwd/kTT3l9C7d2+8e/dOSL3z30LSNfbVq1ews7NjBZCCZUJz585FVlYWLRPiKmjzLcI/OW/SpAkUFBSoHYYoKisroa2tjcLCQty5cwcKCgqYM2cOxowZwwoavgTGSkhWBMeNkpISZGRk0FaT6OhozJ49W8hflp/G7i0S5HMm0A3Rey+tD16QgIAABAYGoqSkBL6+vvD29kZ1dTWWLl0qs+iGo6MjFBUVcfjwYRQWFqJr166YO3cutT6QdUWTCwUFBZgxYwb1nNTW1saqVavg4OCA6dOny7SvhkSavUhj0NDn8ODBg5Gamoq0tDR06tQJHTt2REpKCmvhZNGiRdiyZQvk5OSwZMkSBAUFoby8XKg8/r8OF2G2mTNnIiIiAq1ataKVGKKYP38+Pn78iLZt26K4uBi9evXCqVOn6IKLLN7yXGnWrBm1kGMoLi6Wya3hewDJx7t375CZmYmsrCxkZWVBXl4eZmZmQhewGzduID09HW/fvsXDhw+RlJQEZWVlmSaWjTHRePbsGZ48eQJ1dXV07tyZ1kQ/evQI/v7+nKV5ubJs2TLs3r0btra2mDZtGsrKyoQGq169esm0SjN69GgUFBTA2NgYgYGBGDp0KKt/wtnZmXOJwJ49e7Bz505UVlbiyJEj2Lt3Lzp06ABzc3MaXLVu3Ro5OTno2bMnfd7r16+FpPT9/f2xePFikYOqLHDxXVJUVISioiJGjx6NuLg4+t0xJVAAW9ihc+fOuH37NjUkB4B79+41iPnx58DF3oJBmvehrMia8RbF56yaf038/f0RExOD0NBQFBQUQEVFBdbW1pg+fTru378PJSUlWqL3tWBWkH799VdMnToVdnZ2QqJUjSGN/yUwEwAGLmVCohS2+WmIFZSGRJJ3bPPmzSUmVlRUVJCTkwNVVVW8f/8e5eXlUFBQ+Cxz94ZGlFDRvXv36Oojo1j6pcql/zb+/v5o27YtvZYxvff8olrSEBxzBOE/Zp8+fYqnT58iOTkZANChQwcYGxvDw8NDbE/6jBkzEB8fL/b17ezsYGdnJ/IxWcsGufCtllBKsxdpDBrjHO7atStmzJgh9vHmzZvD09MTQH1wk5iY+Nmv9S2jpaWFwMBABAUFoWfPnkhOToaSkhJLkPD27ducxoTr16/jzJkzyMvLQ0REBEJDQ+n8D5DNW54r1tbWmDlzJry9vaGiooI3b94gJiZGJmu67wEkH8bGxlBXV4ehoSGmT58utv+guroaAJCRkYG+ffuidevWKCwslKlsq6Gl6vfu3YugoCC0atUKPB4P27Ztw4ABAxAXF/dFtiCSYPqJUlJSsGfPHpHGz7IKEHh4eMDU1FRsFqR3796c+wXev3+PXr164cyZM2jfvj1+/fVX1NbW0t8PqM+Qurm5wdHRETweD/v370dSUpLQZFdVVZUOqp07d8alS5fA4/FErghKgkvPjZqaGioqKli9MvzfreD36u3tDTc3N1hbW6O6uhrr16+noh9c4A9MxSGLLxrXElAu3oeyIi3jzYXPWTX/migoKOCPP/4QKbAhrvSyseG3e1BVVaXCWPyKut9SALlz507s3LmTdexxKRP6t3qKZSU/Px9v3ryBlpYWVXrm8XgyrfZMnDgRkydPxr59+zBq1Ci4ubmhadOmrETVt0TPnj2pWjoThLi5uUm1+viWaYjee67HLH9POlMSV15ejurqaok96VevXhW5P2mr+R06dGhQI3iGb7WEUpq9SGPQUOcwl2ogJtD/VoXUGprAwECsXr0aVVVV8Pf3x9y5c6kwG8Pw4cNhb28PY2NjdOzYkfV8/vGwZcuWaN26NZo1a0bbLgwNDWmVhCze8lzx9vZGXV0dQkJC6FzJysoKbm5unPfxXYWVD0H53Vu3bqF169ZCE1l/f388e/YML168wOzZs6Grq4t58+ZBXV39s733vpTRo0fDy8sLFhYWSE5OxtWrV9G2bVucOHECixYtktmX5msjys5CEFlLB+3s7DB27FhkZGSgR48e8Pf3R3x8PLKzs1k9N8eOHcO+ffuQl5eHjh07UtEafkQZhzMm8N8Ct27dYn0Ga2trzkkKUbYQ8vLyqK2tBVCf7bp58ybn98LV3uLcuXMN6n1ICEFpaem/HuA1NkzJ6suXL4VWaf/NAfrJkyd49uwZnXx+qaJuY3Lw4EGUl5dj4sSJYi2FNDQ0cOPGDXqbX2nwWyYxMRGrVq1Cy5YtWUJGpaWlEqsSRK32XLt2Df3796dKxmVlZXB2dpapJJyLlZCsiUbBwJfH4+HYsWPIyclh9a5ramqiV69e1KqJf3Xgv4CRkREyMjLA4/FgbGxMy1bFWUB9Ca6urjAwMBBZrbFhwwbcvn1bZE+6KEV5/tX8W7du0dV8e3t77Nu3DwoKCjKLfnClqqoKW7ZswdSpU/HhwwcsWbIE5eXl8PPz+1eTH/+WvQj/OZyYmIjy8nKZz2FdXV2p3tRMj+mUKVPECql9S0nEr4E41XdBizJnZ2eMHDkS9vb2GDt2LFavXg1FRUU4ODggKyurUdWi6+rqUFJSItPxQF/3ewD5Py5evIjFixfj9OnTiI+Px4YNG6h3GH8AxjQkKysrY/To0Xj58iVOnToFBwcHkQb0XwNGOllOTg48Hg+DBg1Cz549ERMTI9Pq0b8Fv0rshw8fhMrf5OTkZM7S3b9/HyEhIVBWVkZYWBgePnyIkJAQrFmzhrO6nSjj8OLiYvzzzz8yG4c3Bg0RNH369AmEEGzduhXPnz+Hr68vOnfujMLCQkRERKBLly4S5eQFkcXegqv3oTQeP34MNzc35Ofn49dff8X69evx008/yfpV/CeYNm0aCCEYOXLkNzNA37lzB05OTrC3t8fcuXMB1J87/v7+yM7O/ixF3a+NNB+wxvLubWiGDBmCsLAwmcQQJCHN4kgajTH5ERQHk5eXR48ePTBv3jzWccb0YB85cgSXL1+Gnp4exo8fjxEjRsik6N3Q3Lx5Ey9evBD6TgQTl0zpqJeXFyZNmgRPT08oKioiICAA586da9D3pKuri/Pnz4v8XsrLyzFixAiRXtKMny8/JiYmiI2NFbma/+HDB4waNarBfamBevVvHo9H1b8DAgJw//59mJiYwM/P71+bn4njW7AX4YIs3tRaWlrflJBaY8FVyEsSNTU1UFBQwP379/HHH39gy5YtuHnzJm2x8vT0pOXADU1paSlCQkJw/Phx1NTUQFFRERMmTICvry/nOe33AJKPiRMnwt7eHpaWlhg6dChWrVqFjh07wsvLS6S315cOrA2J4ORm4MCBOHbs2L9etvE5NFR29cGDByInrZcvX6YZP2nlFkFBQY1qHP4l8AdNvXv3xvr16z+r7JNBT08PZ8+eZV34q6qqMGzYMJm9uQghQiWgR48eFVkCysX7UBqurq7o3bs3teB5//69WIGe/zqDBg3C2bNnxYqf/Bt87urFt4QsRvbfMsOHD8fZs2e/uB/z/fv3mDNnjlSLo/8KxcXFOHHiBOLi4lBWVtbgK3hcWblyJf766y/88ssvrIBGTk5OSKcgJycHixcvRnh4OJ48efJFgjbS0NXVRWZmpsi+9NraWujr67PGgfLycrRs2RI1NTU4efIk2rZtS1V+/43VfH71b1tbW8ybNw/Pnz+Hh4cHdu3aBXV1dfj4+DToa8rC17QXkaXkVFakeVPb2dkhMjLymxFSayzCw8NZt/mFvPgFui5fvoyUlBQUFBQgKioKf/75J2bNmgV5eXloampCT08Pw4cPx7Bhw+h3lp+fj/Ly8kYtv/f19UVZWRlmz56Nzp07482bN4iKikK3bt1YZbiS+LbSMf8yr169grW1NW7cuIGamhoYGBigSZMmLNEP4L8xsDZv3vw/GTwCXyZEUVdXh6qqKhBCYG9vj8zMTNbFuqysDO7u7nRwk+Zbl5GRgb179wr1OrZq1QoBAQFwdnb+1wLI8PBwjB07lgZN4eHhXxQ0NW3aFK9evWKtzj58+FDmPk9ANnsLLt6H0rhx4wbi4uIgLy+PefPmyVT6+l9DVVUVHz58+KYCyMZQ1P3aiBLI4T+OvjWBHHFYWVlh/fr18PLy+iKxjmXLlnGyOPqafG6rwz///IMjR47gxIkTaNeu3Vc3c+cnLS0NO3bsgLq6utRtG6r3nguy9KQfPnwYy5Ytw7Vr1xAZGYnDhw9DTk4ODg4OmDFjRqOIfkiDq/r3v8XXtBcpKyuTWnL6uYjzpg4MDATw3xJS+xKkCXkBwP79+xEdHY3ff/8dGRkZAOpXycvLy7Fo0SIkJCTg0qVLOHbsGMLDw6GiooJhw4Zh+PDhjVrWDNRXXJ46dYpeS9q2bYuoqCiMHj36ewD5ObRp0wb379/HgQMHoK+vjyZNmuDChQtC1hTf4sAq2GQrSm7+W+tDagzevXuHMWPGUJsVUQE9f2mXNN+6srKyb9Y4vKGDpunTp8PR0RHjx4+nGamDBw9+dbn7z4EQQjPnrVu3Zgkl/f+GkZERnJycYGlpKdTT9W8O0A2tqPu1+a8I5IhDT08PcnJyqKurQ2lpKTZv3vxFhuVcLY6+Jt7e3vR/Lq0Oq1atoiVa48aNw+bNm9GnT5+v9n5FIScnR3sCpfE1e+9dXFyk9qQzbN68GTExMeDxeNi9ezeSkpLQoUMHTJ48GTNmzGgU0Q9pyKL+/W/wNe1FLl68SEtOg4ODJZacyoo4b2p+tdX/gpBaY8Av5AXU9wInJCSgT58+2Lp1K9q3b4+EhATY2tpi0aJF0P5/7d17QM33/wfwZ1RkGktKmjG3MpSiqEOR0rpLRJZL5ZtyG1mbubS1jVIusYaIuW90GCqV6rsuoxGFfF2aTCoqTqGTdOHz+8Ovz87ZOXFK9Tnp9firPudzPr3OiT7n9fm83q/XqFEYNWoUFi5ciOrqaly+fBnnz5/Hzp078cUXX0BPT++1HY7fhpaWFh48eCA2gaCsrKxRlZSUQIpYtGgRXF1d0aVLF+zduxeZmZlYsGABNmzYILafPJ5YZbl63tRFtm2JpqYmkpKSUFVVBRcXFxw/fpz94wW8uhIq2g3rTXPr5HlweHMnTXPnzkW/fv0QFxeH3NxcaGhoYOvWrWxZkjxrT5X4ly5dYu9GiOLyBN0SHXVJ4zT3XGFZRxy1JtF1c0ZGRm9cR1dSUoLAwEC2mkgezJkzB2vXroW3t7fEBaD6DtXS1t6fP38eO3bsaLG192ZmZliyZAn8/PykrkkX/TxRXFyMMWPG4M8//4SKigp7N1UoFALg5m6+rN2/udKa40UUFRUxYcIETJgwgS053b59u9SSU1k8e/bsjbOpJ0yY0KYaqb2thhp5if69fPz4Mfu66//Nq6urS53b2KlTJ6ioqEBZWRlKSkpQVFREVVVVs8dd30By6NCh8PDwgLu7O7S1tfHw4UMcPHiwUXfEKYEU4eDgACsrKygqKkJRURFCoRDJyckSpWLyeGJt61fPRTv1/ftqZT1Z/wDV/x7+/QFblKxz6+R5cHhL/Ozx48e3SElNS3vTFW/g3bkDf+DAAa5DkNCYuxekZYiWPEVFRcHMzAyampqIiYnB8+fP2TVzZWVlOHjwoMRw+ry8PBw/fpw9hqwjjrgiSxIydepUiQtgAoEAgYGBzZ5wy2rnzp2oqKjAr7/+yr6G+ouc9Rd5N2zYgO7duyM9PV3q2vstW7a0yNIJV1dXODg4vHFNeq9evdh1cPXLD6KiotjmaFx8Hhk1ahT27NkDe3t7nDp1SqwD5o4dOxrdxb25cTVepKGS08bcUODxeG+cTf38+XO2kZroGBihUPjaMTBtlei8UuCfRl6i5Z+GhobYunUrli1bxm7bt28f2w1YKBQiPT0dKSkpSEtLg5KSEsaNGwdXV1fweLwWWaYiOnKrb9++SE9PZ7/X0tJix4jIgproiNixY4fE4OWzZ88iICBAbMHx4cOHERkZiTlz5iAsLAxr1qzBzz//jGnTpnG6tqIta85OfRMnTkRycjJb0iVNQ8mEaLnF/v37W7R98tt6U9MPoHFJ040bN7Bx40ap4yGauuC+tcjz76m5VVdXIyYmRiIBuHPnDmcfioHm66hL3k5oaCjS0tKwbds29OnTB3/88QfWr1/Pjnry8vJCRUUFPvjgA5SXl2PgwIGIj4/HjBkzJMrVZRlxxJV/d8mVZvTo0QgLC2OTyOPHjyM4OBjDhw/H7t27WyNMCUVFRQ0+Vp9MjBs3Dnw+X+ryiYKCAnh4eEht7Ndazp07h5UrV0JVVRXbt2/HvXv3sGzZMnYNIhca0/2bC1yNF5FWcurg4IAJEybIfAzRxE/0oofoNh6P1+YbqTW3Bw8ewMfHB8XFxaioqECvXr3QuXNnREREoE+fPhg2bBgGDx6MTz/9FOPGjcOQIUO4DrlRKIEUYWlpCRcXF/j6+uLJkydYt24dEhIS4OPjI5FYyvOJtb27ePEiRo0ahfPnzzeYQBobG7f5covmTpqmTp2Kjz76CLa2thLtztviXcl31eeff46cnBx88MEHeP78OdTV1XHx4kVMmTIF33//PaexNUdHXfJ2eDweoqOjxZpYPXz4EM7Ozvjjjz9gYGCAlJQUPHjwABs2bEBkZCRSU1MRERGBw4cPs88JDAzEF198IbGOUl7IkkBmZGTAz88P/v7+iI6Oxl9//YUVK1bA3t6+laKUTiAQICkpCcXFxVBXV4elpaVYsihttqKoUaNG4eLFi60RqkxqamqgoKDQrM1amqIx3b9bU2uPF5FWcmpnZwcrK6sWacAENH0MTFvT2EZeL1++RE5ODu7fv4+ePXtixIgR7O/b09MTly9fxtChQ2FmZgZzc/NWG+lSWVmJkydP4v79+xI3DGTte0ElrCIOHToEDw8P5OfnIz09Hbq6uoiOjkafPn0k9rWxsYGNjQ0HUZI3qV8oPnr06Ab3EZ1b11bLLZq7TCgvLw+HDx+mD/xy7uzZs4iNjUVJSQl27NiBbdu24cSJE4iNjeU6tGbpqEveTv06MFEqKirshab33nsP3bp1g7KyMluuZG5uLvGh4fTp03JXetzYpQ4mJibYvn07vL29oauri/j4eM67F1+9ehVeXl4YMGAAevfujbNnz2Ljxo2IjIyEoaEhAPlde1+/9ON1uCxxbkz379YiOl4EAL7//ns8ePAAX3/9NX799Vds27at2bvDylJy2hIXydt6IzVZNLaR18OHD/HixQuoq6uDYRj2wpCRkRH27NmDqqoqZGRkICUlBfPnzwfDMDAzM4OZmRlMTU1bLOFfsmQJioqKoK+v3+T14ZRAitDU1MTBgwfh5eUFXV1diRIXWU6msg4QJS1HlpEBH3/8MRYuXChWbvH+++8jPDwc4eHh2Lx5c7srt/jkk09w9+5duR9q3N4pKSlBU1MT7733HnsRwcHBQWIuFWmfxo8fD39/fyxbtgyampooKSnB1q1b2e7TgwYNwqFDhzBz5kx06dIFOTk56Ny5s8SHCGtrayxcuBCTJk1Cz549xZIaac2SWoO9vb1Y1cW/O0/XV12EhISIbR8+fDgyMzOxZcsW9i4ZV92lg4KCsGLFCri4uLDb+Hw+goOD2S7u8rr2XnT9lDTtodNmY3ExXqSqqgpVVVX49ddfceTIEQCSJafNvaSjvTRSa0wjrz179iAkJATvvfee2N150SRTRUUFFhYWsLCwAADk5uYiNTUVQUFBKC0tRU5OTou8jqysLKSlpb3V/HpKIAG4uLiInRyrqqpw9uxZODk5sb90Pp/PlkAUFxcjJSUF9vb20NbWRklM9ANBAAAgAElEQVRJCaKjo2FlZcVJ/EScLDOQvvrqqzY/t665DRkyBLNmzYKFhYVEd8C2MMqjvejXrx9SUlLYsuKCggIoKyvjxYsX3AZG5EJAQAACAgLg4uKC2tpaKCkpwdbWFqtWrQIA+Pv7Y+nSpTAzM8OiRYvg5uYGAFiwYIHYcf744w8AwPbt28W2KygocLYmWtaqi/LycrHvNTQ0YGdnx3YJ5dLt27fh7Owsts3Z2Rnr1q1jv5fWxVQUVzNJ5bGBl7zjYrwIF02M2mMjtTf9P4yMjMTOnTvFRsdJU11djezsbFy8eBEXL15ETk4O+vfvD0dHx+YMV4yOjg4EAgElkG/L3d1dpv3qu57NnDkTe/bsEZsx6OzsjICAgBaJjzSOrDOQ2kO5RWNUVlayV8H+/QGMyI8lS5Zg8eLF+O233zB79my4uLigY8eObz0HlLwbVFVVsXnzZtTU1ODp06dQU1NDhw4d8MMPP2D16tWora3FmTNnALya12ZkZITKykqJtv7//e9/uQi/WTRUCSQ60okrGhoayM7OZpMIAMjOzoaWlhb7vbx2VZf3ElZ5JO/jRZpLY8bAtBeKiooYN25cg49v2LABFy9exP/+9z/07NkTpqammD59OrZs2YJu3bq1aGwrV67ErFmzMH78eIkkUtYbBtREpwkMDQ1x4cIFsYXP1dXVMDExQVZWFoeRkX+rn4EUHR0tNgPpu+++g4eHh9Ryi9TUVISHhyMqKoqDiAl5s6qqKnTq1AkdOnRAdnY2hEIhxo4dy/mHY8KdsLAwLF26VKJ8s97+/fuRmZkJHo8n03mqoqICqqqqOHXqFHtBrUePHq/9QCRvCgsLER4ejuDgYKSmpmLp0qXo1q0bO0qBCzExMfjmm2/g7OwMbW1tFBUV4cSJEwgMDJT7D9miozGkqe9eTv6xYMEC6Onpwd7eHh4eHpg1axbbrX/dunUoKSnhdIZ4c2tPjdTe1Mhr06ZNUFRUxKJFi6SuM5w/fz7bvVZ0LGBrmDVrFh49eoThw4dL3EyRdSkeJZCQLGGVhs/ns1/PnTsXAwcOhJ+fH7p06YInT54gODgYAoEAO3fubOlwSRPVz0DKy8tDRETEG8st5P1k3txknQ9HuJeRkQETExOUlZVh69at6N69O3x8fJp9uDhpO7755hsEBgY2WCqWnp6OyspKPH/+vMGOlBkZGXj8+DG8vLxgamqK5cuXY8SIEeyHm1u3buHIkSMYOnRoi72O5jRv3jxoaWnhu+++g42NDVxcXKCqqgo+ny92Tm9t9RUyAoEAvXv3hpOTk0SFDHk3yPt4EdI4oo28pI1OA15VNSooKODly5d48uQJlJWVJbpZizba4YKBgQHOnTv3VnfAKYEE8Ntvv71xH9E1C0VFRfj888/xv//9D126dMGzZ88wcuRIhIWFQV1dvSVDJY30uhlINLdOXGPmwxHuhIaG4vTp0/j999/h6+sLoVAIRUVF9OrVi5p4Edy5c0eiHBV41dr/xo0b8PT0xK5du6Q+19jYGN988w2ePXuGtWvXQllZGUZGRmzr+qCgIAgEAmzYsKFFX0Nz4fF4SE9PR35+PhwcHJCZmQkVFRUYGhpyVi20fv16djmMqICAALEh5PLuyJEj+O2331BcXIwePXrA0dERc+bM4TosuSSv40VI48kyPm3fvn1vPI6xsXFzh9Yobm5uWLt2rdRzhaxoDSQgsaD977//ZuczDRo0SGJ/bW1t8Pl8FBQU4NGjR9DQ0GAHABPuSZuBNGXKFGzfvl2sJbKrqyscHBzaTbnFm2RlZYnNh1u3bh3bBpzIj8TERPz666+oqKhAWloa4uPjoaamxq5fJe2bi4sLBg4ciMmTJ8PW1pZtiNWlSxeMHDkSu3bteu2Hl7S0NBw8eFDq38HZs2ezTXfaAgUFBQiFQiQlJcHAwAAqKiooKCho9dmWJSUlSEpKAvBqHeGHH34o9nhlZSViY2PbTAIZGRmJI0eOYN68eejduzcKCgqwZ88eVFdXw9vbm+vw5I48jhchTdOY9cmvu1jEdQJpaGgId3d3jB8/Ht26dROrwqQ5kE1QWlqKJUuW4Nq1a+jevTvKy8sxePBg7NixQ2zILwDk5+fj+PHjKC0txYoVK3Ds2DGxttyEO42ZgURz6/4h63w4wq3Hjx9DU1MT8fHx+PDDD9GnTx/U1NRw1tqfyJdz587hzJkziI2NRWhoKMaMGQMnJyfExsaya12kNUNRUFBAWFgYysvLxS6IiiaM2traqKioaPkX0UycnJwwefJklJeXIygoCDdv3oSPjw9cXV1bNQ51dXWcP38e5eXlqKurkxiHoaysjDVr1rRqTG/jyJEjiIiIELt7MXr0aHh6elICSdq1tnKxqKysDObm5mAYBo8fP27SMaiEVcTnn3+O999/HytXroSKigoqKysRFBSEx48fIzw8nN0vNTUV/v7+mDhxIhISEhAXF4dp06bhs88+w/z58zl8BQR4VWJQr/6qSkvPQHoXeHh4wNLSEjNnzoSNjQ1CQ0PRuXNnzJ49m/N6ffKPOXPmQEdHB5mZmTA1NcV//vMfhIaGorS0tMHSRNI+lZeXIyEhARERERAIBA1+uC8vL0dUVBSuXr2KsWPH4tixYxIXTQFAIBBgypQpSE1NbenQm01GRgZUVVUxbNgwFBcX48qVK7C2tuYsnnXr1mHlypWc/fzmYGxsjHPnzok1EqypqcHYsWNf21SEkHfdixcvsGzZMpSXl+PSpUsYNWqU2OdPZWVlODg4YPLkyRxG2TwogRRhYmKClJQUdOrUid1WVVUFMzMzdg0IADg6OmLNmjUwMjJi14fk5eXBy8sLKSkpHEROyNu7fv06li5dit27d+PKlStYsWIFAMDX1xcLFy7kODpS78GDB9i8eTNUVVXx5Zdf4ubNm9i+fTsCAwOlfugn7VN2djZiY2ORkJAANTU1TJ48GR4eHmL7XL9+HQcOHEBsbCzU1NSQkpICPz8/DBo0CL6+vhLH3LZtGwoKCtrUWluBQICkpCR2WYqlpSXn/0/+3QTrgw8+wPz589tMEywfHx8MGjQIy5YtQ4cOHfDy5Uts2rQJubm51EiQkP8XGBgIfX19lJaWQkNDA2ZmZhKlzFxpjqaJVMIqQllZGWVlZWLzmMrLyyXWSzx48IDtmFZ/h+vjjz9GZWVl6wVLSDP75JNPZJoPR7iTmJiI2tpahISE4PHjx/Dz88ONGzdgYWGBHj16cB0ekQMhISGIj49HXV0d7OzsEBkZCR0dHfbx+hLKgwcP4sqVK7CxscH27dthamoK4FVreTc3N9TU1GDq1KnQ1NTEw4cPwefzsX//fhw7doyrl9ZoV69ehZeXFwYMGIDevXvj7Nmz2LhxIyIjI2FoaMhJTKJNsFatWsU2wQoMDGwzifnKlSvh4eGBo0ePQkNDA6WlpVBXV8eOHTu4Do0QubB//37w+XykpaVBXV0dRUVFWLNmDZYvX465c+dyHR78/f0lmiYmJydjxowZsh+EIazNmzczjo6OTGJiInPt2jUmISGBcXR0ZDZv3iy2n7u7O/PLL78wDMMwRkZGDMMwTExMDPPZZ5+1esyEtCSBQMDMnDmT6zAIwzBRUVGMsbExExUVxTAMw/j5+THOzs7MmTNnGE9PT2bLli0cR0jkgZ+fH5OWlsa8ePFCbHtpaSmzZcsWhsfjMY6OjsyhQ4eY0aNHM48ePZI4RnZ2NuPs7Mzo6Ogwurq6jK6uLuPg4MBcvny5tV5Gs5gxYwbD5/PFtkVFRTHTpk3jKCKGsbKyYoqLi5mnT58yn3zyCXPv3j1GKBQyxsbGnMXUFDU1Ncy5c+eYmJgY5tKlS0xtbS3z8uVLrsMihHNJSUmMqakp8+eff4ptT0tLY0xNTZmkpCSOIvvHiBEjmMePHzM3btxgvLy8GIZhmJSUFMbNzU3mY1ACyTDMb7/9xlRXVzN1dXXMxo0bGXNzc2bYsGHMpEmTmG3btjG1tbVi+9+8eZPh8XiMk5MTM3ToUMbd3Z0xNTVlrl+/ztErIKRlFBcXM7q6ulyHQRiGcXJyYi5cuMAwDMM8e/aMGTZsGHPu3DmGYRjm7t27jIWFBZfhETlR/29C1KNHjxgdHR3miy++YLKzs9ntPB5PagJZ7/79+8zly5eZe/futUisLW3UqFESiXRdXR1jYGDAUUT/XHSOi4tjJk2axDAMw1RXV7Pb5V1eXh6TkJDAlJSUiG2/desW4+LiwlFUhMgPd3d3JjExUepj8fHxjLu7eytHJInH4zEM8+qzxLhx49jtjbmQRSWsAH788UcEBQVhypQpcHV1hZ+f32v319HRQUJCAlJTU3H//n307NmTbYVLCCEtoaCgAEZGRgBeleYpKChg5MiRAIC+ffuirKyMy/CInFi6dCnCwsJgYmICADh+/DiCg4Ohrq6OtLQ0VFVVYerUqTA3N3/jsbS0tMSWdLQ1GhoayM7OZv+fAK/WhnL5moYMGYJ169YhMzMTlpaWePz4MUJDQzFixAjOYpIVn89HQEAAunbtitraWuzfvx/Dhw9HREQEfvzxR4wePZrrEAnhXG5uLiZMmCD1MXNzc6xevbqVI5I0aNAgHDp0CDNnzkSXLl2Qk5ODzp07o0OHDjIfgxJIAMnJyTh37hyOHTsGZ2dn6Ovrw83NDZaWlmJdxurV1NRg586dmDp1KmxtbXHw4EHs3bsXCxculLo/IYS8rY4dO6KmpgbKysq4cOEC9PT02Fl9ZWVlUFFR4ThCIg/CwsLg5+cHf39/REdH46+//kJAQADs7e3x9OlTnDhxAhs3bsS3336LiooKFBQUvLPrZ319feHt7Q1nZ2doa2ujqKgIJ06cQGBgIGcxBQcHY/PmzTA0NMSSJUtw8+ZNCAQCGBgYcBaTrHbt2oX169fDwcEBe/fuRUREBD744AMkJCTg+++/l5ipTUh7VFdXh+fPn0udN1tXVyc2c5Er/v7+WLp0KczMzLBo0SJ2XJO05mkNoS6s/1JRUYFTp07h2LFjKC0thYuLC1xdXcXmYn399de4f/8+QkJCoKmpiWvXrmHjxo3o379/m5rlRAgA3L59u8HHHj58CE9PTxp7IgcWLFgAPT092Nvbw8PDA7NmzcLs2bMBvBoNUFJSgi1btnAcJZEHly9fhre3N3R1dbFt2zZ07dpVYp+srCwcPXoUCQkJ6Nu3L+zt7TFv3jwOom1Z6enpiI6OhkAgQO/eveHk5MQ2weOatC648szAwABZWVlQUFBAbW0tRo4ciQEDBuCnn35C7969uQ6PELkwd+5cODg4SJ0Nf+zYMZw+fRq7d+/mILKGlZSUNLppIiWQr3Hr1i1EREQgPj4e169fZ7ePGTMGycnJYlcXKioqYG1tjXPnznERKiFNpqurCwUFhQYH0dPcTPlw9+5dzJs3D0VFRTA2NsauXbugrKyMiRMnoqqqCocPH0a/fv24DpNwJCQkROz7W7duITMzE9OnT4eSkhIA4Msvv5R4nlAoxIkTJxAVFYWTJ0+2SqztmbQuuC4uLjA1NZWLOxOvY2hoiKysLPZ7PT09xMXFiV1gJ6S9y8jIwNKlS/HDDz/AwsICHTt2RF1dHaKjoxEcHIyffvpJbi5iiSorK8PixYtx6NAhmfanekspnjx5gpiYGJw8eRKFhYUSLXcVFBRQVVUllkDW1NSgY8eOrRwpIW/v5s2bXIdAZNCvXz8kJiaivLxcbJbU8uXLYWpqiu7du3MYHeFaeXm52PcaGhqws7ODUCh87fO6du0Kd3d3uLu7t2R4rWrixIlv3Cc5ObkVIvnHw4cP8csvv+Do0aPo0aMHpk+fjrt372LVqlVttoS4U6dOlDwS8i8mJiZYvXo1Vq9ejefPn6N79+4QCAR4//33ERgYKJfJIwDU1taKXSB6E0og/9+LFy+QkpKCEydOIC0tDQYGBpg7dy6srKzYq7f17OzssGDBAvj6+kJTUxMlJSWIiIiAvb09R9ETQtoDBQUFiUHEtra2HEVD5ElDMwQZhpH7O1vNTSgUoq6uDpMmTYKFhYXEOZwLEyZMgI2NDcLDw9mGOdu2beM4qsZhGAZ5eXlstcq/vweAgQMHchUeIXLDwcEBkyZNQlZWFgQCAXr06IGRI0eyfQveBVTCCmDt2rWIjY2FgoICnJycMH36dPTt27fB/WtqarB161acPn0ajx49Qq9evWBvbw8fH5936h8HIYSQtqWwsBDh4eEIDg5Gamoqli5dim7dumHr1q3Q09PjOrxWUVdXx659vHjxIsaPHw9HR0dOr/z7+/sjLS0NRkZGbBfccePG4eTJk23mDiQtdyDk3VVSUoLx48fL/H+YEki8WvDq6uoq9W6jNDt37oS7uzu6dOnSCtERQgghspk3bx60tLTw3XffsevrVFVVwefzwefzuQ6v1VVWViIxMRHR0dEoKCiAra0tHB0dG9UsornUd8GNiopCRUUFysvLsW/fvjYxwoMQ0vY1Z9NESiCbwNjYGBkZGbTmkRBCiFzh8XhIT09Hfn4+HBwckJmZCRUVFYkGKO3R9evX8eWXXyIvL4/zO2XtpQsuIUR+NGcVAa2BbAJ7e3t88803sLOzg7q6utj6Eqr/J4QQwhUFBQUIhUIkJSXBwMAAKioqKCgokDqTrD148uQJzpw5g5iYGFy7dg3m5uZYvnw512HB0NAQhoaGWL16NXtXkhJIQkhLas6miXQHsgl0dXWlbqf6f0IIIVwKDQ1FXFwcysvLERQUhH79+sHHxwcuLi5YvHgx1+G1imfPniE5ORkxMTG4cOECjIyMYGdnBysrK1p6QgghzYASSEIIIeQdkpGRAVVVVQwbNgzFxcW4cuUKrK2tuQ6r1RgYGKBz586wtraGra2tROdigKqFCCHkbVAC2URPnz5FQkICiouL4enpiZycHIwZM4brsAghhLRzAoEASUlJKC4uhrq6OiwtLaGpqcl1WK1GtEqofomJ6EcdqhYihJC3QwlkE1y9ehXe3t4YPHgwcnJyEB0dDUdHR6xcuRJTp07lOjxCCCHt1NWrV+Hl5YUBAwagd+/eKCwsxO3btxEZGQlDQ0OuwyOEEPIOoASyCaZPnw5PT09YW1vDyMgImZmZuHTpEr7++mucOXOG6/AIIYS0U25ubpg6dSpcXFzYbXw+H0ePHsXRo0c5jIwQQsi7ogPXAbRFd+7cgZWVFYB/ymNGjhwJgUDAZViEEELaudu3b8PZ2Vlsm7Oz82vnfxFCCCGNQQlkE/Tt2xcpKSli2zIyMtCvXz9O4iGEEEIAQENDA9nZ2WLbsrOzoaWlxVFEhBBC3jU0B7IJvvrqK/j4+GDMmDGoqqrCihUr8PvvvyMsLIzr0AghhLRjvr6+8Pb2hrOzM7S1tVFUVIQTJ04gMDCQ69AIIYS8I2gNZBPdv38fMTExePDgAXr27Ak7Ozv07duX67AIIYS0c+np6YiOjoZAIEDv3r3h5OSEUaNGcR0WIYSQdwQlkIQQQgghhBBCZEIlrI0wceLEN+6TnJzcCpEQQggh/6DzEyGEkNZCCWQjCIVC1NXVYdKkSbCwsICSkhLXIRFCCCF0fiKEENJqqIS1Eerq6ti1JRcvXsT48ePh6OhIa0sIIYRwis5PhBBCWgslkE1UWVmJxMREREdHo6CgALa2tnB0dET//v25Do0QQkg7RucnQgghLYkSyGZw/fp1fPnll8jLy8ONGze4DocQQggBQOcnQgghzY/WQDbRkydPcObMGcTExODatWswNzfH8uXLuQ6LEEJIO0fnJ0IIIS2J7kA2wrNnz5CcnIyYmBhcuHABRkZGsLOzg5WVFbp06cJ1eIQQQtopOj8RQghpLZRANoKBgQE6d+4Ma2tr2NraQk1NTWKfgQMHchAZIYSQ9ozOT4QQQloLJZCNoKury36toKAAABB9+xQUFGiNCSGEkFZH5ydCCCGthRJIQgghhBBCCCEy6cB1AIQQQgghhBBC2gZKIAkhhBBCCCGEyIQSSEIIIZyysLCAjo4OwsLCpD5+4sQJ6OjowNXVtZUjA+7evYspU6Zg2LBhWLRoUbMc8/bt20hKSmqWYzWHH3/8ETwej+swWIWFhdDR0UFaWhrXoRBCCJGCEkhCCCGcU1JSQlxcnNTHYmJi2MYwre3nn39GSUkJTp48iW+//bZZjunt7Y3Lly83y7EIIYSQ1kYJJCGEEM7xeDzcvXsX169fF9teVlaGP//8E0ZGRpzEVVFRgY8//hgDBgyAuro6JzEQQggh8oQSSEIIIZwbNGgQBg8ejNOnT4ttj4uLw/Dhw6GtrS22PS8vDwsXLsTo0aMxdOhQmJmZISQkBC9evAAAHD9+HGZmZoiJiYG1tTX09fUxZcoU/P777+wxVqxYIVEWK1rOaWFhgdjYWGRmZkJHRwfnz59HTU0NNm3aBCsrKwwbNgyGhobw8vLC3bt32WNUVVUhODgYZmZm0NfXh4uLC86ePcses6ioCLt27YKFhQUAYNasWVi2bJlYHKKx1Zd07tixA2PHjsW4ceNQVFQEhmGwe/duWFpaQk9PD/b29jh06BA7vqOh5zVk9+7d4PF4GDFiBJYsWYJHjx6xj1lYWGDdunVwdHSEkZER4uPjZXovdHR0cOTIEcybNw/6+vqYMGECgoKCUFdXx+6TlZWFGTNmQF9fH9bW1rhw4UKDMRJCCOEeJZCEEELkgp2dnUQCGRMTA3t7e7Ftz58/x9y5c9GxY0ccOHAAcXFx8PT0xO7du5GQkMDuJxAI8PPPP2PdunU4cuQIunfvDn9/fwiFQpni4fP5mDhxIgwMDPDHH3/AwMAAGzduxPHjx/Htt98iISEBP/30E/Lz8/HDDz+wz1u+fDni4+Px7bffIjo6GiYmJpg/fz7++usv8Pl89OrVC+7u7uDz+Y16f44ePYrdu3cjPDwc2tra2Lx5M/bt24evvvoKsbGxWLBgAcLDw7Fp06bXPk+aR48eITExEdu3b8f+/ftRVFQEDw8PvHz5kt3n8OHD8PPzw4EDB8Dj8WR6LwBg/fr1sLGxwcmTJ+Hu7o69e/ciJiYGAFBQUABPT0989NFHOHbsGFatWoWtW7c26n0hhBDSuiiBJIQQIhfs7OxQVFSEK1euAADu37+PnJwc2NjYiO337NkzzJ49G4GBgRg8eDA++ugjzJ07FxoaGrh16xa7X11dHQICAjBy5Ejo6uri888/R0VFBf766y+Z4lFTU0OnTp2gpKSEnj17QllZGcOGDUNoaCh4PB60tbVhYmICOzs79ufevXsXycnJWL16NSwsLPDRRx/hiy++gIeHB4RCIdTU1NCxY0eoqKhATU2tUe+Pm5sbdHR0oK+vj2fPnmHv3r1Yvnw5rKys0KdPH9ja2mLx4sXYt28fqqurpT6vIYqKiggLC4Oenh709PSwYcMG5ObmIj09nd3HxMQE48ePh66uLlRVVd/4XtRzcHCAi4sL+vXrBy8vL/Tv3x9ZWVkAXiW3Xbt2xQ8//ICBAwfCzMwMK1eubNT7QgghpHUpch0AIYQQAgB9+vSBvr4+Tp8+DX19fcTExIDH40kkWmpqavjss89w+vRpXL9+Hffu3cOtW7dQWlrKlrDW69+/P/t1165dAQC1tbVNjtHBwQEXLlzApk2bkJ+fj7///ht5eXno3r07AODmzZsAgBEjRog9b/ny5U3+mfX69evHfn379m1UV1cjICBArLnPixcvUF1djcLCQnTq1EnieQ358MMP0atXL/b7jz/+GO+//z5u3boFc3NzAEDfvn3FnvOm96Ke6O8AAFRVVdnfQW5uLoYMGQJlZWX2cUNDwzfGSwghhDuUQBJCCJEbdnZ22LNnD1asWIHY2Fj85z//kdjn4cOHcHNzg6qqKiZOnAhjY2Po6enBzc1NYl/RxKRe/RpBaZ1dRdfmSRMYGIhTp07B2dkZY8eOhZeXF5KSknDs2DEAr7rJNgdpSW59Qgj88xpCQkKgq6srsa+WlhZKS0slnteQDh0kC5JevnwplpB37txZ7PE3vRf1Xvc7+PfXQPO9h4QQQloGJZCEEELkho2NDYKDg8Hn83Hv3j1MnDhRYp+YmBiUlpYiNjaWTY7Ky8shEAgkkpHXUVJSklgPmZ+f3+D+5eXlOHz4MIKCgjBlyhR2+86dO9mfO3DgQADA1atX2SY5ADBt2jRYWVnB29tb4rjKysoScdy7d++1o0v69+8PJSUlFBUVwdramt1+6tQp/P7771i/fn2Dz5WmsLAQT548Qbdu3QC8upMqFArxySefSN1flvdCFkOGDMGRI0dQVVUFFRUVAGBLmAkhhMgnWgNJCCFEbmhoaMDY2BjBwcGwtLRkkwpRWlpaqK6uRnR0NO7fv48LFy7A19cXtbW1qKmpkflnGRgYIC8vD0ePHkVhYSEOHTqE1NTUBvdXVVWFqqoq/vvf/+LOnTvIy8vDhg0bkJiYyP7cvn374tNPP8XatWuRnp6O/Px8hISEIDc3FxMmTAAAvPfee8jPz0dJSQkbx/nz55GYmIiCggJs3boVubm5r41dVVUVM2bMQHh4OPh8PgoKChAXF4fAwEB07dpV6l2/16mrq8PixYuRk5ODS5cuwd/fH0OHDsXYsWOb/F7Iws3NDS9evIC/vz9yc3ORkZGBtWvXNip2QgghrYsSSEIIIXLF3t4eQqFQovtqPWtra/j4+CAsLAyffvop1qxZAxMTE9jb2+Pq1asy/xwHBwfMmTMHGzduZNfz+fn5Nbi/oqIifvzxRxQWFmLy5MmYM2cO/v77b3z33XeoqKjAnTt3AABr166FmZkZvvrqKzg5OSErKwu7du3CoEGDAACenp74888/4ejoiLq6OsydOxc2NjZYsWIFnJ2d8fDhQ3h6er4x/q+//hre3t7YsWMHbGxsEBoailmzZiEgIEDm96De4MGDYWxsjHnz5mHevHkYPHgwIiMj0bFjx6iE+ioAAACgSURBVLd6L95EU1MTBw4cwNOnTzFt2jSsWrUKvr6+jY6fEEJI61FgGlNrQgghhBBCCCGk3aI7kIQQQgghhBBCZEIJJCGEEEIIIYQQmVACSQghhBBCCCFEJpRAEkIIIYQQQgiRCSWQhBBCCCGEEEJkQgkkIYQQQgghhBCZUAJJCCGEEEIIIUQmlEASQgghhBBCCJEJJZCEEEIIIYQQQmTyf1T2lmWenMx4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 name="Picture 7" descr="7th.png"/>
          <p:cNvPicPr>
            <a:picLocks noChangeAspect="1"/>
          </p:cNvPicPr>
          <p:nvPr/>
        </p:nvPicPr>
        <p:blipFill>
          <a:blip r:embed="rId2"/>
          <a:stretch>
            <a:fillRect/>
          </a:stretch>
        </p:blipFill>
        <p:spPr>
          <a:xfrm>
            <a:off x="69244" y="1143000"/>
            <a:ext cx="8846156" cy="4573589"/>
          </a:xfrm>
          <a:prstGeom prst="rect">
            <a:avLst/>
          </a:prstGeom>
        </p:spPr>
      </p:pic>
      <p:sp>
        <p:nvSpPr>
          <p:cNvPr id="12" name="Rectangle 11"/>
          <p:cNvSpPr/>
          <p:nvPr/>
        </p:nvSpPr>
        <p:spPr>
          <a:xfrm>
            <a:off x="304800" y="6019800"/>
            <a:ext cx="8229600" cy="584775"/>
          </a:xfrm>
          <a:prstGeom prst="rect">
            <a:avLst/>
          </a:prstGeom>
        </p:spPr>
        <p:txBody>
          <a:bodyPr wrap="square">
            <a:spAutoFit/>
          </a:bodyPr>
          <a:lstStyle/>
          <a:p>
            <a:pPr>
              <a:buFont typeface="Wingdings" pitchFamily="2" charset="2"/>
              <a:buChar char="v"/>
            </a:pPr>
            <a:r>
              <a:rPr lang="en-US" sz="1600" dirty="0" smtClean="0">
                <a:latin typeface="Tahoma" pitchFamily="34" charset="0"/>
                <a:ea typeface="Tahoma" pitchFamily="34" charset="0"/>
                <a:cs typeface="Tahoma" pitchFamily="34" charset="0"/>
              </a:rPr>
              <a:t> Maximum </a:t>
            </a:r>
            <a:r>
              <a:rPr lang="en-US" sz="1600" dirty="0">
                <a:latin typeface="Tahoma" pitchFamily="34" charset="0"/>
                <a:ea typeface="Tahoma" pitchFamily="34" charset="0"/>
                <a:cs typeface="Tahoma" pitchFamily="34" charset="0"/>
              </a:rPr>
              <a:t>used cars were sold in year 2008 followed by 2007. Post which, we </a:t>
            </a:r>
            <a:r>
              <a:rPr lang="en-US" sz="1600" dirty="0" err="1">
                <a:latin typeface="Tahoma" pitchFamily="34" charset="0"/>
                <a:ea typeface="Tahoma" pitchFamily="34" charset="0"/>
                <a:cs typeface="Tahoma" pitchFamily="34" charset="0"/>
              </a:rPr>
              <a:t>dont</a:t>
            </a:r>
            <a:r>
              <a:rPr lang="en-US" sz="1600" dirty="0">
                <a:latin typeface="Tahoma" pitchFamily="34" charset="0"/>
                <a:ea typeface="Tahoma" pitchFamily="34" charset="0"/>
                <a:cs typeface="Tahoma" pitchFamily="34" charset="0"/>
              </a:rPr>
              <a:t> see much hike in resale of cars.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0"/>
            <a:ext cx="9144000" cy="12192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sng" strike="noStrike" kern="1200" cap="none" spc="0" normalizeH="0" baseline="0" noProof="0" dirty="0" smtClean="0">
                <a:ln>
                  <a:noFill/>
                </a:ln>
                <a:solidFill>
                  <a:schemeClr val="tx1"/>
                </a:solidFill>
                <a:effectLst/>
                <a:uLnTx/>
                <a:uFillTx/>
                <a:latin typeface="Tahoma" pitchFamily="34" charset="0"/>
                <a:ea typeface="Tahoma" pitchFamily="34" charset="0"/>
                <a:cs typeface="Tahoma" pitchFamily="34" charset="0"/>
              </a:rPr>
              <a:t>Identify</a:t>
            </a:r>
            <a:r>
              <a:rPr kumimoji="0" lang="en-US" sz="4000" b="0" i="0" u="sng" strike="noStrike" kern="1200" cap="none" spc="0" normalizeH="0" noProof="0" dirty="0" smtClean="0">
                <a:ln>
                  <a:noFill/>
                </a:ln>
                <a:solidFill>
                  <a:schemeClr val="tx1"/>
                </a:solidFill>
                <a:effectLst/>
                <a:uLnTx/>
                <a:uFillTx/>
                <a:latin typeface="Tahoma" pitchFamily="34" charset="0"/>
                <a:ea typeface="Tahoma" pitchFamily="34" charset="0"/>
                <a:cs typeface="Tahoma" pitchFamily="34" charset="0"/>
              </a:rPr>
              <a:t> patterns in the data</a:t>
            </a:r>
            <a:endParaRPr kumimoji="0" lang="en-US" sz="4000" b="0" i="0" u="sng" strike="noStrike" kern="1200" cap="none" spc="0" normalizeH="0" baseline="0" noProof="0" dirty="0" smtClean="0">
              <a:ln>
                <a:noFill/>
              </a:ln>
              <a:solidFill>
                <a:schemeClr val="tx1"/>
              </a:solidFill>
              <a:effectLst/>
              <a:uLnTx/>
              <a:uFillTx/>
              <a:latin typeface="Tahoma" pitchFamily="34" charset="0"/>
              <a:ea typeface="Tahoma" pitchFamily="34" charset="0"/>
              <a:cs typeface="Tahoma" pitchFamily="34" charset="0"/>
            </a:endParaRPr>
          </a:p>
        </p:txBody>
      </p:sp>
      <p:sp>
        <p:nvSpPr>
          <p:cNvPr id="4098" name="AutoShape 2" descr="data:image/png;base64,iVBORw0KGgoAAAANSUhEUgAAA5AAAAIWCAYAAAAh0mJVAAAABHNCSVQICAgIfAhkiAAAAAlwSFlzAAALEgAACxIB0t1+/AAAADh0RVh0U29mdHdhcmUAbWF0cGxvdGxpYiB2ZXJzaW9uMy4xLjAsIGh0dHA6Ly9tYXRwbG90bGliLm9yZy+17YcXAAAgAElEQVR4nOzde1yO9/8H8Fc6LuUbFnNopIh0UCmJybdiGpUREdVyCk1kNYcxlmOOU20KYcgsNNLXbDkPGWUkklPlkFAjss5dvz96dP3cOrgR951ez8ejx0Ofz+e63u/r7r5uvft8rutSEARBABEREREREdFLNJJ1AkRERERERFQ/sIAkIiIiIiIiqbCAJCIiIiIiIqmwgCQiIiIiIiKpsIAkIiIiIiIiqbCAJCIiIiIiIqmwgCRqwOzs7GBgYCB+de3aFXZ2dli9ejVKSkreWtysrCwsXLgQDg4OMDExQd++fREYGIibN2+KY+7cuQMDAwMcP368zuOXlJRgy5Ytb3SMBgYG+Pnnn+swq9qFhoaiV69ebz3O33//jb/++kv83s7ODitWrHjrcd8VDw8P+Pv7yzoN0fnz5zFgwAAYGRlh0aJFNY6T5pypT6R5P7/svVfX52DlZ46BgQESEhKqHTN79mwYGBjI5Jw4dOgQ/vvf/8LY2BibNm2qk30eO3YMV65cqZN91QV5Oz9jYmJgYGCAoqIiWadCJFdYQBI1cKNHj8aJEydw4sQJ/P7775g9ezZ27NiBVatWvZV458+fx+DBg5GZmYkFCxZg//79WLFiBXJzczF8+HBcunTprcR9XlxcHBYtWoTy8vK3HquujBkzBvv27XvrcUaMGFFvi5L6KCwsDCoqKti/fz8mT55c7Rh5OGcaEmVlZezfv79Ke3FxMeLj46GgoCCDrIAVK1agQ4cO+O233+Dq6vrG+7t79y4mTJiABw8e1EF2RNSQsIAkauA++OADaGtrQ1tbG23btoWDgwPc3d0RExNT57GKi4sxbdo0WFpaYt26dejZsyfatm2L7t27Izw8HB999BEWLFhQ53FfJAjCW49R1xo3boxmzZrJOg2qY0+fPkWXLl3w8ccfo2nTplX65eWcaUh69eqFP/74A6WlpRLtx44dQ5MmTdC6dWuZ5PX06VOYmpqibdu20NTUfOP91cfPQSKSDywgiaiKDz74QOL74uJirFq1Cv369YORkRHMzc0xduxYZGRkiGMMDAzw/fffw8HBAdbW1vj777+r7PfIkSO4d+8epkyZUuWv+CoqKli9enWVZXyXL1+Gu7s7jI2N0adPH6xbt07sEwQBkZGR+Oyzz2BsbIxu3brB3d0dycnJ4hg7OzssXrwYzs7OsLS0RGRkJGbNmgUAMDExqbFQvnjxIjw8PGBmZgZzc3OMHz8e169flxhz+/ZtTJgwAaampujZsyeCg4NRVlYm9v/999/w9vZG9+7d0b17d/j5+eHu3bsAgKVLl6J///7i2LKyMnTv3h1jx44V2x4+fIjOnTvj3LlzVZb8GRgY4JdffsG4ceNgamqK//73v1iyZInEL72pqanw9PREt27dYGtri82bN6Nfv341HrOBgQEAYP78+fDw8BDb//nnH0yfPh1mZmbo3r07Zs2ahX///Vfsv3//Pr766itYWVnB0tIS3t7etc6KVS4V3L9/P0aMGAETExP0798f4eHh4pjqlo799ddfMDAwwI0bNwBULHdbtmwZvvvuO1hYWKBHjx74/vvvcevWLYwZMwampqaws7NDbGysRPyCggLMmjULZmZmsLa2xooVKySWM+fn5+Pbb7+FjY0NzMzMMGLECIkljTExMejTpw+WL18OS0tLjBgxotpfxsvKyrB582Z89tlnMDExgZ2dHcLDw8X3iIGBAc6fP489e/bAwMAAd+7cqbKPVz1nzp07J77njIyMYG9vjw0bNoj9oaGhcHNzw4wZM2Bubo6pU6cCADZv3oz+/fvDyMgItra2CA4ORnFxcY0/wxMnTsDV1RWmpqbo0aMHpk6divv374v99+7dw4wZM9C7d2+YmJjA3d0dZ8+erXF/Dx48gJ+fHywsLGBjY4MtW7bUOPZ5t27dgqenJ4yNjeHg4IA9e/YAqFim3qtXLyxbtkxi/MmTJ2FoaFjrrJujoyOePn2KU6dOSbTHxcVh0KBBVcYfOXIEI0aMgJmZGYyMjPDZZ5+JeQDAzJkz8dVXX2HVqlXo3bs3LCwsMGbMGImZ/uqW61Yu56w8Xx4+fIgffvhBPE/v37+PwMBA9OrVC127doWNjQ2++eYbiXPz7t278PPzg6WlJbp3746JEyciMzMTd+7cgb29PQBg/PjxmDlzJoDqlwU/n1tN7/26OmeA2s/PytciPDwcvXv3xieffIK7d+++9LWo/Ow4fvw4XFxcYGJigkGDBmHXrl0SsXfv3o1PP/0UxsbG8PDwwL1796rNkaihYwFJRBKuXbuG6OhouLm5iW0rV65ETEwM5s+fj99//x0//PADMjMzsXDhQolto6KisHz5ckRERMDY2LjKvlNSUqCuri7+AvSijh07Qk9PT6Jt8+bN+OKLL7B//358/vnnWLlyJU6fPg0A2Lp1K8LCwjB16lQcOHAAGzduRFFREWbMmCGxj+3bt2P69OnYunUrhg8fjtmzZwMADh8+jM8++6xKHuXl5Zg0aRI+/vhj7NmzBzt27EBpaSl8fX2rHG+/fv0QFxeHL7/8Ehs3bhR/cUxOToaHhwdatWqF7du3Y/369Xjw4AFGjRqFJ0+ewN7eHpmZmbh9+zaAimWK+fn5SEpKEn9ZOnr0KJo3b45u3bpV+3oFBwfD0dERe/fuxejRo7F582bExcUBAHJycuDp6QktLS1ER0dj2bJliI6OFuNV58SJEwCAgIAAhIaGiu0xMTHo0qULYmNjsWDBAsTGxopFyb///gsPDw8UFBRg06ZN2LFjBwwMDDBixIiXXlu1ePFieHt7Y8+ePbC3t8fq1atrLTKqs2XLFjRr1gx79uyBp6cn1q5dCy8vLwwdOhQxMTEwMzPDN998g8ePH4vbHDlyBMrKyti1axcWLlyI3bt3Y8mSJQAq/igxbtw4XLt2DaGhoYiJiYGdnR3GjRuHY8eOifu4f/8+bty4gd27d2P+/PnVLmtcunQpQkJCMHbsWOzbtw9+fn5Yv349Fi9eLL7eXbt2haOjI06cOIFWrVpV2cernDMPHjzA2LFjoauri507d2Lfvn0YMGAAli9fjgsXLojbnD9/HioqKti7dy/8/Pxw7NgxrFixAgEBAfjjjz8QFBSE6OjoGq+ze/z4MSZPnoxPPvkEcXFx2LBhAzIyMsTzKj8/HyNHjkR6ejpCQkKwe/du6OnpwdvbG+fPn6+yv9LSUowdOxZ37tzBxo0bsX79esTHx4t/bKnN1q1b0a9fP8TGxmL06NGYNWsWDhw4AGVlZbi4uCA2NlbijzqVhUyLFi1q3GezZs1gbW0tsYw1Pz8fR48ehZOTk8TY1NRUTJ48Gba2toiNjcWvv/4KY2NjfPPNN8jOzhbH/f7778jKysKmTZvw448/4ubNm5g/f/5Ljw8AWrVqhRMnTqBZs2YYM2aMeJ5OnDgR2dnZiIiIwIEDB/D1119j79692LZtm5jzqFGj8OjRI2zYsAE///wzSktLMWbMGLRo0QI7d+4EUPH5/s0330iVC1D1vQ+gzs4ZoPbzs1J0dDQiIyMRFhaGNm3avPS1qLRkyRIEBgaKn2nffvut+Jm4f/9+zJkzByNGjMC+ffvw2WefSfxRi4j+n5KsEyAi2dq8eTOioqIAVPzVvqSkBO3bt4enp6c4xsjICH379kXPnj0BAG3atMHAgQOrzGQNHDgQZmZmNcbKy8uDpqbmK11DNHHiRHGmburUqdi0aRMuXrwIa2trfPzxxwgODhb727RpAzc3N8ydOxclJSVQVlYGAPTs2RN9+/YV91m5/OvDDz+EqqpqlZhPnz5FTk4OmjZtitatW0NZWRlLly5FZmYmysvL0ahRxd/ehg0bhmHDhgEARo0ahS1btuDixYsYOnQoNm7ciPbt22PhwoXi+NDQUNjb2yMmJgYeHh5o2rQp/vzzT7i7u+PEiRPo27cvTpw4gQsXLqB79+44cuQI7O3txe1f5OTkhKFDhwIAxo4di127duHcuXMYPHgwduzYARUVFSxbtgxqamoAgFWrVsHFxaXG11pbWxsAoKGhAS0tLbH9v//9L8aPHw8A0NHRwc6dO3Hx4kUAwP/+9z88fPgQcXFxUFFRAVAx45KUlISffvqpyi9+z/P09MSnn34KAAgMDMTPP/+Mc+fOwdLSssZtXtS+fXtMmTIFAODt7Y2QkBD069cPAwcOBFBx7WhcXBwyMjLEQrxjx46YP38+GjVqBD09PeTm5mLBggWYPn06Ll68iL///hvHjh3DRx99BACYMGECLl++jA0bNsDW1laMPXnyZHz88cfV5pWfn4+ff/4ZU6dOFX9G7dq1Q15eHoKDg+Hr6wttbW0oKSlBTU1NfO1f9CrnTFFRESZNmoQxY8ZASaniv/epU6diw4YNSEtLg6mpqTh22rRpaN68OQDgzz//hIKCAlq1aoXWrVujdevW2LhxI5o0aVJtnHv37qGoqAgffvgh2rRpAx0dHaxZs0Ys0mNjY5GTk4NffvkFLVu2BAAEBQXh0qVLiIiIwNq1ayX2l5CQgKtXr2Lfvn3o1KkTgIqixs7O7qXH7OrqKs6W6+rq4uLFi4iMjMSAAQMwbNgwREZG4tSpU/jkk0/w5MkTxMfHS3V998CBA7FkyRIUFxdDRUUFBw8ehK6uLvT19SXGKSgoYObMmfDy8hLbJk2ahD179uDGjRvie0hNTQ2LFy8WzxF3d3eEhIS8NA8AUFRUhLa2Nho1agR1dXVoa2ujqKgIzs7OsLe3F9+DOjo62LFjB9LS0gBUFES5ubnYvXu3+LNetGgRNm3ahMePH4tL4ps0afLKS2Kff+8nJCTUyTlTqbbzs9LIkSPFP6pI81pUmjJlCnr37g0AmDFjBmJjY3HhwgXo6Ojgp59+Qr9+/eDt7Q2g4rPlxo0b2Lp16yu9NkQNAQtIogZuyJAh4rLJ0tJSZGVlYe3atRg2bBj27NmD//znP3BycsKZM2ewatUqZGZmIj09HTdu3JAoMoCK/3Br07RpUzx58gSCIEhdRD6/z0aNGkFTU1Nc1ti3b1+kpKQgJCQEmZmZyMjIEH9heP4GOe3atZMqVqX//Oc/8PHxQUREBLZv3w4rKyt88skncHZ2lijmdHV1q2xXmVtaWhosLS0lxmtra0NXVxdXrlyBoqKiWDBWFpCurq548uQJTp8+DRMTEyQkJNT6S2aHDh0kvtfU1BRnL1NSUmBoaCgWjwDQuXPn17p26sWf63/+8x/k5OQAqFhiXFBQgB49ekiMqW35Y3X5N2rUCI0bN37lO+M+/zNQV1cHIPnzrjz+55fCmpmZSfxcTE1NUVJSghs3bohLbx0dHSXilJSUVCmoantf3bhxAyUlJVWKYSsrK5SVleHatWtVXrPqvMo5o6Ojg+HDh2PHjh24evUqbt26JZ4Pz8/CaWhoiAUFADg7O2PPnj1wdXVF27Zt0atXL/Tr10+i4Hxely5d4OzsjKCgIISEhMDa2hq2trbi8s60tDS0bdtWLB6BikLLwsIChw4dqrK/q1evQk1NTSweAaBFixbQ0dF56etjYWEh8b2JiQkOHToEQRCgq6sLS0tL7NmzR5wt1dTUlPhjUk369++P+fPn488//4S9vT3i4uKqzD4CFedU06ZNERkZiRs3buD27dtITU0FIPmat23bViweAclz9XWoqqpi9OjR+OOPP7B161bcvn0b165dw927d8WZ7CtXrqBt27YSP+uWLVuKy1WrWzItreff+3V1zlSq7fysPJbnP5OkeS0qPf+ZU/lZWPlzuHr1KhwcHCTGm5ubs4AkqgYLSKIGrkmTJhL/qevp6aFjx46wtbVFXFwcRo0ahe+++w6xsbH4/PPP0bt3b4wdOxYHDx7E7t27JfZV3Wze88zNzREeHo4rV66gS5cuVfr/97//4ffff5e4pqu62bfKa2c2bNiANWvWYPDgwbCwsMDIkSORlpaGoKAgifHPF1HS8vf3h7u7O44dO4bTp09j9erV4hLNDz/88KW51aS8vFz8RdLe3h4zZsxATk4OUlJSsGrVKjx48ACnT5+GsbExFBUVay0ynv+F9MX4SkpKdfYoFkVFxRr7ysvL0bZtW0RGRkqV38v6K/Ovrlh68aYmAMSZtufVNGNbU3/lHxtKS0vFn8/z17DVtN3rvK8qY73stan0KudM5RJpfX19fPLJJ7C1tYWRkRH69OlTa97NmjXDr7/+igsXLuDkyZM4deoUoqOjMXLkSMybN6/avJYvX44vv/wSx48fx+nTp/Hdd99h27ZttT5WQxAEcVVATf3P/9xrG1vpxfemIAgoKSkR9zNs2DB8++23yM/Px549ezB48OBq3zMv0tTURJ8+fbB//36YmZnh9OnTVZbsA8DZs2cxbtw49OzZE5aWlhgwYACaNm1a5S6p0v68n1fb+fvvv//C09MTT548gaOjIwYNGoSuXbtKLEWV5vV73Tyefw/V9TlT2/lZ6fn/a6R5LSpV95o8/5n94ud3Xb2GRO8bXgNJRDUqLy/Ho0ePsH37dnzzzTeYM2cOhg0bBhMTE9y8efOV7+LXs2dP6Ojo4IcffqiybVFRESIiIpCdnS31LNmPP/6ICRMmYMGCBXB3d0f37t1x69YtALUXci+bybl37554jc7w4cOxatUqxMTE4Pbt2zhz5oxUuRkYGODcuXMSM6EPHjxARkaGuAyud+/eKC0tRUREBFq3bg0dHR3Y2Njg/PnziIuLg62t7Wv94glUzBKlpqZKzLzduHEDT58+fa391aRTp07Izs6Gmpoa2rVrJ36Fh4fj8OHDr73fyl/c8vPzxbbMzMw3zhdAlRv8nD17FsrKyujYsSMMDAxQXFyMp0+fShzPzp078euvv0odQ09PD8rKylWu6Tx79iyUlJReOltf6VXOmZ9//hmNGzfG1q1b4ePjA3t7ezx69AhA7edDfHw81q5di27dusHX1xdRUVGYOHFijTdbunLlCr799lu0atUKHh4e+OGHHxAeHo5Lly4hLS1NvCHQ89cACoKAxMREdOzYscr+DA0NUVhYiJSUFLHt8ePH4rlcm+e3ASpe3+cL7QEDBkBFRQU7duxAcnKyuJxYGgMHDsSRI0cQGxsLc3NzcXnm8yIjI2FiYoLw8HCMHTsWffr0EW/Q8yqfj8rKyhLv9fLy8lpnCE+cOIGLFy9i48aN8Pf3x6BBg9CmTRvcunVLjKuvr487d+7gn3/+EbfLzc1Fjx49cPbs2Wo/B1/MIz8/X2L76tTVOVOptvOzOtK8FtLo0qULkpKSJNqev3aYiP4fC0iiBq6goAAPHz7Ew4cP8eDBAyQnJ2P27NlQV1dH//79oampCU1NTRw+fBg3b97EjRs3sGLFCsTHx0u1TPF5KioqWLJkCU6ePImJEyfi9OnTuHPnDk6ePAlvb29kZ2e/0iMJWrdujVOnTiEtLQ2ZmZnYsGGDeD1nbbk1btwYQMWdVp89e1alv3nz5jh48CDmzp2LK1eu4NatW/jll1+grKwMIyMjqXIbM2YMMjIyMGfOHFy7dg3nz5+Hn58ftLS04OzsDKDibrc2NjbYsWMHbGxsAFQs11JRUUFcXBz69esn9WvxInd3d5SUlGDGjBm4evUqzp07h4CAAAC1F9CNGzfGjRs3kJubK1UcZ2dnfPjhh5gyZQoSExORkZGBoKAgxMbG1vgLnzRMTU3RqFEjrFmzBrdv38axY8ewcePG197f8y5duoSFCxfixo0b2L9/P8LCwuDu7o4mTZqgd+/e6Nq1K7766iucOHECt2/fxo8//ogNGzZIXfQBFctER44cibVr1yImJgaZmZnYs2cPQkND4erqWu0jO6rzKudMq1at8PDhQxw6dAhZWVk4duyY+FD22s6HRo0aITQ0FFu2bMHt27eRnJyM48eP13g9c9OmTbFv3z7MmzcPN27cwM2bN8Xl7h06dBDfE1OnTsW5c+dw/fp1fPvtt7h69ap4fdnzevToATMzM8ycORNnz57FlStXEBAQINXny7Zt2/DLL78gPT0da9euxaFDhzBx4kSxX1VVFc7OzggNDYW5uXmVZd+1sbOzgyAICA0NrXb5KlDxGXT9+nX89ddfuHv3Lvbv3y/O2r7KCgBzc3McOHAAp0+fRnp6OubPn1/rH3sqi9nY2FjcuXMHFy5cgJ+fHx4+fCi+bk5OTtDW1kZAQIBY3H/99dfQ0tKCiYmJ+Dl49epV8Q8NZmZm2LlzJ5KTk3H16lV8/fXXL52xratzplJt5+frvhbS8PHxwbFjxxAWFob09HT8+uuv2L59+yvnT9QQsIAkauC2bduG3r17o3fv3rC1tcX48ePFWYyWLVtCSUkJoaGhuHPnDgYPHgwvLy+kp6cjKCgIT58+feWHzltaWiI6OhpaWlqYOXMmHB0dMWfOHHz88cfYuXNnjXebrM7y5csBAG5ubnBzc8PJkyfF2/bX9pfjnj17onv37vjiiy+wY8eOKv0qKiqIjIxEaWkpPD09MWjQICQmJmLdunUvvQFEJRMTE2zcuBEZGRkYOnQofHx80KpVK+zYsUPi2lF7e3sUFxeLNyhSUlKClZUVlJSU8Mknn0j9WryoadOm2LhxI+7fv4+hQ4di2rRp4rK62mY1J0yYgN27d1f7i351NDU1ERUVhdatW2Py5MkYPHgwUlJSsHbtWlhZWb12/jo6OggKCsLJkyfh6OiIH3/8EXPnzn3t/T3v888/R25uLoYMGYLFixdj9OjR4p17FRUVERkZie7duyMwMBADBw7Eb7/9hmXLlomFv7RmzpyJ8ePHIywsDAMHDsQPP/yACRMm4Ntvv32l/Uh7znh4eGDw4MGYM2cOPvvsMyxfvhxubm6wtLSUeLTNi+zt7fHdd9/hl19+waBBgzB+/Hjo6+vXeLOZli1bYt26dcjMzMTw4cMxdOhQ3L9/H5s2bYKGhgY0NDQQFRWFli1bYsKECXB1dUVGRgY2b95c5ZpFoKKAjYiIgJGRESZPngxPT08YGhpK9ccaX19fxMTEwMnJCXv37sWqVauqXMc2dOhQFBYWVllW+jJqamri+Vl5s6cX+fn5wcrKCl9++SWcnJywYcMGBAQEoE2bNq80e+Xv7w9zc3NMnDgR7u7u4rXnNTExMcGcOXOwa9cuODo6wt/fH23btsUXX3yBlJQUlJeXQ01NDZGRkVBRUcHo0aPh4eEBdXV1REZGQlVVFVpaWhg5ciTWrFkjPtpo/vz5+OijjzBq1CiMGzdOfPxHberynAFqPz9f97WQhq2tLdasWYPff/8dzs7O2LZtGyZPnvzK+RM1BAoCnyRLRPTeuX79OnJycmBtbS22ZWdnw9bWFtu3b6/2F3mi99GhQ4fw9ddf488//xRvtERERK+PN9EhInoP5eTk4IsvvkBQUBB69eqFR48e4fvvv0eHDh1qvLsm0fvk8uXL4rMohw8fzuKRiKiOyGQJa3JysvgcHqDiOVe+vr6wsLBA3759xYfbAhXXbcyePRtWVlawsbGReH6UIAhYuXIlrK2tYWlpiYULF0rcNpuIqKGytrbGd999h59++gmOjo4YO3YsmjRpgk2bNkl1F0qi+q7yeu7nnxVKRERv7p0uYRUEAbt378bSpUuhqKiIv/76C0DFNQSqqqpYuHAh0tLSMH78ePz000/o3LkzgoODkZqaitDQUOTm5mLMmDGYM2cO7OzsxIvnIyMjoaCgAB8fH3z++efiQ4WJiIiIiIio7rzTGcjw8HBs2bJF4g5pz549w8GDB8Ui0sTEBIMGDRJnIWNjY+Hj4wNNTU20b98eo0ePRnR0NABg79698PLyQosWLaCtrQ0fHx+xj4iIiIiIiOrWO13HNHToUEycOFHiOWqZmZlQUlKCjo6O2Karq4s//vgDeXl5yMnJEZ+ZVtlXeZv+mzdvVum7fv16lYcRS6O8vBzPnj2DsrLyK29LRERERERU3wmCgJKSEjRu3BiNGlU/1/hOC8gWLVpUafv333+hpqYm0aampobCwkIUFBQAqHhW2ot9QMXz657f9oMPPkB5eTmKi4uhqqr6Srk9e/YMV69efaVtiIiIiIiI3jedOnWCpqZmtX0yv5PCBx98IBaElQoLC6Guri4Wh4WFhdDQ0JDoAyqKyaKiInG7goICKCkpvXLxCADKysoAKl6s55+RlpKS8tJnUUkzRhb7aigx63v+sohZ3/OXRUzm3/Bi1vf8ZRGzvucvi5jMv+HFrO/5yyJmfc9fFjFfd1/FxcW4evWqWBtVR+YFZLt27VBaWoqsrCy0bt0aAJCeng59fX1oaWmhefPmSE9Px4cffij26enpAQD09PSQnp4u3pI+PT0dHTp0eK08KpetqqioVClApSlIpS1a3/W+GkrM+p6/LGLW9/xlEZP5N7yY9T1/WcSs7/nLIibzb3gx63v+sohZ3/OXRcw32Vdtl/TJ5DEez9PQ0IC9vT1WrlyJgoICJCcnIy4uDk5OTgAAZ2dnhIaG4vHjx8jIyMC2bdvg4uIi9kVGRiI7Oxs5OTmIiIgQ+4iIiIiIiKhuyXwGEgAWLFiAefPmwdbWFurq6ggMDBRnFadNm4bFixfD0dERCgoK8PT0hKOjIwDA3d0dOTk5cHV1RUlJCZycnODt7S3LQyEiIiIiInpvyaSA7NGjh/gMSADQ0tLCmjVrqh2rpqaGoKAgBAUFVelTVFSEv78//P3931quREREREREVEHmS1iJiIiIiIiofmABSURERERERFJhAUlERERERERSYQFJREREREREUmEBSURERERERFJhAUlERERERERSYQFJREREREREUmEBSURERERERFJhAUlERERERERSkZsCMiEhAYMHD4aZmRnc3Nxw4cIFAEBycjK6dOkCMzMz8Ss8PBwAIAgCVq5cCWtra1haWmLhwoUoKyuT5WEQERERERG9t5RknQAA3LlzB5MmTcLs2bMxZMgQnAQyuvcAACAASURBVDhxAhMmTEBcXByuXLmCPn36ICIiosp2UVFROHr0KGJjY6GgoAAfHx9s374dHh4eMjgKIiIiIiKi95tczEAeP34cnTp1wvDhw6GkpIS+ffvCxMQEBw4cwOXLl9G5c+dqt9u7dy+8vLzQokULaGtrw8fHB9HR0e84eyIiIiIiooZBLmYgy8vLoaamJtHWqFEjZGZmIjU1FSoqKrCzs0N5eTkcHR3h7+8PFRUV3Lx5E/r6+uI2urq6uH79OgRBgIKCwrs+DCIiIiIioveagiAIgqyTyMjIwODBg7FkyRI4ODggISEBU6ZMgbOzMx4+fIgePXrAzc0Nubm5mDp1KmxsbBAQEABDQ0PExMSIM5S3b9+Gg4MDkpOToaqq+ko5FBUVISUl5W0cHhERERERUb1hZGRUcz0lyIkjR44ITk5OgpWVlRAYGCh88803QnBwcJVxBw4cEPr37y8IgiCYmZkJ58+fF/vS0tIEQ0PD14pfWFgoJCYmCoWFhRLtiYmJL91WmjGy2FdDiVnf85dFzPqevyxiMv+GF7O+5y+LmPU9f1nEZP4NL2Z9z18WMet7/rKI+br7qqkmep5cXAOZn5+PVq1aITY2Fn/99ReWLVuGq1evwtDQEMHBwcjPzxfHFhUVidWwnp4e0tPTxb709HR06NDhnedPRERERETUEMhFAfn48WOMGDECly5dQnFxMaKiopCVlQU7OzvEx8cjLCwMJSUlyMzMRHh4OIYMGQIAcHZ2RmRkJLKzs5GTk4OIiAi4uLjI+GiIiIiIiIjeT3JxE522bdti/vz5mDJlCh4/foyuXbti06ZNUFdXR3h4OBYuXAhra2uoqanBzc0NXl5eAAB3d3fk5OTA1dUVJSUlcHJygre3t4yPhoiIiIiI6P0kFwUkALi4uFQ7e6ivr4/NmzdXu42ioiL8/f3h7+9fp7kUlpZATUkZAGBhYVGljYiIiIiIqCGSmwJSnqgpKaPtppkSbXe8l8ooGyIiIiIiIvkgF9dAEhERERERkfxjAUlERERERERSYQFJREREREREUmEBSURERERERFJhAfkGCktLAPz/nVqfbyMiIiIiInrf8C6sb4B3ayUiIiIiooaEM5BEREREREQkFRaQREREREREJBW5KSATEhIwePBgmJmZwc3NDRcuXAAA5OXlwdfXFxYWFujbty927twpblNcXIzZs2fDysoKNjY2WLt2razSJyIiIiIieu/JRQF5584dTJo0Ce7u7jh79iwmTZqECRMm4OHDh5g7dy7U1dVx6tQphISEYMWKFbhy5QoAYPXq1cjKysKhQ4ewfft27Ny5E4cPH5bx0RAREREREb2f5KKAPH78ODp16oThw4dDSUkJffv2hYmJCQ4cOICDBw/Cz88PqqqqMDExwaBBg8RZyNjYWPj4+EBTUxPt27fH6NGjER0dLeOjISIiIiIiej/JRQFZXl4ONTU1ibZGjRrh5MmTUFJSgo6Ojtiuq6uLa9euIS8vDzk5OdDX16/SR0RERERERHVPQRAEQdZJZGRkYPDgwViyZAkcHByQkJCAKVOmwNTUFFeuXMGZM2fEsbt27UJ0dDRCQkJga2uLpKQkaGhoAKi4jjIgIAAnT5585RyKioqQkpICoOK5jtU9niMpKUmiTdpxRERERERE9YWRkRFUVVWr7xTkxJEjRwQnJyfByspKCAwMFL755hvB29tbMDY2lhi3detWwcvLS3j06JHQqVMn4eHDh2Lf4cOHBQcHh9eKX1hYKCQmJgqFhYWCIAhCm40zJL5qIu04QRCExMTEl+YhzZi6HlffY9b3/GURs77nL4uYzL/hxazv+csiZn3PXxYxmX/Di1nf85dFzPqevyxivu6+XqyJqqP0bmvZ6uXn56NVq1aIjY0V24YPHw53d3ecPn0aWVlZaN26NQAgPT0d+vr60NLSQvPmzZGeno4PP/xQ7NPT05PJMRAREREREb3v5OIayMePH2PEiBG4dOkSiouLERUVhaysLPTv3x/29vZYuXIlCgoKkJycjLi4ODg5OQEAnJ2dERoaisePHyMjIwPbtm2Di4uLjI+GiIiIiIjo/SQXM5Bt27bF/PnzMWXKFDx+/Bhdu3bFpk2boK6ujgULFmDevHmwtbWFuro6AgMDYWpqCgCYNm0aFi9eDEdHRygoKMDT0xOOjo4yPhoiIiIiIqL3k1wUkADg4uJS7eyhlpYW1qxZU+02ampqCAoKQlBQ0NtOj4iIiIiIqMGTiyWsREREREREJP9YQBIREREREZFUWEASERERERGRVFhAEhERERERkVRYQBIREREREZFUWEASERERERGRVFhAEhERERERkVRYQBIREREREZFUWEASERERERGRVOSmgDx37hyGDBkCc3NzfPrpp9i3bx8AIDk5GV26dIGZmZn4FR4eDgAQBAErV66EtbU1LC0tsXDhQpSVlcnyMIiIiIiIiN5bSrJOAADKysrg6+uLefPmYcCAAUhMTISXlxfMzMxw5coV9OnTBxEREVW2i4qKwtGjRxEbGwsFBQX4+Phg+/bt8PDwkMFREBERERERvd/kYgbyyZMn+Oeff1BWVgZBEKCgoABlZWUoKiri8uXL6Ny5c7Xb7d27F15eXmjRogW0tbXh4+OD6Ojod5w9ERERERFRwyAXM5BNmzaFu7s7pk+fjsDAQJSXl2PRokVo1aoVUlNToaKiAjs7O5SXl8PR0RH+/v5QUVHBzZs3oa+vL+5HV1cX169fF4tQIiIiIiIiqjsKgiAIsk6ivLwcy5cvh6mpKezs7HDq1Cl89dVXiIqKwvfff48ePXrAzc0Nubm5mDp1KmxsbBAQEABDQ0PExMSIM5S3b9+Gg4MDkpOToaqq+ko5FBUVISUlBQBgYWGBtptmSvTf8V6KpKQkiTZpxxEREREREdUXRkZGNddTghz47bffBHd3d4m26dOnC0uWLKky9sCBA0L//v0FQRAEMzMz4fz582JfWlqaYGho+Fo5FBYWComJiUJhYaEgCILQZuMMia+aSDtOEAQhMTHxpXlIM6aux9X3mPU9f1nErO/5yyIm8294Met7/rKIWd/zl0VM5t/wYtb3/GURs77nL4uYr7uvF2ui6sjFNZD37t1DcXGxRJuSkhL+/fdfBAcHIz8/X2wvKioSq2E9PT2kp6eLfenp6ejQocO7SZqIiIiIiKiBkYsC0sbGBqmpqdi9ezcEQcCZM2cQHx8PV1dXxMfHIywsDCUlJcjMzER4eDiGDBkCAHB2dkZkZCSys7ORk5ODiIgIuLi4yPhoiIiIiIiI3k9ycRMdAwMDhISEYM2aNVi0aBFat26N4OBgmJiYIDw8HAsXLoS1tTXU1NTg5uYGLy8vAIC7uztycnLg6uqKkpISODk5wdvbW8ZHQ0RERERE9H6SiwISAOzs7GBnZ1elXV9fH5s3b652G0VFRfj7+8Pf3/8tZ0dERERERERysYSViIiIiIiI5B8LSCIiIiIiIpIKC0giIiIiIiKSCgtIIiIiIiIikgoLSCIiIiIiIpIKC0giIiIiIiKSCgtIIiIiIiIikgoLSCIiIiIiIpIKC0giIiIiIiKSitwUkOfOncOQIUNgbm6OTz/9FPv27QMA5OXlwdfXFxYWFujbty927twpblNcXIzZs2fDysoKNjY2WLt2razSJyIiIiIieu8pyToBACgrK4Ovry/mzZuHAQMGIDExEV5eXjAzM8OyZcugrq6OU6dOIS0tDePHj4exsTE6d+6M1atXIysrC4cOHUJubi7GjBkDAwMD2NnZyfqQiIiIiIiI3jtyMQP55MkT/PPPPygrK4MgCFBQUICysjIUFRVx8OBB+Pn5QVVVFSYmJhg0aJA4CxkbGwsfHx9oamqiffv2GD16NKKjo2V8NERERERERO8nuSggmzZtCnd3d0yfPh1du3bFqFGjMHfuXDx69AhKSkrQ0dERx+rq6uLatWvIy8tDTk4O9PX1q/QRERERERFR3VMQBEGQdRLl5eVYvnw5TE1NYWdnh1OnTuGrr77C2rVr8eWXX+LMmTPi2F27diE6OhohISGwtbVFUlISNDQ0AAAJCQkICAjAyZMnXzmHoqIipKSkAAAsLCzQdtNMif473kuRlJQk0SbtOCIiIiIiovrCyMgIqqqq1XcKcuC3334T3N3dJdqmT58ujB49WjA2NpZo37p1q+Dl5SU8evRI6NSpk/Dw4UOx7/Dhw4KDg8Nr5VBYWCgkJiYKhYWFgiAIQpuNMyS+aiLtOEEQhMTExJfmIc2Yuh5X32PW9/xlEbO+5y+LmMy/4cWs7/nLImZ9z18WMZl/w4tZ3/OXRcz6nr8sYr7uvl6siaojF0tY7927h+LiYok2JSUldO3aFaWlpcjKyhLb09PToa+vDy0tLTRv3hzp6ekSfXp6eu8sbyIiIiIiooZELgpIGxsbpKamYvfu3RAEAWfOnEF8fDwGDhwIe3t7rFy5EgUFBUhOTkZcXBycnJwAAM7OzggNDcXjx4+RkZGBbdu2wcXFRcZHQ0RERERE9H6SiwLSwMAAISEh2LJlCywsLBAUFITg4GAYGxtjwYIFKC0tha2tLfz8/BAYGAhTU1MAwLRp09C+fXs4OjrC3d0dw4cPh6Ojo4yPhoiIiIiI6P0kF8+BBAA7O7tqn9+opaWFNWvWVLuNmpoagoKCEBQU9LbTIyIiIiIiavDkYgaSiIiIiIiI5B8LSCIiIiIiIpIKC0giIiIiIiKSCgtIIiIiIiIikgoLSCIiIiIiIpIKC0giIiIiIiKSCgtIIiIiIiIikgoLSCIiIiIiIpIKC0giIiIiIiKSipKsEwCA2NhYzJs3T6KtoKAAw4YNw7Bhw+Dm5gY1NTWxz8fHBxMnToQgCFi1ahV27tyJsrIyuLi4YNasWVBUVHzXh0BERERERPTek4sC0tnZGc7OzuL3CQkJCAwMhK+vL44fP44+ffogIiKiynZRUVE4evQoYmNjoaCgAB8fH2zfvh0eHh7vMn0iIiIiIqIGQe6WsD579gwzZszA/Pnz8dFHH+Hy5cvo3LlztWP37t0LLy8vtGjRAtra2vDx8UF0dPQ7zpiIiIiIiKhhkIsZyOdt2LABnTp1goODAwAgNTUVKioqsLOzQ3l5ORwdHeHv7w8VFRXcvHkT+vr64ra6urq4fv06BEGAgoKCrA6BiIiIiIjovaQgCIIg6yQqPXv2DH379sX69evRrVs3AMDEiRPRo0cPuLm5ITc3F1OnToWNjQ0CAgJgaGiImJgYcYby9u3bcHBwQHJyMlRVVV8pdlFREVJSUgAAFhYWaLtppkT/He+lSEpKkmiTdhwREREREVF9YWRkVHM9JciRPXv2CM7OzrWOOXDggNC/f39BEATBzMxMOH/+vNiXlpYmGBoavlbswsJCITExUSgsLBQEQRDabJwh8VUTaccJgiAkJia+NA9pxtT1uPoes77nL4uY9T1/WcRk/g0vZn3PXxYx63v+sojJ/BtezPqevyxi1vf8ZRHzdff1Yk1UHbm6BvLIkSNwdHQUv8/Ly0NwcDDy8/PFtqKiIrEa1tPTQ3p6utiXnp6ODh06vLuEiYiIiIiIGhC5KiAvXLggLl0FAE1NTcTHxyMsLAwlJSXIzMxEeHg4hgwZAqDi7q2RkZHIzs5GTk4OIiIi4OLiIqv0iYiIiIiI3mtycxOdsrIyZGdnQ1tbW2xr1KgRwsPDsXDhQlhbW0NNTQ1ubm7w8vICALi7uyMnJweurq4oKSmBk5MTvL29ZXUIRERERERE7zW5KSAVFRWRmppapV1fXx+bN2+ucRt/f3/4+/u/5eyIiIiIiIhIrpawEhERERERkfxiAUlERERERERSYQFJREREREREUmEBSURERERERFJhAUlERERERERSYQFJREREREREUmEBSURERERERFJhAUlERERERERSYQFJREREREREUpGLAjI2NhZmZmYSX507d8bcuXORl5cHX19fWFhYoG/fvti5c6e4XXFxMWbPng0rKyvY2Nhg7dq1MjwKIiIiIiKi95uSrBMAAGdnZzg7O4vfJyQkIDAwEL6+vpg7dy7U1dVx6tQppKWlYfz48TA2Nkbnzp2xevVqZGVl4dChQ8jNzcWYMWNgYGAAOzs7GR4NERERERHR+0kuZiCf9+zZM8yYMQPz58+HpqYmDh48CD8/P6iqqsLExASDBg0SZyFjY2Ph4+MDTU1NtG/fHqNHj0Z0dLSMj4CIiIiIiOj9JHcF5IYNG9CpUyc4ODggMzMTSkpK0NHREft1dXVx7do15OXlIScnB/r6+lX6iIiIiIiIqO4pCIIgyDqJSs+ePUPfvn2xfv16dOvWDYmJiZg8eTLOnDkjjtm1axeio6MREhICW1tbJCUlQUNDA0DF0teAgACcPHnylWMXFRUhJSUFAGBhYYG2m2ZK9N/xXoqkpCSJNmnHERERERER1RdGRkZQVVWtvlOQI3v27BGcnZ3F71NSUgRjY2OJMVu3bhW8vLyER48eCZ06dRIePnwo9h0+fFhwcHB4rdiFhYVCYmKiUFhYKAiCILTZOEPiqybSjhMEQUhMTHxpHtKMqetx9T1mfc9fFjHre/6yiMn8G17M+p6/LGLW9/xlEZP5N7yY9T1/WcSs7/nLIubr7uvFmqg6crWE9ciRI3B0dBS/b9euHUpLS5GVlSW2paenQ19fH1paWmjevDnS09Ml+vT09N5pzi9TWFoi/tvCwqJKGxERERERUX0hVwXkhQsX0K1bN/F7DQ0N2NvbY+XKlSgoKEBycjLi4uLg5OQEoOLuraGhoXj8+DEyMjKwbds2uLi4yCr9aqkpKaPtppkSX2pKyrJOi4iIiIiI6JXJTQFZVlaG7OxsaGtrS7QvWLAApaWlsLW1hZ+fHwIDA2FqagoAmDZtGtq3bw9HR0e4u7tj+PDhEjOYREREREREVHfk4jmQAKCoqIjU1NQq7VpaWlizZk2126ipqSEoKAhBQUFvOz0iIiIiIqIGT25mIImIiIiIiEi+sYAkIiIiIiIiqbCAJCIiIiIiIqmwgCQiIiIiIiKpsIAkIiIiIiIiqbCAJCIiIiIiIqmwgCQiIiIiIiKpsIAkIiIiIiIiqbCAJCIiIiIiIqnITQGZnZ0NHx8fmJubo0+fPtiyZQsAIDk5GV26dIGZmZn4FR4eDgAQBAErV66EtbU1LC0tsXDhQpSVlcnyMIiIiIiIiN5bSrJOAKgoBCdPnowePXogLCwMGRkZGDVqFIyMjHD9+nX06dMHERERVbaLiorC0aNHERsbCwUFBfj4+GD79u3w8PCQwVEQERERERG93+RiBvLChQt48OABAgICoKysjI4dO2LHjh3Q1dXF5cuX0blz52q327t3L7y8vNCiRQtoa2vDx8cH0dHR7zh7IiIiIiKihkEuCshLly6hY8eOWL58OXr16oVPP/0UFy5cQNOmTZGamopz587Bzs4Offv2RXBwMIqLiwEAN2/ehL6+vrgfXV1dXL9+HYIgyOpQiIiIiIiI3lsKghxUWz/++CPCwsIwdepUeHt7IyUlBePGjcO6deuwYcMG9OjRA25ubsjNzcXUqVNhY2ODgIAAGBoaIiYmRpyhvH37NhwcHJCcnAxVVdVXyqGoqAgpKSkAAAsLC7TdNFOi/473UiQlJUm0STNO2n0RERERERHJAyMjo5rrKUEOrF+/XrC2tpZomzlzprB06dIqYw8cOCD0799fEARBMDMzE86fPy/2paWlCYaGhq+VQ2FhoZCYmCgUFhYKgiAIbTbOkPiqiTTjpN2XIAhCYmKiVPnW5bj6HrO+5y+LmPU9f1nEZP4NL2Z9z18WMet7/rKIyfwbXsz6nr8sYtb3/GUR83X39WJNVB25WMKqq6uLgoIClJaWim1lZWXIy8tDcHAw8vPzxfaioiKxGtbT00N6errYl56ejg4dOry7xImIiIiIiBoQuSgge/XqhSZNmmDlypUoLS3FuXPnEB8fD1dXV8THxyMsLAwlJSXIzMxEeHg4hgwZAgBwdnZGZGQksrOzkZOTg4iICLi4uMj4aIiIiIiIiN5PUj/GIzs7GxoaGtDQ0MDZs2fx22+/wdzcHIMGDXrjJNTU1LB161YEBQXBxsYGGhoamDNnDszNzREeHo6FCxfC2toaampqcHNzg5eXFwDA3d0dOTk5cHV1RUlJCZycnODt7f3G+RAREREREVFVUhWQhw8fhp+fHyIiItCuXTtMmDABzZo1w65du5CXl4dRo0a9cSLt2rVDZGRklXZ9fX1s3ry52m0UFRXh7+8Pf3//N45PREREREREtZNqCesPP/wADw8PWFlZITY2Fs2aNcMff/yBRYsWYdu2bW87RyIiIiIiIpIDUhWQ165dw+jRo6GsrIyTJ0/C1tYWioqKsLCwwN27d992jkRERERERCQHpCogGzdujKdPn+Lp06e4cOECrK2tAVQ8d1FLS+utJkhERERERETyQaprIHv06IF58+ZBXV0dqqqq6N27NxISEvDdd9+hT58+bztHIiIiIiIikgNSzUDOmzcPH330ER49eoTly5dDXV0dJ0+eRMeOHTFjxoy3nSMRERERERHJAalmIM+ePYtFixZBQ0NDbAsICHhrSREREREREZH8kWoGcu7cubxZDhERERERUQMnVQH50Ucf4f79+287FyIiIiIiIpJjUi1htba2hq+vL2xsbNCuXTuoqalJ9E+fPv2tJEdERERERETyQ6oCMj4+Htra2rh27RquXbsm0aegoFAnBWR2djbmzZuHs2fPQkNDA+PGjYOnpyfy8vIwe/ZsnD59GpqamvD19cWwYcMAAMXFxZg/fz4OHjwIJSUleHh4YNKkSW+cCxEREREREVUlVQF5+PDht5qEIAiYPHkyevTogbCwMGRkZGDUqFEwMjLC5s2boa6ujlOnTiEtLQ3jx4+HsbExOnfujNWrVyMrKwuHDh1Cbm4uxowZAwMDA9jZ2b3VfImIiIiIiBoiqa6BrFRWVobi4mLxKz8/HydPnnzjJC5cuIAHDx4gICAAysrK6NixI3bs2IGWLVvi4MGD8PPzg6qqKkxMTDBo0CDs3LkTABAbGwsfHx9oamqiffv2GD16NKKjo984HyIiIiIiIqpKqhnI5ORkzJo1Czdv3qy2PzU19Y2SuHTpEjp27Ijly5dj37590NDQwMSJE2FgYAAlJSXo6OiIY3V1dfHHH38gLy8POTk50NfXl+iLiop6o1yIiIiIiIioegqCIAgvGzRq1CgUFRVh+PDhWLBgAWbNmoXMzExERUVhxYoVGDBgwBsl8eOPPyIsLAxTp06Ft7c3UlJSMG7cOKxbtw6TJ0/GmTNnxLG7du1CdHQ0QkJCYGtri6SkJPH5lAkJCQgICHitWdGioiKkpKQAACwsLNB200yJ/jveS5GUlCTRJs04afdFREREREQkD4yMjKCqqlp9pyCFbt26CX///bcgCIIwdOhQISkpSRAEQVi/fr0wZswYaXZRq/Xr1wvW1tYSbTNnzhQ8PDwEY2NjifatW7cKXl5ewqNHj4ROnToJDx8+FPsOHz4sODg4vFYOhYWFQmJiolBYWCgIgiC02ThD4qsm0oyTdl+CIAiJiYlS5VuX4+p7zPqevyxi1vf8ZRGT+Te8mPU9f1nErO/5yyIm8294Met7/rKIWd/zl0XM193XizVRdaS6BrKsrAwtW7YEALRr1w5Xr14FAPTv3/+Nl68CFUtPCwoKUFpaKhHT0NAQpaWlyMrKEtvT09Ohr68PLS0tNG/eHOnp6RJ9enp6b5wPERERERERVSVVAamjo4NLly4BANq3b4/Lly8DAAoLC1FQUPDGSfTq1QtNmjTBypUrUVpainPnziE+Ph4DBgyAvb09Vq5ciYKCAiQnJyMuLg5OTk4AAGdnZ4SGhuLx48fIyMjAtm3b4OLi8sb5EBERERERUVVS3URnyJAhmDFjBoKDg2FnZ4eRI0eiRYsWSEhIgKGh4Rsnoaamhq1btyIoKAg2NjbQ0NDAnDlz0K1bNyxYsADz5s2Dra0t1NXVERgYCFNTUwDAtGnTsHjxYjg6OkJBQQGenp5wdHR843yIiIiIiIioKqkKyLFjx0JFRQXKysro2rUr/Pz8sHbtWrRu3RrLly+vk0TatWuHyMjIKu1aWlpYs2ZNtduoqakhKCgIQUFBdZIDERERERER1UyqAhIAPDw8xH+PGzcO48aNeysJERERERERkXyq9RrI0tJS7Ny5E0+ePJFo37x5M6Kjo1FWVvZWkyMiIiIiIiL5UeMMZHFxMXx8fHD69Gm0a9cOVlZWYt+VK1ewd+9eHD58GCEhIVBRUXknyRIREREREZHs1DgD+dNPP+Hq1auIioqSKB4BYOnSpdi2bRvOnz+P7du3v/UkiYiIiIiISPZqLCBjY2Px9ddfw9zcvNp+CwsL+Pn5Yc+ePW8tOSIiIiIiIpIfNRaQd+7cqbF4rNSzZ0/cunWrzpMiIiIiIiIi+VNjAamuro5nz57VunFpaSlUVVXrPCkiIiIiIiKSPzUWkEZGRjh06FCtG8fHx0NfX7/OkyIiIiIiIiL5U2MB6e7ujnXr1tVYRB46dAgREREYPnz4W0uOiIiIiIiI5EeNj/GwtbWFp6cnfH19YWhoCDMzMzRp0gSPHz/G+fPnceXKFYwaNQpOTk51ksiGDRvw/fffQ1lZWWxbv349VFRU4ObmBjU1NbHdx8cHEydOhCAIWLVqFXbu3ImysjK4uLhg1qxZUFRUrJOciIiIiIiI6P/VWEACwFdffYXu3bvj559/xu+//468vDw0a9YMZmZm+Prrr9GzZ886SyQ1NRX+/v4YO3asRHt0dDT69OmDiIiIKttERUXh6NGjiI2NhYKCAnx8fLB9+3Z4eHjUWV5ERERERERUodYCEqiYibS1tX3riaT+H3v3Hhdj/v+P/zF0GFMO5oHlhAAAIABJREFU+3bYN9YhhSKHCsVaEW+r1cH5tE45lcNGZIV1ikV2U2iJZR2zK9aS+Fpy2l2nNLzfbSSnQSRkCWmm0/X7w6/5NGpyoZqZetxvt2635nW95vV8TIeZec51zVyJiejfv3+h8StXrsDa2rrI6+zfvx+jRo1CnTp1ALzeMxkWFsYGkoiIiIiIqBRofQ9kWcrMzMTt27exbds2fPrpp3B1dcWePXsAvG4sL168CBcXF3Tt2hVBQUHIysoCANy6dUvjQ3wsLCxw48YNCIKgk9tBRERERERUnkkEPei2kpOTMXv2bIwfPx4dO3ZEfHw8fHx8EBwcjJ9//hmOjo4YPHgwnjx5gqlTp6JTp07w9/dHixYtsHfvXvUeyuTkZPTo0QPx8fHvfHoRlUqFhIQEAICDgwM+2Rygsf2e13LI5XKNMTHzxK5FRERERESkD2xtbbX3U4KeCgwMFObNm1do/PDhw0LPnj0FQRAEOzs74b///a96W1JSktCiRYv3qqdUKoW4uDhBqVQKgiAI9X+apfGljZh5YtcSBEGIi4sTlbck5xl6TUPPr4uahp5fFzWZv+LVNPT8uqhp6Pl1UZP5K15NQ8+vi5qGnl8XNd93rTd7oqJoPYQ1Pj4eOTk5pdXUarh8+TI2bNigMaZSqWBiYoKgoCC8fPlSYzy/G7a0tIRCoVBvUygUaNKkSZlkJiIiIiIiqmi0NpCjR49GWloaAGDkyJF4/vx5qYWQyWQICwvD4cOHkZeXh7Nnz+LgwYPo27cvjh49irCwMGRnZ+POnTsIDw9Hv379AAAeHh7YtGkTUlNTkZaWhvXr18PT07PUchIREREREVVkWj+F1djYGLt374ajoyNiY2MRGxuL6tWrFzm3ffv2HxTCwsICoaGhCAkJQUBAAD7++GMsW7YMLVu2RHh4OJYsWQInJydIpVIMHjwYo0aNAgAMGzYMaWlpGDBgALKzs+Hu7g4vL68PyqIrypxsSI2M4eDgUGiMiIiIiIhIH2htIEeMGIGwsDD88MMPkEgkmDJlSpHzJBIJEhMTPziIi4sLXFxcCo1bWVlhy5YtRV6ncuXK8PPzg5+f3wfX1zWpkXGRH7ZDRERERESkL7Q2kFOmTMHQoUORnp6OL774AhEREfjoo4/KMhsRERERERHpEa0NJADUrFkTNWvWxLJly9CqVSuYmJiUVS4iIiIiIiLSM8U2kPn69u2L+Ph4rF+/HlevXoWJiQmaNm2KMWPGoG3btqWdkYiIiIiIiPSA1k9hLSguLg7Dhg3DgwcP0L17d3z66adITk7G8OHDERcXV9oZiYiIiIiISA+I2gMZEhKCfv36ITAwUGN83rx5WL16NbZt21Yq4YiIiIiIiEh/iNoDmZCQoD51RkGjR4/G33//XeKhiIiIiIiISP+IaiCrVauGly9fFhp//vw5jI15nkIiIiIiIqKKQFQD2alTJyxbtgyPHz9Wjz18+BBBQUHo1KlTqYUjIiIiIiIi/SHqPZB+fn4YMmQIXFxc0KBBAwBAcnIyateujZCQkFINSERERERERPpBVAP573//G9HR0YiKisK1a9cAACNGjIC7uzvMzc1LJMjGjRsRGhqqcUjsjz/+iKZNm2LOnDk4d+4cqlatismTJ2PgwIEAgKysLCxcuBAxMTEwMjLCiBEjMHHixBLJQ0RERERERJpENZAAYG5ujmHDhpVakMTERPj5+WHs2LEa476+vpDJZDhz5gySkpIwfvx4tGrVCtbW1ggJCUFKSgqOHTuGJ0+eYMyYMWjevDlcXFxKLScREREREVFFJeo9kGUhMTERNjY2GmMZGRmIiYmBr68vTE1N0bp1a7i5uWH37t0AgKioKHh7e6Nq1apo3Lgxhg8fjsjISF3EJyIiIiIiKvf0ooHMzMzE7du3sW3bNnz66adwdXXFnj17cOfOHRgZGanfdwkAFhYWuH79OtLT05GWlgYrK6tC24iIiIiIiKjkSQRBEHQdIjk5GbNnz8b48ePRsWNHxMfHw8fHB15eXti6dStiY2PVc/fs2YPIyEisXr0azs7OkMvl6vdhnj17Fv7+/jh9+vQ7Z1CpVEhISAAAODg44JPNARrb73kth1wu1xgTM68k1yIiIiIiIipttra2MDU1LXqjIMLWrVuFx48fi5laYgIDA4XRo0cLrVq10hjfvn27MGrUKOHp06dCs2bNNHIdP35c6NGjx3vVUyqVQlxcnKBUKgVBEIT6P83S+NJGzLySXCtfXFyciFslbl5JrqWLmoaeXxc1DT2/Lmoyf8Wraej5dVHT0PProibzV7yahp5fFzUNPb8uar7vWm/2REURdQjr6tWr8eLFi5JsajVcvnwZGzZs0BhTqVSoW7cucnJykJKSoh5XKBSwsrJCjRo1ULNmTSgUCo1tlpaWpZaTiIiIiIioIhPVQDZr1gyXLl0qtRAymQxhYWE4fPgw8vLycPbsWRw8eBBffvklunfvjuDgYGRmZiI+Ph7R0dFwd3cHAHh4eGDNmjV49uwZbt++jR07dsDT07PUchIREREREVVkok7j0bhxY3zzzTf46aef0KhRI0ilUo3twcHBHxTCwsICoaGhCAkJQUBAAD7++GMsW7YMLVu2xOLFi7FgwQI4OztDJpNh5syZaNOmDQBg2rRpWLp0KVxdXSGRSDBy5Ei4urp+UBZ9p8zJhtTIGA4ODoXGiIiIiIiISpOoBjI5OVndsDx//hzPnz8v8SAuLi5Fnr+xRo0aWLVqVZHXkUqlCAwMRGBgYInn0VdSI+MiP2yHiIiIiIiotIlqILdv317aOYiIiIiIiEjPiT4PpEqlwr59+7By5Uo8e/YMFy5cQHp6emlmIyIiIiIiIj0iag/kkydPMGTIEDx48AB5eXkYOHAgNm7ciMTERGzbtg2NGzcu5ZhERERERESka6L2QH733Xdo2LAhzp07pz6h5LJly9CoUSN8//33pRqQiIiIiIiI9IOoBvLMmTOYNm0azM3N1WP/+te/EBAQgAsXLpRaOCIiIiIiItIfohrI9PR0VKtWrdC4iYkJsrKySjwUERERERER6R9RDWTr1q0RFRVVaHzz5s2wtbUt8VD0YZQ52erv80+/UnCMiIiIiIjofYj6EJ3p06dj9OjRuHTpErKzs7Fq1SrcuHEDN2/exObNm0s7I70jniuSiIiIiIhKg6g9kHZ2dti1axdq1qyJxo0b48qVK2jcuDEiIiLQrl270s5IREREREREekDUHkgAsLa2xnfffVeaWZCWlgZ3d3csXboU3bp1w//7f/8PM2bMUH/yKwAsWrQIHh4eyMrKwsKFCxETEwMjIyOMGDECEydOLNV8REREREREFZnoBvLvv//G5s2bkZSUhJycHLRs2RJjx45Fy5YtSyzM3Llz8ezZM/Xlq1evYsiQIZg/f36huSEhIUhJScGxY8fw5MkTjBkzBs2bN4eLi0uJ5SEiIiIiIqL/I+oQ1r/++guDBg1CSkoKOnfujC5duuD27dsYMmQIzp8/XyJBfv75Z1SpUgV169ZVj125cgU2NjZFzo+KioK3tzeqVq2Kxo0bY/jw4YiMjCyRLBVF/gfr5H/QTsExIiIiIiKiN4naAxkUFITx48dj+vTpGuNLlizBihUr8Ouvv35QiNu3b2Pz5s2IjIxEv3791OOJiYnIy8vD6tWrYWpqioEDB2LChAl4/vw50tLSYGVlpZ5rYWGBiIiID8pR0fDDdoiIiIiI6F1IBEEQ3japVatWiI6ORqNGjTTGb926hT59+iA+Pv69A+Tk5GDo0KGYMmUKnJ2d4eLignnz5sHJyQnjx4/HgAED4OrqCoVCgUmTJmH8+PHo1q0bnJ2dIZfLYW5uDgA4e/Ys/P39cfr06ffKoVKpkJCQAOD1HrmiGiu5XK4xJmZeSa6lq5pERERERFRx2NraanwOjQZBhH79+gkHDhwoNH7o0CHBzc1NzBJarVq1Spg3b576crdu3YTjx48XOXfTpk3CmDFjhKdPnwrNmjUTHj9+rN52/PhxoUePHu+dQ6lUCnFxcYJSqRQEQRDq/zRL40sbMfNKci1d1RQEQYiLiyt2+7vM09e1KkpNQ8+vi5rMX/FqGnp+XdQ09Py6qMn8Fa+moefXRU1Dz6+Lmu+71ps9UVG0HsL6119/qb/v0aMHFi1ahEePHsHe3h6VKlXC5cuXERoaiqlTp35Qd3vo0CE8fvwYhw4dAgC8fPkS06dPh4+PD168eIEZM2ZAIpEAeL2X0MTEBDVq1EDNmjWhUChQq1YtAIBCoYClpeUHZSEiIiIiIiLttDaQ48aNg0QigVDgCNcVK1YUmrd48WIMGzbsvQMcPnxY43L+IawODg7o3r07atWqhZEjRyIxMRE7duzAokWLAAAeHh5Ys2YNVq9ejWfPnmHHjh2YOXPme+cgIiIiIiKi4mltII8dO1aWOQqpVq0a1q9fj+XLl2PVqlWoUaMGJk2ahB49egAApk2bhqVLl8LV1RUSiQQjR46Eq6urTjMTERERERGVZ1obyPr165dlDrXjx4+rv7e3t9d6ag6pVIrAwEAEBgaWVTQiIiIiIqIKTdRpPO7fv4/vv/8eSUlJUKlUhbbrem8lERERERERlT5RDWRAQABu376Nzz//HFWqVCntTERERERERKSHRDWQf//9NzZv3gw7O7vSzkNERERERER6qpKYSXXq1NF+IkkiIiIiIiKqEEQ1kFOmTMG3336La9euQaVSISsrS+OLiIiIiIiIyj9Rh7DWr18fN27cgKenZ5HbExMTSzQUERERERER6R9RDeT8+fPRqFEjeHp6QiaTlXYmIiIiIiIi0kOiGsjk5GRERUWhcePGpRyHiIiIiIiI9JWo90Da2NjgwYMHpZ2FiIiIiIiI9JioBtLHxwdz587Fli1bcPLkSfz1118aXyUpLS0NHTt2xIkTJwAA9+7dw6hRo2BnZ4fPP/9cPQ4A6enpmDx5MhwcHNC1a1fs3r27RLMQERERERHR/xF1COvEiRMBAMuXLy+0TSKRlOiH6MydOxfPnj1TX546dSo6deqEjRs34syZM/Dz80NMTAz+9a9/Yd68eZDJZDhz5gySkpIwfvx4tGrVCtbW1iWWh4iIiIiIiF4T1UAeO3astHMAAH7++WdUqVIFdevWBQDcvHkT165dQ0REBIyNjeHs7IwOHTpg3759GDx4MGJiYvD777/D1NQUrVu3hpubG3bv3o158+aVSV4iIiIiIqKKRPRpPErb7du3sXnzZkRGRqJfv34AgFu3bqF+/fqQSqXqeRYWFrh+/Tru3LkDIyMjNGjQQGPbkSNHSj0rERERERFRRSQRBEF426QhQ4YUu/2XX375oBA5OTkYOnQopkyZAmdnZ7i4uGDevHl4/vw5tmzZgt9++009d9WqVbh9+za+/PJLTJo0CbGxsepte/bsQWRkJCIjI985g0qlQkJCAgDAwcEBn2wO0Nh+z2s55HK5xpiYeSW5lq5qNm9pA3Pp/52+5aXyFZIu89yfRERERETlka2tLUxNTYvcJmoPZOPGjSGRSNSXs7OzcffuXVy7dg1jx4794IBr166FjY0NnJ2dNcarVKkCpVKpMaZUKiGTyYrd9iFsbW21bnNwcBC1hph5JblWWdQs2Gje81pe7FpyufyttcTM0cVaFaWmoefXRU3mr3g1DT2/Lmoaen5d1GT+ilfT0PProqah59dFzfddq+BONW1ENZBFfXgOAKxevRqPHz8Ws0SxDh06hMePH+PQoUMAgJcvX2L69Onw8fHB/fv3kZWVBRMTEwCAQqGAo6MjGjVqhJycHKSkpKBevXrqbVZWVh+ch4iIiIiIiAoTdRoPbfr27YvDhw9/cIjDhw9DLpcjLi4OcXFxqFevHlauXAlvb29YWVkhNDQUWVlZOHXqFM6fP49evXrB3Nwc3bt3R3BwMDIzMxEfH4/o6Gi4u7t/cB4iIiIiIiIq7IMayKSkJIh4C+UHWbNmDZKSktCxY0csXboUK1euVH9K6+LFi5GTkwNnZ2f4+vpi5syZaNOmTanmISIiIiIiqqhEHcI6Y8aMQmMvX77E+fPn4erqWuKhjh8/rv6+fv362LRpU5HzatSogVWrVpV4fSIiIiIiIipMVAP56NEjjcsSiQTGxsYYN24cvLy8SiUYERERERER6RdRDeT27dtLOwcRERERERHpuQ96DyQRERERERFVHFr3QHbu3FnUAhKJBH/++WeJBSIiIiIiIiL9pLWBHDx4MCQSidYrRkVF4e7du+pzMBIREREREVH5prWB/Oqrr4ocf/jwIebOnYu7d++if//+mD17dqmFIyIiIiIiIv0h6kN08u3fvx9Lly6FsbExwsPD0bVr11KKRYZGmZMNqZExAMDBwaHQ2Jvz8udom0dERERERPpHVAP5zz//YP78+YiJicEXX3yBBQsWoHr16qWdjQyI1MgYn2wO0Bi757X8veaJbUaJiIiIiKhsvbWB/P3337Fw4UIIgoDQ0FD06tWrLHJRBSa2GSUiIiIiorKl9TQez58/x4wZMzBt2jTY29vj0KFDpdo8Hjp0CK6urrCzs0Pv3r0RExMDAIiPj4eNjQ3s7OzUX+Hh4QAAQRAQHBwMJycntG/fHkuWLEFubm6pZSQiIiIiIqrItO6B/OKLL/DkyRM0bNgQlpaW2LJli9ZFpk+f/kEhFAoF5syZg59++gn29vY4c+YMJkyYgD/++ANXr15Fly5dsH79+kLXi4iIwMmTJxEVFQWJRAJvb2/s3LkTI0aM+KA8REREREREVJjWBtLExAR169ZFdnY2oqOjtS4gkUg+uIG0sLDA6dOnYWZmhoyMDDx69AhmZmYwMTHBlStXYG1tXeT19u/fj1GjRqFOnToAAG9vb4SFhbGBJCIiIiIiKgVaG8jjx4+XZQ6YmZkhOTkZPXv2hCAIWLhwIczNzZGYmAgTExO4uLggLy8Prq6u8PPzg4mJCW7dugUrKyv1GhYWFrhx4wYEQSj2HJZERERERET07iSCIAi6DpEvJycHgiAgLi4OkyZNwtq1a7F161Y4Ojpi8ODBePLkCaZOnYpOnTrB398fLVq0wN69e9V7KJOTk9GjRw/Ex8fD1NT0nWqrVCokJCQAeP3Jn0V9iItcLtcYEzOvJNfSl5r6kr95SxuYS2UaYy+Vr5B0ORFERERERPR+bG1ttfZT73QeyNJmZPQ6TseOHdGzZ08cO3ZM/YE5ACCTyeDt7Y2VK1fC398fUqkUKpVKvT0zMxNGRkbv3DwWZGtrq3VbwXMXFkfMvJJcSxc19SV/UY2mtrXkcrmoOmLmleRauqhp6Pl1UZP5K15NQ8+vi5qGnl8XNZm/4tU09Py6qGno+XVR833XKrhTTRutn8Jalk6dOoXRo0drjGVnZ0MQBAQFBeHly5fqcZVKpW4QLS0toVAo1NsUCgWaNGlSJpmJiIiIiIgqGr1oIFu0aIGEhATs27cPeXl5OHXqFE6dOoWhQ4fi6NGjCAsLQ3Z2Nu7cuYPw8HD069cPAODh4YFNmzYhNTUVaWlpWL9+PTw9PXV8a4iIiIiIiMonvTiEtXbt2ggPD8fSpUsRGBiIxo0b44cffoCVlRXCw8OxZMkSODk5QSqVYvDgwRg1ahQAYNiwYUhLS8OAAQOQnZ0Nd3d3eHl56fjWEBERERERlU960UACQLt27bB3795C41ZWVlrPQVm5cmX4+fnBz8+vlNMRERERERGRXhzCSkRERERERPqPDSQRERERERGJwgaSiIiIiIiIRGEDSeWeMicbwP+dRzL/MhERERERvRu9+RAdotIiNTLGJ5sD1JfveS3XYRoiIiIiIsPFPZBEREREREQkChtIIiIiIiIiEoUNJBEREREREYnCBpKIiIiIiIhE0ZsG8tChQ3B1dYWdnR169+6NmJgYAEB6ejomT54MBwcHdO3aFbt371ZfJysrC3PmzEGHDh3QqVMnrFu3TlfxiYiIiIiIyj29+BRWhUKBOXPm4KeffoK9vT3OnDmDCRMm4I8//sDChQshk8lw5swZJCUlYfz48WjVqhWsra0REhKClJQUHDt2DE+ePMGYMWPQvHlzuLi46PomERERERERlTt6sQfSwsICp0+fhr29PTIyMvDo0SOYmZnBxMQEMTEx8PX1hampKVq3bg03Nzf1XsioqCh4e3ujatWqaNy4MYYPH47IyEgd3xoiIiIiIqLySS8aSAAwMzNDcnIy2rVrh4CAAPj5+eHu3bswMjJCgwYN1PMsLCxw/fp1pKenIy0tDVZWVoW2ERERERERUcmTCIIg6DpEvpycHAiCgLi4OEyaNAljx47Ftm3bEBsbq56zZ88eREZGYvXq1XB2doZcLoe5uTkA4OzZs/D398fp06ffubZKpUJCQgIAwMHBQePE88Drk8/L5XKNMTHzSnItfalZHvMTEREREdFrtra2MDU1LXKbXrwHMp+R0es4HTt2RM+ePZGQkAClUqkxR6lUQiaTQSqVqi/nN5D52z6Era2t1m0ODg6i1hAzryTX0kXN8pxfLpe/dQ0xc0p6nr6uVVFqMn/Fq2no+XVR09Dz66Im81e8moaeXxc1DT2/Lmq+71oFd6ppoxeHsJ46dQqjR4/WGMvOzkbDhg2Rk5ODlJQU9bhCoYCVlRVq1KiBmjVrQqFQaGyztLQsq9hEREREREQVil40kC1atEBCQgL27duHvLw8nDp1CqdOncLgwYPRvXt3BAcHIzMzE/Hx8YiOjoa7uzsAwMPDA2vWrMGzZ89w+/Zt7NixA56enjq+NUREREREROWTXjSQtWvXRnh4OLZt24Z27dph1apV+OGHH2BpaYnFixcjJycHzs7O8PX1xcyZM9GmTRsAwLRp09C4cWO4urpi2LBhGDRoEFxdXXV8a4iIiIiIiMonvXkPZLt27bB3795C4zVq1MCqVauKvI5UKkVgYCACAwNLOx4REREREVGFpxd7IImIiIiIiEj/sYEkIiIiIiIiUdhAEhERERERkShsIImIiIiIiEgUNpBEREREREQkChtIIiIiIiIiEoUNJBEREREREYnCBpKIiIiIiIhEYQNJREREREREouhNAxkXF4eBAwfCwcEBPXr0wC+//AIAiI+Ph42NDezs7NRf4eHhAABBEBAcHAwnJye0b98eS5YsQW5uri5vBhERERERUbllpOsAAJCeno5Jkybhm2++gZubGxITE+Hl5YWGDRvi3r176NKlC9avX1/oehERETh58iSioqIgkUjg7e2NnTt3YsSIETq4FUREREREROWbXuyBTElJgbOzMzw8PFCpUiW0bNkSjo6OuHjxIq5cuQJra+sir7d//36MGjUKderUQe3ateHt7Y3IyMgyTk9ERERERFQx6EUDaWNjg++++059OT09HXFxcbC2tkZiYiIuXrwIFxcXdO3aFUFBQcjKygIA3Lp1C1ZWVurrWVhY4MaNGxAEocxvAxERERERUXknEfSs23rx4gUmTJgAMzMzbNiwAZMmTYKjoyMGDx6MJ0+eYOrUqejUqRP8/f3RokUL7N27V72HMjk5GT169EB8fDxMTU3fqa5KpUJCQgIAwMHBAZ9sDtDYfs9rOeRyucaYmHkluZa+1CyP+YmIiIiI6DVbW1ut/ZRevAcyX3JyMnx8fNCgQQOEhoaiUqVK6g/MAQCZTAZvb2+sXLkS/v7+kEqlUKlU6u2ZmZkwMjJ65+axIFtbW63bHBwcRK0hZl5JrqWLmuU5v1wuf+saYuaU9Dx9Xaui1GT+ilfT0PProqah59dFTeaveDUNPb8uahp6fl3UfN+1Cu5U00YvDmEFgMuXL2PQoEHo3Lkz1q5dC6lUivT0dAQFBeHly5fqeSqVSt0gWlpaQqFQqLcpFAo0adKkzLOT4VPmZKu/z/8nKjhGRERERER6sgcyLS0N48aNg5eXFyZMmKAer1q1Ko4ePQpBEDBjxgykpKQgPDwcgwYNAgB4eHhg06ZNcHJygpGREdavXw9PT09d3QwyYFIj4yIPhyUiIiIiov+jFw3knj178M8//2DdunVYt26denzkyJEIDw/HkiVL4OTkBKlUisGDB2PUqFEAgGHDhiEtLQ0DBgxAdnY23N3d4eXlpaubQUREREREVK7pRQPp4+MDHx8frdu3bNlS5HjlypXh5+cHPz+/UkpGRERERERE+fTmPZBEhiD/fZEF32zM90oSERERUUWhF3sgiQwF3ytJRERERBUZ90ASERERERGRKGwgiYiIiIiISBQ2kERERERERCQKG0giIiIiIiIShQ0kERERERERicIGkoiIiIiIiERhA0lUCt48XyTPFUlERERE5YHeNJBxcXEYOHAgHBwc0KNHD/zyyy8AgPT0dEyePBkODg7o2rUrdu/erb5OVlYW5syZgw4dOqBTp05Yt26druITacg/X2T+l9TIWNeRiIiIiIg+mJGuAwCvm8RJkybhm2++gZubGxITE+Hl5YWGDRvil19+gUwmw5kzZ5CUlITx48ejVatWsLa2RkhICFJSUnDs2DE8efIEY8aMQfPmzeHi4qLrm0RERERERFTu6MUeyJSUFDg7O8PDwwOVKlVCy5Yt4ejoiIsXLyImJga+vr4wNTVF69at4ebmpt4LGRUVBW9vb1StWhWNGzfG8OHDERkZqeNbQyROwcNaeagrERERERkCvdgDaWNjg++++059OT09HXFxcWjevDmMjIzQoEED9TYLCwscOXIE6enpSEtLg5WVlca2iIiIMs1O9L7yD3Mt6J7Xch2lISIiIiJ6O4kgCIKuQxT04sULTJgwAWZmZvD29sbkyZMRGxur3r5nzx5ERkZi9erVcHZ2hlwuh7m5OQDg7Nmz8Pf3x+nTp9+5rkqlQkJCAoDXe4OKemIvl8s1xsTMK8m19KUm85dtTSIiIiKismRrawtTU9Mit+nFHsh8ycnJ8PHxQYMGDRDUA0uTAAAgAElEQVQaGoqbN29CqVRqzFEqlZDJZJBKperL+Q1k/rYPYWtrq3Vb/mGGbyNmXkmupYuazF92NZU52YU+hKeosXxyufyttcTMKel5hl6T+SteTUPPr4uahp5fFzWZv+LVNPT8uqhp6Pl1UfN91yq4U00bvWkgL1++jHHjxsHDwwOzZs1CpUqV0KhRI+Tk5CAlJQX16tUDACgUClhZWaFGjRqoWbMmFAoFatWqpd5maWmpy5tBVOJ4qCsRERER6Qu9+BCdtLQ0jBs3Dl5eXpg9ezYqVXody9zcHN27d0dwcDAyMzMRHx+P6OhouLu7AwA8PDywZs0aPHv2DLdv38aOHTvg6empy5tCRERERERUbunFHsg9e/bgn3/+wbp16zTO5Thy5EgsXrwYCxYsgLOzM2QyGWbOnIk2bdoAAKZNm4alS5fC1dUVEokEI0eOhKurq65uBhERERERUbmmFw2kj48PfHx8tG5ftWpVkeNSqRSBgYEIDAwsrWhERERERET0/9OLQ1iJiIiIiIhI/7GBJCoHlDnZ6u/zP0mr4BgRERERUUnQi0NYiejD8JNaiYiIiKgscA8kERERERERicIGkqgCyT+steAJY3moKxERERGJxUNYiSoQHupKRERERB+CeyCJiIiIiIhIFDaQREREREREJAobSCIiIiIiIhJF7xrI+Ph4dO7cWeOyjY0N7Ozs1F/h4eEAAEEQEBwcDCcnJ7Rv3x5LlixBbm6urqITERERERGVa3rzITqCIODXX3/F8uXLUblyZfX41atX0aVLF6xfv77QdSIiInDy5ElERUVBIpHA29sbO3fuxIgRI8oyOhERERERUYWgN3sgw8PDsW3bNvj4+GiMX7lyBdbW1kVeZ//+/Rg1ahTq1KmD2rVrw9vbG5GRkWURl4iIiIiIqMLRmz2Q/fv3h4+PD2JjYzXGExMTYWJiAhcXF+Tl5cHV1RV+fn4wMTHBrVu3YGVlpZ5rYWGBGzduQBAESCSSsr4JRERERERE5ZreNJB16tQpcvyjjz6Co6MjBg8ejCdPnmDq1KlYvXo1/P39kZmZCalUqp5bpUoV5OXlISsrC6ampu+VIyEhQeMk6wXJ5XKNy2LmleRa+lST+fWrZknnb97SBuZSmXr+S+UrJF1OLPK62tZ43zklPU9f19JFTUPPr4uahp5fFzUNPb8uajJ/xatp6Pl1UdPQ8+uiZknnz6c3DaQ2+R+YAwAymQze3t5YuXIl/P39IZVKoVKp1NszMzNhZGT03s0jANja2mrdpu3J9/vMK8m1dFGT+ct/zU82B6i/v+e1vNi15HL5W2uJmVPS8/R1LV3UNPT8uqhp6Pl1UdPQ8+uiJvNXvJqGnl8XNQ09vy5qvu9aKpUKCQkJxV5Hb94DWZT09HQEBQXh5cuX6jGVSqVuEC0tLaFQKNTbFAoFmjRpUuY5iYiIiIiIKgK9biCrVq2Ko0ePIiwsDNnZ2bhz5w7Cw8PRr18/AICHhwc2bdqE1NRUpKWlYf369fD09NRxaiIiIiIiovJJrw9hrVSpEsLDw7FkyRI4OTlBKpVi8ODBGDVqFABg2LBhSEtLw4ABA5CdnQ13d3d4eXnpODUREREREVH5pHcNpKOjI86fP6++bGVlhS1bthQ5t3LlyvDz84Ofn18ZpSMiIiIiIqq49PoQViIiIiIiItIfbCCJiIiIiIhIFDaQREREREREJAobSCIiIiIiIhKFDSQRERERERGJwgaSiIiIiIiIRGEDSUTvRZmTrf7ewcGh0BgRERERlT96dx5IIjIMUiNjfLI5QGPsntdyHaUhIiIiorLAPZBEVKry90rm76UsOEZEREREhkXvGsj4+Hh07txZfTk9PR2TJ0+Gg4MDunbtit27d6u3ZWVlYc6cOejQoQM6deqEdevW6SIyERUjf09lwS+pkbGuYxERERHRe9CbQ1gFQcCvv/6K5cuXo3LlyurxefPmQSaT4cyZM0hKSsL48ePRqlUrWFtbIyQkBCkpKTh27BiePHmCMWPGoHnz5nBxcdHhLSGi96HMyYbUyFjj/ZRsNImIiIj0i97sgQwPD8e2bdvg4+OjHsvIyEBMTAx8fX1hamqK1q1bw83NTb0XMioqCt7e3qhatSoaN26M4cOHIzIyUlc3gYg+wJt7Ktk8EhEREekfvWkg+/fvj/3796NVq1bqsTt37sDIyAgNGjRQj1lYWOD69etIT09HWloarKysCm0jIiIiIiKikqc3h7DWqVOn0NirV68glUo1xqRSKZRKJTIzMwEAVapUKbTtQyQkJGh82EdBcrlc47KYeSW5lj7VZH79qmno+cXWbN7SBuZSmcb8l8pXSLqcWGSNotb4kHkluZYuahp6fl3UNPT8uqhp6Pl1UZP5K15NQ8+vi5qGnl8XNUs6fz69aSCLUqVKlUINoVKphEwmUzeWSqUS5ubmGts+hK2trdZt2p4Iv8+8klxLFzWZv+LV1Jf8RZ06pLgmVUwdMfNKci1d1DT0/Lqoaej5dVHT0PProibzV7yahp5fFzUNPb8uar7vWiqVCgkJCcVeR28OYS1Ko0aNkJOTg5SUFPWYQqGAlZUVatSogZo1a0KhUGhss7S01EVUIiIiIiKick+vG0hzc3N0794dwcHByMzMRHx8PKKjo+Hu7g4A8PDwwJo1a/Ds2TPcvn0bO3bsgKenp45TE5Gu8dyTRERERKVDrw9hBYDFixdjwYIFcHZ2hkwmw8yZM9GmTRsAwLRp07B06VK4urpCIpFg5MiRcHV11XFiItK1/E90Leie13IdpSEiIiIqP/SugXR0dMT58+fVl2vUqIFVq1YVOVcqlSIwMBCBgYFlFY+IiIiIiKjC0utDWImIiIiIiEh/sIEkIiIiIiIiUdhAEhERERERkShsIImIiIiIiEgUNpBEREREREQkChtIIiIiIiIiEoUNJBEREREREYnCBpKIiIiIiIhEYQNJRBWSMidb/b2Dg0OhMSIiIiIqzEjXAcTYuHEjQkNDYWxsrB778ccf0bRpU8yZMwfnzp1D1apVMXnyZAwcOFCHSYnIUEiNjPHJ5gCNsXtey3WUhoiIiMgwGEQDmZiYCD8/P4wdO1Zj3NfXFzKZDGfOnEFSUhLGjx+PVq1awdraWkdJiai8UeZkQ2pkrN5LWXCMiIiIqKIxmAayf//+GmMZGRmIiYnB77//DlNTU7Ru3Rpubm7YvXs35s2bp6OkRFTeiN1T+WajWVSTWXCsuHlERERE+krvG8jMzEzcvn0b27Ztw8yZM1GtWjWMHTsWLVq0gJGRERo0aKCea2FhgSNHjugwLRFVVG82mkU1me/bjBYcIyIiItIlvW8g09LSYG9vj6FDh2L16tWIj4+Hj48PvLy8IJVKNeZKpVIolcoPqpeQkKDxpK0guVyucVnMvJJcS59qMr9+1TT0/Lqoqe/5i2o035xX3BrvO6ek5xl6TUPPr4uahp5fFzWZv+LVNPT8uqhp6Pl1UbOk8+fT+wayQYMG2LFjh/pyu3bt4Onpibi4uELNolKphEwm+6B6tra2Wrdpe/L3PvNKci1d1GT+ilfT0PPromZZ5ZfL5W9dQ8yckp5n6DUNPb8uahp6fl3UZP6KV9PQ8+uipqHn10XN911LpVIhISGh2Ovo/Wk8Ll++jA0bNmiMqVQq1K1bFzk5OUhJSVGPKxQKWFlZlXVEIqIyx9OQEBERkS7o/R5ImUyGsLAwNGzYED179sT58+dx8OBB7NixAy9evEBwcDCWLFmC69evIzo6ulCzSURUHvE0JERERKQLet9AWlhYIDQ0FCEhIQgICMDHH3+MZcuWoWXLlli8eDEWLFgAZ2dnyGQyzJw5E23atNF1ZCIiIiIionJJ7xtIAHBxcYGLi0uh8Ro1amDVqlU6SEREZBj4ia5ERERUkgyigSQiovfDU4cQERFRSWIDSUREohrNgg1lwQ/uYZNJRERUcbCBJCIiUfjBPURERKT3p/EgIiLDkn86kTcPhyUiIiLDxz2QRERUot73fZc8HJaIiEj/sYEkIiKdeLPRLK7JBIp/3yU/BIiIiKhssIEkIiK9JXZvJj8EiIiIqGywgSQiogqhpE9pwkNwiYioImIDSUREVMD77vXkIbhERFQRGHwDeeXKFcyfPx83btxAo0aNsGjRIrRt21bXsYiIiEr0EFxA3F5PNq1ERFSaDLqBVKlU8PHxgY+PDwYOHIj9+/djypQpOH78OExMTHQdj4iIqESJ2evJ940SEVFpMujzQJ47dw6VKlXCsGHDYGxsjAEDBuCjjz7CiRMndB2NiIjI4OU3mQW/imoexZ778815xc152zwiItINg94DqVAoYGlpqTFmYWGB69ev4/PPP3+ntQRBAABkZWUBAOoYyzS2q1SqIq8nZl5JrqUPNZlfP2saen5d1GR+/arJ/PpZU8wcCQD7XwI1xs4OnAVVrqrYeWLmaJunys2BaWUj2NraqjPljxU3r7g5AETNK65mSa6lz/k11tXy91Wa8wy9pqHn10VNQ8+vi5rvs1Z+L5TfGxVFIhS3Vc+tXbsWV65cQVhYmHrs66+/Rp06deDv7/9Oa7148QLXrl0r6YhEREREREQGpVmzZqhatWqR2wx6D2SVKlWgVCo1xpRKJWQymZZraGdmZoZmzZrB2NgYEomkpCISEREREREZBEEQkJ2dDTMzM61zDLqBbNKkCXbs2KExplAo4Obm9s5rVapUSWuXTUREREREVBFIpdJitxv0h+h07NgRWVlZ2L59O7Kzs7Fnzx6kpaWhc+fOuo5GRERERERU7hj0eyAB4OrVq1i4cCGSkpLQqFEjLFy4kOeBJCIiIiIiKgUG30ASERERERFR2TDoQ1iJiIiIiIio7LCBJCIiIiIiIlHYQBIREREREZEobCCJiIiIiIhIFDaQREREREREJAobSCIiIiIiIhKFDSQRERERERGJwgaSiIiIiIiIRGEDSUQAgAsXLiAvL0/XMYioDCgUCpw9exbXr1/XdRQiIjIwEkEQBF2HKC9SU1Px73//u0TWEgQBEomkRNYCgL/++gudO3fGqVOntM5xdnYusXrlWW5uLipXrvxO10lPT0f16tVLJc+xY8fQvXv3QuP79u1Dnz59irxOfHw8qlevjkaNGqnHHB0d8ccff8DU1LRUcpYGuVwOBweHQuNZWVl48OABGjZsCEEQUKmSbl8ry8nJgZGR0Vvnbdq0CW5ubvj444/LIFXJW7RoEfz9/WFmZqbrKO+trH8HmZmZSE9PV794k5OTg5s3b6Jbt26lUu/Ro0fw9fVFQkICatSogadPn6JZs2YIDw/Hxx9/jMzMzLeuUaVKlVLJVhxt/+slYcOGDRg+fDhkMlmprP+m//3vf7h9+zbefPql7f66rCkUCtSpUwdmZmaIj4+Hubk5mjRpUmievt3PGqoXL16gatWqWrdfvHgR9vb2ZZhIP1y/fh0HDhxAamoqatasCTc3N7Rs2bJEa6hUqlJ/zqNQKJCamopatWqhadOmJbbu48ePUaVKFZibm5fYmu+CDeQbHj58iOTk5EJ37O3bt1d//9lnn2H27Nn44osvNObY29vj4sWLmD9/Prp06QInJ6e3/mLv3r2L8PBwPHz4UF0zOzsbt2/fRrdu3TB06FDY2NgUed0+ffpg3759GmPTpk1DaGhoobl2dna4dOkSXFxcilxLIpHg2LFjAABfX9+3Nq+rVq1Sf5+YmIjg4GDcuXOn0B6s/DWLkpubi5s3b6JZs2bo3r07jh07BicnJ621z549W2ymfLdu3UKTJk1w48YNrXOsrKwAAEFBQZg1a1ah7fPnz0dgYKD6cnZ2NtasWYO9e/fiyZMnqF69Ojw8PODv7w8TExP1vEuXLiE4OBgPHz7UeEL4zz//4O+//9aoce7cuUK/91u3bmnk0TZn8uTJSE1NBQAMHDgQe/bs0fibffnyJby8vHDp0iUAwOnTpzFv3jwcP34cGzZsQFhYGCpVqoQFCxagb9++AIAJEybgiy++QO/evWFsbPy2H/NbpaSkaN1Wr149jctZWVn4559/Cv39dO/eHaNHj8bXX39d5N9F/v9cvoyMDCxevBhRUVEwMTHBb7/9hvHjx2PDhg1FPgEqyrv8/QDi/oY6dOiAXr16wd3dXeO+5E2+vr74448/0Lp1a7i7u6NXr16FnlgUvL0FGRsb46OPPsInn3wiKldcXBzatGmj9Xe9YcMGTJgwQX15165d+O2339QP5h4eHhg1apTGdRwdHfHnn39q/E8U5a+//sLBgwfx+PFj1K1bF3369BHdHNy8eROWlpbYt28fXFxcUK1atSLnLVy4EAsXLgQAeHp6IiIiQtQDrZjfAQDExsZi165dePz4MUJCQhAREYHJkyejcuXKxb5Ql8/Z2Rm7du3C0qVLkZWVpbGtYcOG+P333wtdp7j7jLc1WGvWrMFXX32FqVOnolq1apgzZw6qVKmCjIwMLFu2DM+ePUNYWBisra213gfnv7CZmJgI4PV9/7p163Dx4kW8ePECdevWRcuWLTFx4kSN/5F8xTVONjY2ov/Xxf4+r169iu+++w737t1DTk6OxraCj00dOnTAmTNnin2RJy8vD5UqVUJcXJw6f7Vq1dC8efN3up3Lli3Dzp070aRJE416EokEe/bs0Zg/e/ZsrXmWLVuGc+fOQaFQYOjQoQBe34+OHTsWU6ZMgaOjo8Z8lUqF6OjoQo9Nt27dwurVq9XzDhw4gAULFmDnzp2wtrbGzp07sWrVKnz77bfo0aMHgHe7n9V23/7mY4A2SqUSUqm02Bc2qlSpUuzPKt+yZctE1cw3ZMgQzJw5s9D/Vf7f4rv8/LU9HhobG2PIkCFYs2YNWrRoUWj7+vXrsWbNGiQkJKjHBEHAnj17cOjQITx+/Bj16tXDgAED0LNnTwDidxjs3r0bAwcOREREhNZ5X375pfr73r17w9PTE71790b9+vW1XuddZWVl4eDBg9ixYwd+/fVXAMCpU6cwbdo0uLi4oF69erh37x5OnDiB4ODgIl8wf1f37t1DREQE9u7di/Pnz6vH3/Zi0ogRI7B9+3b0799f6/1k/v/x216sy+fi4lLkWvmP6V26dMG4ceNw7do1LF++HNu3b8fevXsxd+5cSKVShIaGqncAJSUlFbpPUqlUCA0NxaxZs94p/9u8/SXxCmTjxo1YuXIlZDJZoTv2gs3L06dPsWzZMly7dg3Tpk1Tj+c/WOTm5mL58uVITU2FnZ0dPvvsM3Tp0gXW1taFagYEBKBatWqoXbs2Hjx4AAcHB0RGRmLIkCH44YcfcODAAQQGBsLd3b3Qde/cuQPg9R3Tjh07ALx+UFyxYoXGvJcvX6qf0B0/fvytP4dmzZq9dU5B8+bNQ8OGDTFr1iytD8AxMTFYsmQJHj16pPGgWqVKFVy8eBFBQUEAoPFA9r4GDBiAixcvws3NDRKJpNCDeH5mAIiIiFA/4c6XkZGBgwcPajSQoaGhiI2NxfLly1GvXj0kJydjzZo1CAkJ0XiSvnDhQtjb28PBwQFJSUno1asXNm7cWOiJ9oIFCxAdHY3q1asjJycHJiYmuH//Pv7zn/+ImpObm4vhw4fj2bNnAF7fsRdkbGyMfv36aeT/6quvkJubi82bN+OHH35A7dq1MWXKFHUDee/ePQQEBGDOnDmoVq2axp3Lm827mKYp/04x/+cvkUggkUhQvXp1jfX279+PxYsXIyMjQ+N3JZFIYGRkhGPHjuHatWsICQkp1Cy8+btdunQpsrOzcfToUfTp0wcNGzbE559/jkWLFmHr1q2iHlj9/PyK/fuRSCQ4efIkYmJiAIj7G9qxYweio6MREBCAvLw89O7dG+7u7oXu6FevXo2XL1/iyJEjOHjwIJYuXYrOnTvDw8MDzs7OMDExwYwZM5CamgqJRIJq1arh+fPn6if2ubm5qFmzJoYMGfLWXMOHD0fbtm0RFhaGWrVqFfo5hIeHqxvIjRs3YteuXRg3bpz67/+nn36CSqXSaDI///xzTJ48GT179kTt2rU1/obyH+C2bduGsLAw9OnTB02bNkVKSgomTpyIuXPnwtPTUz3/xIkT+PbbbzUaptzcXEilUly6dAkBAQFo1KgR1q5dC0tLy0L5o6Ki1A3kixcvoFQqRTWQYn4He/fuRWhoKAYNGoSTJ09CIpHg6NGjyMjIwOzZs7Fo0aJia+S/YBceHo4lS5bAxMQEJ0+ehK+vL5YvX47GjRsXus7b7jMmTpyIbdu2FXqc+eeffzBjxgzEx8fjq6++QmxsLE6ePKl+1d3MzAxz585Fly5dABT/ol9Bcrkc48aNQ69evTBnzhz1E6Q///wTQ4cOxdatWzWeEBfXOPXp0+ed/tfF/j4DAgLQtGlTDBkypNgXxdzc3LBw4UL07t0btWrV0vi7/eSTTzBz5kw0adIEfn5+GDt2LGQyGQRBwKtXr3DgwAGNIznedjujo6OxY8cOtGnTptjsAFCjRg2Ny8+ePcOJEyfQr18/nDlzBpMnT8bUqVPV27Ozs9GiRQt4e3tjw4YN6NChg3rbrFmzEB8fj48++ghKpRK1atVCXFycxuME8Prvf+vWreq/o2HDhsHW1hZff/21uoF82/1svuLu2xMTEzFr1iwEBQUV+6L1n3/+iYsXL8LOzq7QnIIvaOT/rFJTU3Hy5Em4ubmhfv36ePjwIQ4cOKDx2Aq8fsuGNvkv8v3999+YNGkS/P39MXDgQI267/rz/89//qNuoos6wmzAgAGYMWMGxo4dC+D1/+3MmTNx5cqVQs+LwsLCsH//fowYMQL//ve/kZKSgmXLluHBgwcYNWoUli9fjujoaK33Q/n3P0eOHMHAgQNx+PBhrfMKNpAzZszAwYMHsW7dOtjY2MDd3R2urq4af6enT5/GkiVLcOfOHfXv/M0XnvI9ePAAP//8M3bv3g1BEODm5qbeFhoaqtEYAa+byu+//17dQL7LzpqC+bZv344///wTrVq1wvTp0zW2b9y4EWPGjNF6/UGDBgEAhg8f/tZa3377LZo2bYrNmzdrvFi3ePFihIWFqef169cPBw4cwJgxY1CvXj2kpqZiy5YtaN++PZo3b45du3YhPT0dly9fhqOjIwRBwOrVqxEUFIQaNWpgxYoV6p/TmDFj8NNPP6mfW5w7dw7z5s2DVCrFrFmz3in/23APZAFdu3bFN998o76T1Mbe3h6HDh3CxIkTUbduXQQHB6NKlSqF9obcv38fsbGxOH/+PGJjY5GdnY3OnTujS5cucHV1BQC0bdsWZ8+exf3797FkyRJs2bIFly5dwpIlS3Dr1i0sXboUs2fPxtChQwu9MluwXlBQEJ49e4YDBw4UajaNjY1hYWEBW1vbYm9XcXtGsrKytO5VsLOzw/nz54vd6/D555+jX79+MDMzg1wux5dffolVq1aha9eu6jtMbQruqdT2Sk1Bb3sClJubCz8/Pzx9+rTIV+1NTEzg7u6ucThRt27dsGvXLtSpU0c99vDhQ/Tt2xdnzpxRj7Vt2xZxcXG4f/8+Zs+ejZ07d+LmzZvw9fXFwYMH1fMcHR2xc+dOPH36FBEREQgJCcGPP/6IK1euICQkRPQc4PWdz969e4u9zY6Ojjh//jz++9//Yvz48Th//jwqVaqk8TcUGxur9fodOnTAw4cP1U1TUQ1kRkYG1q9fD7lcDgB49eqVxvanT59iw4YNsLCwwOjRo9XjPXv2xPDhw9VPIgvq3Lkzjh07Bl9fXzx48ABr167VeIHjzf+5Tz/9FEePHoVMJkOHDh3U/3edOnXChQsX4ObmhujoaFF74rXJy8uDIAjv/DeU79KlSzhy5AiOHz8OExMTeHh4oE+fPqhdu3ahuWfPnkVQUBCuXr2KatWqwcPDA5UqVYJSqcSsWbNgZmaGV69eYeXKlahevTpGjRqFQYMG4cmTJ8jIyCg2V9u2bfHZZ5/hf//7H8LCwtC6dWuNuflHLQCvn/ysX79eY+/CzZs3MWbMGI1mXMzPtUuXLli3bp3GoUjx8fGYPn26+u8LAHr16gUPDw+YmZnh0qVL6lfpu3fvjjFjxsDOzg4DBgzA3r17ERQUVOh+u2D+6dOn48KFC3BycirUIHz99ddFZi7ud3Dq1CmEhYWhefPmaN++PS5cuIDU1FQMGDAAf/31V7HrFZT/9/vw4UP4+Pjgt99+w9OnT9GvXz+cOHFCY+7b7g82bNiArVu3YufOneqGRi6Xw8/PD7Vr18bKlSvRqFEjODs745dffkHdunXVa6ekpGDYsGE4efKk6ENYR44ciV69emHYsGGFtm/btg1nzpxBeHi4euzTTz/F2rVrtTZO9vb2ov/Xxf4+27Vrh9jY2LceWlnUi7vA67/bsWPHIjExEStWrEDNmjXVv+/8WlKpVOPFxrfdzs6dO+PEiRPvfZTHlStXsGzZMuTl5WHw4MHw8PAoNOeXX37BwYMHsX37dvVYu3btcPDgQTx8+BDh4eFYu3Yt9u3bh4MHD+LHH39Uz7O3t0dsbKzGfXFubi6cnJzUt/tt97P5irtvl8lkWL9+Pby9vTWeTL+pf//+qFu3Lu7du6f1sb/g3rBhw4Zh5syZsLOzU4/Fx8dj/vz5GkdsOTk5aazx8uVL5OXlwcbGRr0XzN7eHjt37sTEiRPRvXt3zJkzR/24aWNj804//82bN+PChQuYOXMm6tevjwcPHiAkJASNGjWCh4cHVqxYgXPnzsHV1RWurq745ptvYGFhge+++67Q4fRdu3bF9u3b0aBBA/XYrVu3MHbs2EL3G0Up7vmcGK9evcLx48dx5MgRXLhwAW3atIGHhwd69OiBfv364bPPPoOHh0eh33n+4Zvnz5/H9u3b8ccffyAvLw/ffvstvvjiC43/CQcHB1y4cEHjfzcvLw/t27dXP8eYO3cuzp8//9adNRkZGfjtt98QERGBjIwMpKjYBV4AACAASURBVKenY/v27YUe8wAgMDAQWVlZRb6YVNRRFW8q+Haljh07arxYB7x+y0KXLl00/k/c3Nywbt06jd/n/fv34ePjgwMHDuDRo0fo27cvcnNzce7cOVy9ehVDhgxBbGwsTExMNB7roqKisGLFCgQHByMqKgoHDx7ExIkTMXbsWFFvo3knAql16NBByM3Nfes8Ozs7QRAEISMjQ5g0aZLg5uYm3L17V+jQoYPW66Smpgrh4eGCs7OzYG1trR53dnYW8vLyBJVKJXTq1Ek93q5dO3Wdy5cvC926dRPGjBkjPHv2rFCOgjZv3lxkfUdHR/WXtbW10LZtW6Fnz56Cg4ODYG1tLfTs2bPQdbKzs4U1a9YInTt3Ftq2bSvcvXtX+PLLL4XHjx9rzBs2bJiQlJSk9bYLgiC0bdtWyMvLE+7duycMGDBAEARBSElJEXr06KExLyYmRujatatgY2MjWFtbq7/yb+uJEyeEEydOCMuXLxfc3d2FqKgoQS6XCwcPHhT69u0rfP/99xrrpaamCnK5XIiNjVV/XbhwQb3922+/LTZ3wZ/fq1evNMYyMjIEJycnjbFu3boJKpVKyM7OFhwdHdXjDg4OGvPat28vCIIgPH36VP2zV6lUwqeffvpOc/KpVCrhzz//FHbv3i2cPHlSyMzM/P/Ye/Owmvb+ffxu0ClzqJR5OjInJY0qEZqjdJApTqGo6AgpQyhK6ihkplChOZFQpBKOMdNxDM1zajfuan3/6LfWs9deaw89n+f337mvy/U8Z7f2tPZa7/druO/7Rfv7ggULiMLCQsLX15dwc3MjCIIgHj16RCxatIjxWt++fSOePHlCcLlcoqGhgXq8o6ODcHNzI1auXElMmjSJWLlyJe3funXriPj4eLbTR/uc/J9fXV1d4H1H/u4dHR2Ev78/MXPmTCI9PZ3xdxJGRkZEeXk5QRD/OX+VlZWEkZGR0M/F+/lIJCQkMP7+6dMnwt7envaYs7OzWK9NEATR2NhIxMfHEy4uLoS6ujqxbt06wsfHh5gzZw4RFRVFEARBvH//nggODibmzZtHaGtrE/v27SNevHhBlJeXE97e3sTkyZNpn5P83OR5bW9vJ2bNmiXy2ibP3bFjx4jp06cTN27cYP07QXSfSy6Xy3hP8hz3BJqamkRrayvjtXjXP4IgiBkzZhBdXV1EUVERtWaUlJQQ8+fPp32+mJgYYvr06URoaKjAz+/t7S3wHxtE/QaTJk0iOjo6qO9DEN3rpbA9gA0LFy4kampqCILo3n/a29uJjo4O1rVdnPUgNDSUugciIyOJKVOmEAEBAUR7ezt1TEhICGFpaUlkZGQQb9++Je7cuUNYWloSISEhBEEQxMSJE2lrL+8/8m8E0b1H8V+HJFpaWhi/p66uLu1z8KMn97q4v+fatWuJt2/fCnxPcTB//nziy5cv1H9raGhQ///z58+MtUXU94yMjCT8/PyIkpISorm5mfZPHLS2thLq6upC4xW2e5PcqxobG6nP3NHRwdjDVq5cSURERNAeO336NLF69Wrqv8VdZ4Wt7bzYu3cvweFwRB4nDmbOnMlYq1pbW1nvKV60t7cT4eHhxNGjR2mvRRDd383Ozo5Ys2YNUV9fT2hqavb4/BsaGjK+Y1NTE2FoaEgQRPc9o66uTsWIfn5+Aj+rkZERbW8mCIJoaGhg/JZssQJBEKzrdn5+PrFt2zbC0dGRqK6uJkJDQ6k1jg0FBQXEgQMHCGNjY8LU1JRYu3YtoaurS0ybNo1x/klcu3aNMDc3J+bOnUucOHGCKC8vJ3R1dYnq6mrGsba2tkRGRgbtsYyMDMLGxoZxbHFxMXHr1i1ix44dhJGREaGnp0d4e3sTaWlpxP79+wkNDQ1i3bp1xJ07dwgulyvwPQmie/1j+8cbtxMEQbx48YJYsWIFYWJiQhgbGxPGxsaEgYEBMXXqVOoYAwMDorS0lPa8kpISYu7cubTHZs2axbg2GhsbCTU1NYIgCKKzs5PQ0NAgDA0NibKyMuLYsWPE+vXrCYLozg+MjY1pz7179y4xdepUwt7envjx4wfr9ywsLCScnJxon5/8Jy7+pbDywMbGBmfOnMH69euFmqQQ/1/Ttnfv3ggPD0dQUBDs7e1pOpbOzk48e/YMDx8+RHZ2NkpLS6GlpYUNGzbQWvKqqqoIDQ3Fpk2boKCggPv370NOTg6ysrJoamoCAEyePBk3b96Ep6cnli5dioiICIYQl+wCjBkzhpWeFxgYiLlz5yIoKAgSEhLYsmULevXqhY6ODoSHh6O6uprxnODgYLx79w7BwcHU5xs6dCj27NmDkydPUsdNmjQJjo6OMDY2hry8PO01yGqwgoICmpuboaysjB8/foAgCCgrK6OmpoZ2/JEjR+Dg4MDaqQRA/a+/vz+io6NplTlNTU3Y2dlh27ZtAIDz58/jyJEj6NOnD62yxUtJ3rVrFxoaGnDnzh2Ul5dj3bp1ePPmDaM6qaurC19fX/j4+GDAgAGor6/HwYMHoa2tTTtOXV0dPj4+8PX1xbhx43Dx4kXIyckxzsvw4cPx9u1bTJ06FU1NTaitrYW0tDSt+i/OMQDw7ds3rF+/Hu3t7VBWVkZpaSkkJCRw4cIFitrn6uoKe3t79O7dGxcvXkRBQQE2bdqEoKAg6nWqq6vh4eGBV69eQUpKCjdu3ICDgwMiIyMxc+ZMSElJUVSaQ4cOYdeuXegpPnz4wKCEzps3DykpKayVXBJSUlLYvXs3pk+fDm9vbxQWFsLd3Z3xWra2tnBxccHmzZvR2dmJ/Px8nDhxgkaNBLq7AGydIj09PaoTGxgYCIIgYG1tjY6ODkRERODMmTMU5ZfEq1evwOFwhFJoUlNTkZaWhsePH2PChAkwNzfHgQMHKOro4sWLsXnzZly+fBmVlZUwMjKCj48P9PT0aFXDtWvXIiEhAV++fKFpo//++2/qXHA4HMjKymLXrl0oKiqiUUBJgxZe+oqHhwemTZuGHTt24P3799i5cydj/VNXV0doaCg8PDwgKSmJrq4uhIWFQU1NjfFdv3//jlu3bqGyshLe3t64d+8elixZQv19zZo1FFVaQUEBjY2NCA4OhpWVFVpbW6nPqqCggJaWFqioqFBrhoqKCmPNsLe3h6qqKrZs2YIPHz4gKCiIoV/pifbJ1NRU5G+QnJyMsLAweHh4UI9funSJOh/C9CVA9xoUFxcHU1NTrFq1CpcuXYK2tja2b9+OX375hdVoQZz1YMuWLWhra8PChQvRp08fnDx5Evr6+rTXcXNzQ1dXF/z9/VFTUwMVFRVYW1tjw4YNAMSnsHZ2dgrsYrBp1lavXo2DBw/i999/Z6yHvKY84tzron5PUsbRr18/rF69GgsXLmRQYvk7z4L2gaqqKowZM4Y6jnf/Hj9+POrq6nr0PSMjI9HY2IiYmBjqcUIAxY9/L+dyubh9+zbGjRuHoqIiisrMBv7rb/To0Xj48CG1hxYVFUFGRgadnZ2043x9feHs7IzLly9DQUEBVVVV6N+/P62bLO46K87aDgBpaWkCNYzCNLkkeM/b9OnTERAQAE9PT/Tu3Rs/f/5EQEAANDQ0hL5Gr1694OzsDB0dHWzfvh0AaGtRVFQUdu7cCXt7e3R1dVHxk7jnv62tDbW1tTSDserqaoqpU1ZWhtbWVgwYMACrVq1CXFwcpk6diqVLl1LHk7p8CwsLuLq6Ytu2bVBWVkZ1dTVCQ0OxYsUKFBcXw8PDAwRBoLa2lvZ8oLsbN2jQINpjvJR8soPJS8kn8fLlS6SlpeH27dsgCAKLFy/G8ePHMW3aNADAnTt34OnpiefPnzM0oEC3xMfOzg47duwQSTn19PTEpk2boKOjg2HDhqG4uBj5+fmIiIhgHDts2DDY2NjAxsYGFRUVSEhIwLVr16iOs62tLRwdHQUyDXjx4cMHkceQ30WUXMnGxgYuLi5wc3ODsrIySkpKEB4ezmAm6evrw9PTE56enhg6dCjKyspw/Phx6Ovro62tDeHh4Zg+fTr09fWxaNEidHR04MyZM3j9+jXWrl2L7du3M3Ssc+fOxdOnT5GZmUnFv7x0ZHGkZ6LwL4WVB5aWlvj06ROkpaUZpgm8mi0/Pz8GtzwhIQEnTpzAvXv3sHXrVuTk5GDIkCFUS11LS4t1oSkqKsKuXbtw9OhRfP78GVu2bEF7ezt8fX0RGBhIo+d1dXUhODgY165dQ0BAALy9vam/C6KOkSApZBoaGsjLy6NdMB0dHZg9ezbDnMPAwACJiYmQl5enaCrNzc0wMjKiiY5FCf2B7pvt69evCAsLw/bt2zF27FjIysri/v37SE5Opo6fOXMmXrx4gdLSUri7uyMuLg5lZWVYtWoVMjIyqOM0NDSQmZlJczatrKyEubk5lQDo6OggICCA0vaw4fXr1/j999/x66+/4s2bN0hOToalpSV27dpFW3hramqwefNmvHz5Er1790ZzczN0dHQQFBREW4zr6+tx9OhReHp6ory8HJ6enmhqasL+/ftpv1Fqair27NmDlJQUxMTEID09HdLS0hg/fjxlUCTOMQDg5OSEmTNnYvPmzZRmLzw8HM+ePcPFixep41pbWyEtLQ1paWlwOBy0tLTQaJNubm4YPnw4PDw8oKuri4KCAly5cgXJycmIjY1lnDtRyQl/EE0afjg6OtKCt/Xr1+Px48dQUVFhbGxfvnyhqBkkPnz4ADc3N4wbNw55eXl4+fIl9beuri6cP38eN2/eRFlZGRQUFGBtbQ1nZ2eUl5dTG2thYSHDsIDU6ZB6kE+fPmH9+vWws7PDnTt3ICEhgX379jHc8Ozt7bFt2zbWDZPE/PnzYW5uDgsLC1Yzn8rKSty+fRsDBgzA/PnzBbqYEgSBq1evIiwsjKJ2lZaWIj4+Hhs3boSJiQk2btwIfX19yMnJITw8HLKysgC6f5+Ojg6oq6sjOjqaQf/98uUL3NzcMHjwYISGhsLExIT6+/fv37Fu3TpwOBwoKiqisrISQ4YMwalTp2i0m6ysLHh5eWHevHm4c+cObt++DTs7O6xYsQLOzs4Auu/xlpYWSEhI4JdffkFbWxtNJ0sG03Z2diguLkZISAg8PT0xceJEyMrK4u7du0hJSWF8/pqaGri7u6O2thbh4eGwtbWl/l5bW4uoqCiGgciXL18Y9O+EhASRv0F5eTlcXFxQXl6OxsZGDB06FLKysjh9+jRGjBiB+Ph41ucWFBTg1q1bUFNTw/Xr10EQBJKSkmBiYgIul4tjx46Bw+Fgy5YtDB2kuOsB0F1ge/HiBS5fviw0UBNFZRPmEMt//vnB/3dNTU00NjbS1gTexImXhkVC2L0eHx+PmJgYVFdXIyoqCiEhIfD19UWfPn16bKgibB8IDg5GamoqY20CurWYixYtohWjRH3PkpISgZ+J35iEf1+XkpLC6NGjsW3bNoSGhmLRokWsyVlSUhLi4uJoFMrc3Fy4ubkhPj4emZmZiIiIgJSUFExNTSmtMAkul4sXL16gpqYGioqKDLMt/nVWUVERVlZWcHZ2psUWwtZ2XqMOX19flJWVsWqnSbOd1NRUvHz5Elu2bKG0jWFhYZgxYwbc3Nyo40tKSrBlyxYUFhZSe/WsWbMQEhLCKhPgxb1793Dw4EEqidqwYQON3gt06w/Dw8NhaGjYo/N/4sQJxMfHY/Xq1dS6feXKFZiZmWHUqFHYs2cPhg4dioSEBPTr1w+5ubnYtm0bdHV1sW/fPvTu3ZtKpgWF7eQ1dv/+fdTX12Pv3r2MWFVGRgaampo0OY6pqSnCwsJEUvLV1dWpvUxXV5dBDS8rK4OTkxOKioqgpqbG+M0tLCwQFxeHgoICmJqaws7ODlu2bEFiYiIGDx5MO7apqQllZWVITU2lCl2LFy/GyJEjaccJatbo6+tj7ty56OrqQmxsLOLj46GkpIRly5bh+PHjAu9pQHAxiRfiyJU6OzsRGhqKpKQkRrGO9z7hcDjYv38/7ty5Q63JVlZW8PLywsePH3Hq1Cns3bsXw4cPR1FREeTk5DBkyBDU1taitLQUU6dOhaOjI+t3ISEhIYHLly9T/y2O9EwU/k0geSBKAyYuVFVVMWPGDCxbtgwGBgasBhUk+DsX7e3taG9vR0NDA8zMzBgbKgCkp6dj9+7daGlpQWFhodifCwBMTEwY1bisrCwcOnSI4fpnYGCAlJQU9O/fn0ogGxsbYWZmhuzs7B69b1tbG86dO4eVK1eioaEBfn5+4HA42LlzJ62LsWDBAsTHx0NOTg7a2trIy8uDhIQEIxjx8fHBly9f4OzsDEVFRZSWliIiIgIaGhpUZ8zAwABZWVlCq5fLli3DunXrYGpqSi2cz58/x86dO3H37l3G8UVFRaipqYGysvL/2ea/pKQEioqKkJaWRkpKCpqammBjY0Pjy4tzjJaWFnJycmgLEpfLxZw5cyitAL9bLy/IaticOXOQnZ0NGRkZ6vfu6urC7Nmz8ezZM9pzyE1UUHICgBFES0pKYsyYMQzdgaBgG+iueLIZAfz8+ROenp548uQJo2ovDD3dWL9//461a9dizJgxiIyMZGUmrFixAn/99RcUFBQYmglx3cxIiDtKJScnB0lJSaisrMTQoUNhY2OD2bNn459//sHbt29haWkJPT09HD9+HFwuF4mJifD390dAQAC4XC727dvHGrA3NTVhx44dKCwsRFVVFc05mMvl4tmzZ6itrYWysjKmT5/OqFxaWlpiz5490NTUpO6nL1++wMnJCQ8fPgQAoQE0LwYPHowzZ85g1apVaGhogI+PDzgcDnbv3g11dXXWz08amCUmJqK5uZlyLnRyckJjYyPk5eVRV1eH8ePHIz09HQ4ODqwaSFFdVKA7iH7z5g1KS0uhoKAANTU1gZVcLpeLkJAQREVFYePGjXB2doakpCRcXFwQFBQktgFESUkJlJSUICUlhdTUVHA4HGo94K1AEwSBc+fOQVlZmWawtWLFCnR0dODUqVOIiYkBh8NBUlISdu7cyQiwRTnETp06FatWrRL4Wa9cuUK7fkQlTmyFWYD9Xo+MjERycjKcnJzg7++PBw8ewNXVFcrKyggICKCeKyhB5tctC9sHxo4di7lz51JOm7yIjo5GQUEBzflc0Pf88eMHtLW1xXZ3FoVXr15h/fr18PDwwPz58zFo0CBUV1cjIyMDYWFhCAkJga6uLu05LS0tkJWVhYSEBP766y9wOBzo6ekx9khxmAscDge9evXCL7/8gm/fvkFeXp4xqkrY2s7L5BBXO52amkor7nM4HCxYsIDmQ8D7Haqrq6GoqMjqGMrv+M7lctHS0gIvLy+aRh/4zxgGBQUF6jf6b87/jRs3KE2bsrIybGxsYGFhgWnTpkFfXx/Hjx+nXa8VFRVwd3dHXV2dQKMbYXjz5g3VHRQGLS0tPHnyBFJSUtTe39HRAV1dXUazYPfu3ULXK2F6VldXVwDdieaNGzdw8+ZNlJeXw9nZGba2tjQzKkNDQ6SkpAh9r540azo6OpCRkYEbN27gyZMnMDExgbW1NQwMDGjFEXGbCsbGxkhPT4ekpCT09PSQl5cHoLu5QcZL4o61ioyMxIoVKyAjI4OfP39i0KBBAnXb4tybBEGgq6sLUlJSqK2thby8POMeX7FiBfz8/HpsmsmLfxNIFnz//h2lpaXQ1NRES0sLoxv55MkTHDhwgOYyReL9+/eorKxEVlYWsrOzkZubi5EjR8LAwABz586FmpqaQCMcEp2dnZg9ezZDQMyLL1++4Pz58zh48CDtcVGJQnJyMvbs2QMDAwMq8Xry5AmOHTvGWMT9/f3x9etXeHl5wdHREfHx8QgKCoK8vDz8/Pyo43pS3RcFcTuV7e3tCAkJQXp6OqqqqqgK6ObNm6kg7tixY5CWloarq6vA86ipqUkZypALJ9At4CaTLxLCxhiI4ybH3yX4X8HExAQnT56k0d4+ffqEzZs3U11b/uC3vr4epaWlMDQ0pOjIpqamlKMleS5+/PiBDRs2MIoLopITAD0Ojns6U6y2thY3btyguYA2Njbi6tWrrLb9vB0HYRsr/29YUVGB169fw9DQkNpoeH9LYUFSVFSUSPoVb5L5vxylQm5kNTU1WL16NVWAWLhwIR49esRquEXi5MmTuHHjBhW86evrw8rKCpaWlkI3HE1NTTx9+hQSEhK0IoSWlhbNNICkvZWWlsLCwgJlZWWszqPC8OzZM4G0NLJrTnYAZs6ciYcPH6KsrAxBQUE4e/YssrKycPr0aVy9epX2XHG6qIIcHEnbdd5A6OPHjxQlLjAwkNb51tXVxd27d4UGGOKOlRG3Ah0YGIh3797B1dUVmzZtwuPHj+Hj44OmpiaaNMHIyAienp6sDrEeHh7w9vYWeW0fPnz4fzJXkv9enzdvHq5cuQIVFRXqOquvr8fChQupQA4ApkyZAg8PD6xfv572emzdUUH7wOnTp+Hi4gJvb29YWlpCRkYGHR0dSEpKQkBAAC5cuMCYTcfWubWwsMCrV68EdpHYKKzt7e1ITk7GkiVL8OPHDxw4cADy8vLw9vbGoEGDkJ2dDX9/fxQVFVHPGT16NHbs2EFRVXs6A1qc4mBOTg7c3Nxw6dIlTJs2DadOncKFCxcQEREh1jie/2YuspaWFhITE2mztr9+/YoVK1YwEkhx5mzyNwwkJSUxatQoWhGlqqoKbm5ujDEMp0+fhqKioljnXxycOHECq1atYh1J1NnZiT179uDQoUO0x8VJJMSNzTZu3Ihff/0VHh4e1PV/7tw5PH36FKdPn6aO4y0y9xTkGBz+x7KyshAbG4vs7GxMnjwZcXFxALqd5cPCwlgdtkn0pFnDi+LiYsTGxuLWrVtob2+nXQviNhW2b98OSUlJivI9f/58yMnJ4ezZs1TcJe5Yq9mzZyM3N1fkfHFx7s13797Bzc0NISEhmDFjBo4ePYr09HRERkbSzqW/vz+Sk5OFSs9E4V8NJA9EacBIHDp0CIaGhqwuUwCgqKgIOzs72NnZoaOjAwUFBcjOzoavry+qqqowc+ZMvH//Hh0dHWhpaYGenh7t+W1tbRgzZozAAPrFixe4cuUKMjIyGAkkL2UCoCcK1tbWsLCwwIQJE3D37l1UV1dj8uTJVKLGDy8vLwQEBMDBwQGtra0UXcPLy4txHH91PzMzEw4ODj2mEu3cuRPnzp2DhIQE/Pz8qE7lgQMHaM+5ePEi3NzcWEdJkJXFrq4u/Pz5E2fPnmUEaCQledSoUXj48CEtec7NzWUEs6LGGJDnT1Q1Rxw9B0l3EgbeQMPR0REbNmzAmjVroKKigpKSEly6dAlr166ljiFd5XgRHx9PC4RXr16NDRs2YPXq1eByubh16xYuXLhA482TaG1thYaGBmpqavD27VtIS0vDw8MDCxcupBLIN2/eiPweQM9nNxYWFuLKlStIS0uDvLw8LYH08vJCUVERtLW1WRNXMtE/c+aMwM/G/xtOmDCBcY/ygl8TSeLnz58CnyMI4oxSyc3NxaFDh1gDJN5ZYcrKyigqKsKIESNQXV2NpqYmSEtLU9pqQckj0H2d8uq+jhw5gtTUVDg6OkJZWRlWVlYwNzdnUMJUVVURExMDBwcH6rHbt2/TxpV8+/YNzs7O1HxUTU1NWFhYIDQ0FMbGxvD09BR53QQHBwtMHpubm/Hz50+aVrJPnz4YMGAAZGRk8OnTJwDdQTPbRhkcHIzw8HBoamri3r17UFJSwoULF+Dk5EQlkN7e3igtLYWUlBQGDhyI+vp6dHZ2QkpKCh0dHRg5ciQiIiJw//59nDhxAsuXL6eSMV4YGBhg+fLlMDIyYpxL8r7jHUvEBjLx4F/7BSE1NZWSJkhKSlIuokZGRrTjfv78CQsLC8q1U1lZGXv37oWtrS08PDzg5+cnMvEDwDp+gYQg7R8JQfd6S0sLRXkj7wE5OTlGACYpKYn4+Hh8/PgRBw8epM4//30jbB/Q0NDAoUOHsH//fuzfvx8DBw7Ez58/0bt3bxw8eJCRPArr3ALia6yAbkfIwsJCLFmyBLt378bgwYMhKSkJHx8fREREwMDAAHfv3sW3b99QX1+PIUOGMEb3iDvSgcT169dx5coV1uIg72sGBwdTRTgXFxf8+uuv8Pf3pxXU/pdzkZctW4Y1a9Zg5cqVUFJSQklJCS5fvszogosao0Li27dvsLKyYrA9eOfH+vv7s45h2L9/P06cOCH0/PMPqBc2L7ukpATJycmsI4mkpKSQnp5OSyCFJRK8CaSw2IwXvr6+cHFxwfXr18HhcGBsbExR8nmxYMECkWOavn79Ss025/3Nv3//juTkZBptVFJSEkZGRjAyMkJFRQUtThkxYgSWLl2KSZMm0Zg9EhISVMc/OzsbWVlZePDgAQ4dOiS0WcOL4cOHw9PTE1u3bmW41v7zzz/UyBfy+bNmzWJo7318fHD06FG0tbVh165dNLkSCXHGWgHdLqx+fn4inV/FuTf37dsHJycniunl5eUFFRUV+Pr60lgqTU1N1HrHr+MWF/92IHkgrgZs5syZKCgoEFt4WlJSgoKCAvz111949OgRgO5ZSw0NDdi4cSNNnA50V7EnTZpES3rISmR0dDSlQbGxsaFdhIJAJgr8FayeoLa2FgMHDmRNaoVV90krc2GzmXo63BcQXrERRkXmfT7Q3UlwcXGhKmtmZmZ48OABjh8/TjPIETXGoKqqSqi+Ijc3F9ra2vj8+TMA4XqOhQsXijyGV/MBdAct/Dx7UcYFbPTU27dvM/SDbKMoLCwsEBERgREjRmDOnDnIzMyEtLQ0tLW1qcr+zp07UVhYKDQ4BrqtuFtbW+Hp6Qlra2vk5eXh2LFjePv2LTVTrKOjA+np6YiKisKrV6+waNEiLFmyBDo6OrTFdubMmcjKyhI4XF4c23iSZiMuehIkieqyikOjt7CwgI6ODszNzRldSl6TgMuXLyMyMhI3+rcBXAAAIABJREFUb95EeHg4/v77b/Tq1QtSUlI4f/484/UbGxtx48YNXL16FZWVlTAxMUFwcDDtGC6Xi6ysLNy+fRuPHz/GtGnTcPbsWervHz9+hJOTE4YMGYK///4bM2fOxD///IOzZ89Spj9r166FkZERVq1aRVV4SdpXcnIyjQ4oCLzzd0l8/foV0dHRSEhIQJ8+fWBtbU2Z3KxduxYmJiZYvnw5Fi1ahKNHj0JWVharVq1izDgVp4saFBQEDoeDHTt2QE5ODq2trQgJCYGcnBxcXFwQGBiI5ORkDBgwAIGBgQKTXUFdQ369yv8VtbW1cHNzQ3R0tNjShEWLFiE6OhqDBg2ClpYWHj9+DElJSWhqauLFixcwNTXFsWPHGAkUP8ShLPNSDMW51728vCAtLQ1vb2/Mnz8fT548wZEjR1BTU0O7ZtXV1ZGdnQ13d3f8/PkT4eHhUFRUZDBMxNkHOjs78eLFC1RVVWHQoEFQV1dn7SyI6tza29uzasoXLVqE27dv0x4zNjZGYmIi2tvboa+vj6ysLAwYMAA6OjpISkoSeV5J/SAbuFwuK8tBFHMB+I9XAe/ay8Y0sLKygrq6Ovr3708zGrG1taXN2hM245Q0biP137dv36axjvhNYkSNUSGhqqqKKVOmICIigiZH4e1OizuGgReCBtQvXboUI0eOxOLFixmxo4eHh9gjiQDxGEDk84QxL86dOwcnJydUVVVh8ODBeP36NbX3s1HyxaEa//bbb5CXl8fAgQNRUlKC2bNn4/r163BwcMC5c+eE6qZ5wbZH19XVIS4uDq9fv2b8jbdZ8/jxY1RVVUFXV5dWCBUE3j1/6dKl2LRpE4yNjan1MTc3F0FBQayFeGEQd1yYsDFCvMU1ce5NNlYjQRDQ1NRkSJH+r/i3A8mDgoICBAcHQ0ZGhloYSRdQXmhpaQl0mQK6E4tnz57h2bNnKCgowM+fPzF79mzo6Ohg1apVtApTRkYGFBUVweVyUVVVBXl5eVpVt7S0FNHR0bh58yZUVFTw9etXJCcnM4TEwmBlZYWDBw/i0KFDQjtgbFXgmJgYpKSkoLq6msbZ54Ww6j5JD1u+fDnOnz9P6+Ta2NjA19cXgHAjHhK8iaawig2vXrWpqQl9+vRBZ2cn7ty5A3l5eVpiqKmpieTkZKSkpEBRUREKCgqIjY2lUdCA7mo8/zkfMWIERc9at24drl69yqA7A90L4cmTJ/Hu3TuKZnrr1i2ankNJSQnHjx/HggULqORQnGNILFu2DDY2NigtLWW9NvhpZOTGwytcf/z4MRYuXEjNKBUGOzs7/Pbbb7h58yYWLFiADRs2oFevXjQ9a3FxMfr378+gAvMPJ3748CE1U0xCQgJSUlJwd3eHjo4OqqqqcO3aNcTGxmLw4MFYtmwZvn37RlXj+TFy5EiGqyAvyA6SOEmio6OjwHuFN7gXx41N3C4ree0Ko9EXFxdTAbQwrFq1ClOmTMHAgQPh4+ODCxcugMPh0DrTQHfSFx0djeTkZLS1tcHb2xu2trasHVyCIKh/EhISjAB04sSJuHPnDrKysihtoKGhIY2u9u7dOyrpJM/v/Pnz4e3tDYA9OQS6kyA5OTlG1+vBgweIiorC8+fP0dHRgZCQEJiYmNB+Oy8vL7i7u8PAwACurq6Unm3Tpk2M9xGni5qQkEDN8QS6XUe3bdsGY2NjuLu7IyEhAc3NzZgxYwauXLnC2h0MDQ0Vu2sIdK9BBw4cwMaNGzFu3DicOHECRUVF2LNnj0iaOGmKAnR3ETw8PODl5QWCIFBcXEwbzk1ClEPsokWLsHLlSmzevJlBEeUFb3JYU1ODe/fuoby8HEOGDIGJiQkVvPfkXvfx8YGXlxfmzJkDgiCgpqYGDQ0NHDt2jPH+ffv2RWRkJA4dOoQlS5YgPDyckfhpamoiJSUFycnJAvcBKSkpobOSSbB1bn///XcsX74c3759Q2FhIW34PNCt5eNwOIzXampqQu/evZGZmYnx48dDQUEBHA4HUlJSjJnIoiix5Lrh4+ODKVOm4NixY3j9+jWOHTtGS6BEMRcAYNy4cUhMTKQVF1NTUxmMke/fv+PmzZuU0Yi1tTWmTZuGLVu20BLI9PR0xMbGss445f0+K1asYDBi+KmREhISDIM0NsjJyUFPTw9LlizBiRMnqL2L9zzKyMhQmm8SdXV1rJRzUQPqv3z5gqtXr7IWHSQkJLB7925MmDAB27Ztg5OTE7Zs2UL7Oy/EYQABopkX4eHhFF3zxYsXUFNTY3XWJnH//n2BfyPx/v175OXlobi4GAcOHMDmzZuhq6uL/fv3CzT/YQPvHk0yEYQZ30hLS2PkyJGYOHEimpub8ejRI/z1119ITU1F3759MXv2bNY9k//c7tixgyomtbS0wNvbmyom8UIcuYyg88XPThCXlSDOvamiooKcnBya/jY/P58qJpEsLP41iBfiyq3+TSB5MGDAABQVFdESvOLiYsbm1a9fP6xfv57VZSo0NBTm5uZQVVWFrq4uDh8+jFmzZgnkQPfp0wdeXl64ffs2Ojo6IC0tDWNjYxw6dAg7duzA06dPsWDBAkRGRmL69OnQ09MTqpcRlSjw6giB7sXw0qVLrHz9kJAQpKSkYNWqVRg6dChKSkoQEhKCqqoq2uI/YcIEREdHY/ny5ejduzfevHkDWVlZ2qL+4cMHhuZs4sSJ+PHjBwBg4MCBAIR3KnlBJqb8JiW8m2ZSUhL27duH58+fIygoCElJSZCQkMCqVatotEcVFRXaf7NB1BiD4cOHY/369dTYDvLcbt++Ha9evaJs5Um0tbWhqamJlhhUVVX1+BigO/jw9/enkpOEhASsX7+elpyw0cj69etHJfBAN42lvb0dFhYWsLKyEmp5zZ+cnD9/Hk1NTbTkRNzg+JdffkFjYyNt9EJ9fT369esHIyMjLFq0iLbBs9l4k/oebW1trF27FuvWrWNobHi79aWlpTh9+jQrnYhMDslOMIm6ujokJyczKKviBEmHDh0Cl8tFRkYGrK2tMXLkSJiammLfvn1UlxUQj0avqamJly9firSlB7qpN2Qy6uTkREtG79y5gytXruDjx4+wsrJCbGws1q5dCzMzM0ZCkpWVhbS0NNy7dw9jxoyBlZUVfHx8qPWPd90haUm8aGlpoe4LJSUlvHnzhhaoFBYW0oI0oDsQCQwMxMWLF5GQkIBdu3ZBVlYWYWFh0NPTw/nz53H16lVIS0tj2bJlCA4Ohrm5OdTV1RnX+uTJkyn9yogRI6CpqYmmpiZWirSPjw+cnJxw/fp1NDc3w9HRkeqikpCWlsanT58wdepU6jEyQAO6q/DXrl2jFczY0JNO+O7duyErK0ut5dbW1ggLC4Ofnx+jUywM/NKExYsXw9zcnNJpkti6dSvGjBkDWVlZ7N27l3KIDQwMBNCd6JuYmGDnzp149OgRjhw5ItRY7PXr13BycsK4ceOoICc4OBhnz56Furq62Pc60L1XR0ZGorq6GqWlpVBUVKRp40iQAStJ+xw/fjzWrl3LCPiOHTsGKysr1n2AP7FmA283QUlJCbW1tVBSUkJpaSm4XC5UVVXR1dWFCRMmIDMzkzGmRUZGhlWOoaGhAQ8PD7x79w729vYoKyuDn58fdHR00NLSgpcvX8LIyAiWlpYiO2579uzBrFmzaKOdTp48CV9fXxpVUZzi4B9//IGNGzfi8uXLUFJSQkVFBUpKShAZGUl7z0GDBqGrqwvDhg3DP//8A6A7+ayoqKAdRxAExo0bh/r6eippXL16Na2DI4wamZOTQx0n7rgYCQkJeHh4YOzYsVi/fj127doFW1tbWtwiagwD24D6a9eusQ6onzx5Mr59+yZU5iLOSCJAvEQCEB2bjRo1CvPnz0drayujk0uCN8YSx4xv4MCB+OWXXzBy5EhKt62mpoaioiKxJC0k2JgIJ0+ehI6ODnWMOM2au3fvIjk5GS9fvsS8efNgZWUldF0Wp5gEiJbLAOKNCwMEa+rJz0NCnHvTzc0NmzZtgoGBAZSUlFBZWYnHjx8jJCQEAKg9j21UVE/xbwLJA3E1YKNGjaI6GWzIyckRWCXhR2BgIOrr65GQkEBp64KCghAQEIAnT57A2NgYCxYsoAUqwsCfKBAEgf79+1OmN2wXzeTJk2FlZQU7Ozva4zExMYiLi6PZ9JPUM94EUpzqvqjZTOTmKapTSUKcis3Zs2cRHh4OLpeLmJgYXLhwAUOGDMFvv/2G8+fPi1zMeKltO3fuxLp16xAbG8sYYwB0U5JdXFzg6uqKU6dO4c2bN/Dw8KBsufl1KeLoOXqi+eBNTkaMGMFITvhnu0lJSWHw4MG0DtL9+/fx7NkzpKamYt26dRg8eDCsrKxgYWFBBYatra3UjLfJkydTGzlvt41EW1sbUlJSGBv+P//8Q9GSAOEzxYqLi5GdnY2WlhYsXbpUIGWbX9/DXy3kp4zs2LEDBEHAxMREoFkNm/bTysoKW7duhYuLC/WYOEGSsC4r//eYOnUqzp07B11dXYwbNw5btmzB4cOHKdrboEGDsG7dOsyaNYuxzvAmEqKS0a1bt8LOzg6nT58W6RLn5+cHCwsLxMbGspoa9ETn5ubmhg0bNsDGxgbt7e34888/ERsby2AhHDp0CJqamiAIAqGhoTh48CAGDhyIwMBA6Onp4ciRI7Czs4OHh4fI9VZQ4PP69WsGRVucLqqzszPWrVsHGxsbypI/MTERbm5u1DXr6OgostPNm3QC3YWTly9fsupTnz59ipycHOp6HT58OA4cOCB0TBEbfvnlF0pfziZNOH36NAwMDDBp0iTaXD9ebQ+JqVOn4tatWzh9+jSWLl0KMzMz2mvxakwPHz4Mb29vmqHXjRs3EBAQgNjYWCxatEisex3ovqZIy37+AhDvfct7nwKAg4MDRo0axZCNlJeXw97eHqNGjYK1tTXMzMyoRJ3D4aCjowMLFiyAsbGxSHMrQZ3byZMnw9XVFcOHD8fChQsp/ZowBAQE4Pz581BTU8OaNWvw6dMnjBgxAh4eHujbty9+/vyJ27dv488//0RdXR3Mzc1haWlJ27NJvHnzhrbv9enTB+7u7oxZxuIUB2fPno2MjAw8fPgQ1dXVUFJSwty5c6lCMIn/5VzkXbt2QV5entL5k9TI5cuX016rJ3M2ge41feTIkXBzc8OnT59odFVhM1NJRsn06dPh4eEBY2NjGBoasjq+AsLnZfNi+vTpuHnzJtzd3WFnZ4fw8HDGMeIkEoDo2Oz06dPIy8uDj48P637HD1EeG+T3PHbsGFxdXaGoqIiMjAzIyspCTk4OlZWVIgsd9+7dE5uJYG5ujkmTJkFHR0dgs2bBggVYsGABOBwObt++jZCQEFRUVFD3Cn9i+PHjR0ycOJFWTGpra0NgYCCtyJOfn88qlykuLoadnV2P5nDyM8o4HA66urowadIkGm1WnHvT1NQUY8eORXp6Oqqrq6GqqgoPDw+KytsTFpYo/KuB5IO4GjASbDbhPaFj6uvrIzU1lXYR1tfXw9TUFPfu3UNiYiJiY2NRX1+PJUuWUBoAQQETv96ELVHgR1FREZYuXUrj6wPdWoK0tDRa4NTU1AQzMzPKkp8NFRUVjOo+/2ympqYmaGho4Pjx4zTnLHV1dTx9+pRGNWhra6Np60h8/vwZycnJlCuqubk5TY9D8tfz8vKwbds2qkqprq7OCCDYwEuFbWtrg6SkpNAxBqShDofDwefPn7FmzRps3bqVVacpjp6jJ5oPMjkhvzOXy4WOjg5V2YqPj2d0ztra2hAcHEyNPeFFZ2cnMjIyEBgYiMrKSrx79446dy9evGClQvNv0lu3bsWbN28gLy+P1tZWDBkyBM+ePYOtrS3NFEnY7EZpaWk0NDQgISEBcXFxaGxspLrmwqg2JATpfGbNmoWsrCyxHWJJcDgcGBoa0rQE4rixGRsb49q1a1BSUqJ+o6qqKixbtoxGcxFnlIowjSAv/VOUpjsuLg5xcXEoKiqCtbU17O3t4ejoyDqTS5SxU091bq9fv6b93jY2NoyOqra2NnJzc/Hhwwc4ODjg6dOnkJGRofRAubm5iI2NRVZWFvT09GBvbw9vb2/Wz8/mQlxWVoa5c+dSzqM9dQvNzc2lWfJbW1tj1qxZ+Pr1K27evCmS7igoQcrJycHVq1cZgaOBgQGuXLlCC3iKioqwevVq3L9/X6hLK8kaef/+PZqampCYmMiafP3xxx9Ys2YNXr58ib59+0JPTw8GBgbQ1dUV6JrJ4XAQEhKChIQEzJs3j7be8coOeJ1OSXR2dlKaSgBi3+vkej5+/Hjadfl/0Y62tbUhMzMTqampePLkCTQ1NWFtbY0FCxZQrsXPnj2jDPT4r9fy8nIMHTqUMdszODgYTU1N1GzP2bNn0woBwhAVFUUzRSFx6tQpRnJcXFyM1NRUavSBlZUVjYZtYmKC48eP04rRHz58wNatWxku26Lg7OwMS0tLzJs3T2gi/L+ci6ympkajRl66dAkvX77E/v37aY6i4s7Z5NcVlpaWwsXFBZ8/f6b2MGFjGCZNmsQYUK+np8e6/gDC48L09HSxRxKReP78OaZOnQoJCQlaIsEbGxYUFEBdXZ26J9liM6C7wCYszhUGfo8NklYfGBiIv//+G25ubmhvb8fevXvh7++PqKgooa/n4OCARYsWYcWKFdR9L+i81tbWCoyF6+vrERsby8oqqKioQEpKCm7cuIH+/fvTig26uro4f/48JVnIy8vDnj17ICsrS2PwWVlZ4eLFi6zFgJ6OC+MHl8vFmTNn0NzcTGOGkMktL1pbWxEaGoqtW7dSxX1B4N2/ysrKcPLkSVYKrrhr6L8J5H8BQXO0yGRIVVUVffv2xbx58zB48GBW3jdZydDT00NaWhojgTQ3N6e1vv/66y/ExcVRWhwLCwssWrSI9eYRNvyZf0QBl8vF8+fPYWxszDCzOXPmDLKysrB9+3aMHDkSlZWVCAsLw7Bhw7Bs2TLquJEjR1JW49+/f4e/vz/NapwXomYzrVmzBuPHj2d0Kmtqamj0mKysLLi7u8PY2BgqKiooLi7GgwcPEBwcTFGOLC0t4ebmhuTkZMjKyuLIkSOIi4vDtWvXaBsOaeNM6nLmzJnD2BTV1NQwZ84cGBkZwdDQUCBVq6WlBevWrUOfPn1olLf/Bt++fWMdbZCSkkJzZBQnOdHT04OGhgb279+P/v374+XLl9ixYwf69u1Lq3C1tLRQQVReXh60tbWpIAr4z0YjziatoaGB1NRUSgsUERGBhIQEpKamMoYzkyCdLAXhxYsXiI2NxZ07dzBq1CiYm5vT9Ff8Op/AwEBWnY+1tTUiIiKEmkzwOpYB3fdKZmYmpKSkcPHiRepxcYKkEydOIDMzE5s3b8aOHTsQERGBEydOQENDg6ZF6MkoFUG6aRLizvX88OEDYmNjkZKSgsbGRvzxxx+wtraGvLw8lixZ0qMxJEA3pXfUqFFoaWlBVFSUwNchDYXIbgm/oZCRkRGuX7+Oa9eu4e3btzh79iw+fPiATZs20ZLu2tpaxMfHIy4uDt++fYOjoyOWLFkilIINMAMf3vEKooojoiDIPIEEf0ecFx0dHZg9ezajYHbixAkkJSXB0dERQ4cORUVFBa5cuYIlS5bg999/FzlkHOj+rZ2cnFBSUoIZM2Ywzjm5B7S3t+Ply5d4+vQp8vPz8ebNG6iqqlIJJUnRe/ToEXx8fKCiooLAwECh2nwzMzPs37+fNubh2bNn8PPzowZv80LYvT5r1iykpqay0lYB/FfXLQne4llVVRUtcG9qakJGRgaSk5NRVFSExYsXw9LSEmPHjoWWlhby8/OxceNG2jgUfuzcuRPDhw+HhYUFQ78vJydH6dqA7iIcvx6Jw+HAx8eHdUY0mQRHRETg+/fvNBOvq1evIjQ0FDY2NtT1k5CQAC8vL9ja2jLmIrKBZOWQerRPnz5h3rx5sLCwgJ6ensjRS4LQ1NSE+vp6gTNOge65gA8ePACXy4WRkRFVECaNuHghLAYiUVZWxqDNNzc34+7du1QyJWwMw48fP3o8oF4QejKSSBA6Ozvx5csXGkVW3LnCNTU1iI6O/q9GsQmaFU2Cy+WCy+Wid+/erAYv/PDy8kJ2djY0NTUpJoK+vr7AxJwf/HpJ/mYHeQ+npKTgxYsX0NPTozGikpKScOTIEQQHByMpKQmpqanYuHEjnJycIC0tTcllcnNzkZeXJ1QuI+4cTjZ0dnZCR0eH1tgRltyWlJSIXdwHupkapJaav5glTjca+DeBpEGQaQY528vAwACWlpYi52gVFhYiKSkJd+7cwfjx42FlZQUTExPWSp2vry9KSkqwY8cOKhE6evQohg0bBnV1dSxevJi2eHE4HCQmJuLGjRv4/Pkzoyolavgzv+ZGUlISo0ePxtevX7F582ba38gAjDwnbJeKhIQElixZgsLCQty6dQuOjo4YPHgwZGVl0dDQQNOwPHr0CAkJCbQ5ivxuY/ydyubmZsyaNYsx5NrGxgbu7u60Kn5WVhaCgoKoKtGTJ0+wa9cu9OvXDydPnsSPHz/g4eGBEydOUN2Br1+/YsOGDWhvb6eoaBISErhw4QKNqldZWYlHjx4hKysLeXl5GD58OJVMTps2jVb9b2xsxLZt2zBv3jxaos1rxyyOBm/SpElwcHCAj48PLaniX4TFSU7q6urg5+eHV69eYe7cuUhLS8OmTZuwZs0aatPfunUrsrOzMX78eFhbW2Px4sWM6hr/e+/cuVOgiy7ZQeJwOLC0tMT9+/fR2dkJPT09Gj24vb0dJ06cwK1bt1BTU4MBAwbA0tIS27dvR1paGoyNjRk0EQ6Hg4SEBERHR9OcC9euXYspU6bA1dUVsrKy1D35+fNnms7n+PHjSEtLg6WlJeM7kosnv0OmlJQURo8ejd9//11o4skG/i4r2U0mu6wkrl69ShnwHD9+HHv27MGFCxdgZ2dHUZebmpqwb98+pKWlUQk3qZvm7aj2JBkFuoPPtLQ0xMTE4O3bt9DR0RHLUIm3s03OgisoKMDOnTvx+vVrSEpKQldXlzLJEUezCwDnzp1DREQE2tvbERkZiT59+sDJyQnu7u4CN7j8/HzExsYiIyMDI0aMYE1MeH8T3sBHnC6qMGMlEoISQzbwdw25XC6Sk5OpjhcvCILA9evXkZaWRtEGLSwsGN1VUZg5cyays7NZDb8EgcPhIDo6GteuXUNFRQXev3+P3bt3Izk5GZs2bcLvv/8uMnlISUmBn58fbGxsMGzYMJSUlCAhIQH79u2DmZmZwOc1NjYiMTERcXFxSExMBNBdHDx37pxA52ths1lJ8F63BEEgPz8faWlpuHv3LlRUVGBpaQkLCwuBQWthYSH++OMPfPnyBe/fv8ecOXOwYsUKnDlzBt7e3qz75YoVK6ChoUEZ5vDurWSA19raihUrVqCuro41yZGRkYGNjQ1FRevo6MCjR4+QkpKChw8fYvLkyTAzM8PChQsZlNLs7GzG9TNnzhwA3feOqGubl5UD/KfreefOHVRWVmLhwoWwtLSkufkKAi+FTpyh8Rs3bsT48ePh6uoKBwcHbNq0CbKysti9ezft/UTFQCTE0R/7+vqirKxM6BgGcQfUC+tA9tSJ/t69ezh48CBt7AnQXYDg3Z/FnSvs5OTEGPeRnp4OBwcHGg1dkMdGVFQUdW4FnVcZGRn8+eefSEtLY6VY86KnrCNRzs3t7e148OABUlJS8PjxY8yYMQMWFhYwNTVlveYyMjLg6emJyZMnIygoiPZ5e1ocjI+PR0xMDKqrqxEVFYWQkBD4+vqKlI2QvzHvmBFhyW1VVRWl0xUE3qaNuro6cnNzRRYXhH7XfxPI/yAwMBDx8fGwt7eHiooKysvLcePGDWhra0NJSQnJycn47bffcPXqVWqOFhmYNTc3w8jIiFYtIAgCeXl5SEpKwpMnT6CtrQ1LS0toa2tTCxGHw8Hu3btx7949dHV1QVpaGubm5vDx8YGlpSVVhXNwcGB0o9iqG6IsxHkhqlJTW1tLjahQVFSEgYEBa2VNmNU4GZzFx8cjICAAy5YtoxLluLg4bN++naG9BER3KmfNmoWCggJa0NLV1QVNTU2G6ycJclYO70Lq5OSEmTNnYvPmzVT1Pjw8HM+ePaN1mXjR0NCAc+fO4fLly2htbcX79+9FVv/5qz+Ojo4CNXhkcDx9+nSoqamBIAiEhYVRiQ4/9UYUBZTEx48f4ezsjIqKCpiamuLQoUM0gX5ISAisrKxYjUVI8L8379Btfvz2229wdnaGoaEhjI2NcenSJcjIyMDCwoL2nKNHj+Lp06fYunUrpQP+888/oampiQsXLmDUqFGs87EAZkKroaGBgoIC2kbf0dEBbW1tWpX6/zI+gaSqkaioqMDly5dZKYHiupnxQhSNngxqyKITqZtWUlKCv78/dRxbMnr+/HnY29vTdLSNjY3o168fkpKSqM/f1NRE6U548fXrV6pTz6anXrx4McLCwjB8+HDMnj0bN27cwJAhQ2Bubk4N+xZnbAvv+/Xu3ZsyJikqKhKpoQG6CyaJiYlYs2YNAPECHxLu7u6sNOH169dTdML8/Hzk5ORgw4YNGDZsGMrLy3H27Fno6upi27ZtIj8fCf4uKVnQ27NnD0ObJgikCyVJIRWUGJLz7RwcHKg9QRiKi4uRlZWFrKwsFBQUYPjw4dDX18fcuXOhpaUFCwsLHDlyhBrPIg4eP35MjRsaNmwYKxVUHLx48YJy4eb/vuJWz3mhp6cHaWlpmJmZwdraWqDBxM+fP3H37l2kpKTg7du3mDt3LiwsLGBkZISUlBTcunULeXl5tC4rCXJtETfAA7oTGUEBeV5eHlJTU3H37l0oKyvD3NwcZmZmjITz/2+Ulpbi7t27uHXrFkpLSzF48GBUV1djypQpkJSURH5+PrS1tSlTvJycHBgZGdFkPHosAAAgAElEQVS+lzhD44VRI3llHeLGQLwupwBdf0zO1xZ3DAMJMq65efMmY0A9aT7F+34PHjyAra2t2IPbSZiamsLW1hZ9+vTB8+fPqWkBhoaGcHJyoo5bvHgx/vnnH0hKSgqcKwyIHvdBgr+7RRAE+vXrh71791JFIFdXV9y7dw9qampUHP3ixQtMnz4djY2NKC0txbFjxxjmVF1dXcjIyICpqSntcWFMBDbn5rCwMKSmplKFnx07diAzMxOjR4+GhYUF5dzPD37GUW5uLp4+fYrNmzdTcVRP15bIyEgkJyfDyckJ/v7+ePDgAVxdXaGsrIyAgADqOP7uP5fLRUtLC7y8vKg9jISw5Bbovh8FgbfwTRrP8ftz9AT/JpA8sLOzw969e2k6uk+fPsHHxwexsbH49u0b1qxZg66uLrHmaPGivb2dGird0NBAHff+/XtMmjSJolwoKCjQuk1PnjzBzZs3kZmZiRkzZsDBwQHz588XaOFPBtQVFRVwcXFBfHw86urqYGtriwcPHog9T+/y5csICgqCgoIChgwZgpKSEvz8+RPbtm1jXNBaWlp48uQJkpOTcf78eSQlJYHD4WDevHlUQr148WIEBATQ3MlevXoFLy8vyh2R93G2Iem8QfSSJUuwceNGWgfz3r171HBld3d3hvMpL8gFW0tLCzk5ObTzyeVyMWfOHFoimpOTg/z8fDx9+hQfP36Eqqoq5syZgzlz5ggc5yIM4mjwSD3o3r17kZubi5MnT+LXX38ViwbCj5CQEFy6dAmrV6+Gvb099u/fj0+fPmHv3r20Li6/rtTMzIymmeF/bzb6EInc3Fy4ubkhPj6eolVJSUlh4cKFlKkT0L3hx8TE0DQBFRUVsLGxoQw1BM3H4v88/0udj76+Pnbu3InFixcLfc9ly5ZRugb+LgxvlT0+Ph6xsbGoqqrqUSWS7XMJ0k3z65h5k1FFRUVYW1tTxij19fVwcnKCjo4Otm3bBjU1NYwfPx4EQeDjx4+IiYmh1sLKykps2bIFb9++xcCBA1FXV4dff/0Vp06dolGDyfXw4cOH2LdvHx48eIDOzk5oaWlRxSRxNLskOBwO7t69i7KyMqxduxaFhYVUwkFSiXghIyMDJSUlRhGELfAhzcXMzMxQWlpKaXOuXLnCKDBwOBzcuXOHOr8mJiaIjo6mffeqqirY2dnh4cOHPXbuFAeiXChVVVUxcuRInDx5Umix5fXr19i8eTMMDQ0Zydcff/yBI0eOICsrC+Xl5dDS0qIGc/MnJmz6f1GIi4uj3AFTUlJo7o9sFEoZGRkMHToUlpaWtODN1dUVBQUFGD9+PGOEg6ACkLB1Mycnh7EHkmhubkZmZiZSUlLw9OlTaGpqwszMDPPnz2d1yHRycsK5c+eEngdxKJaijt24cSPk5eWxcOFCGruFF7znTNgg+8zMzB5RWCsqKpCeno60tDS8f/8e+vr6sLCwgLGxMWRkZBAVFYVTp05h6tSpsLOzo90PWVlZOHv2LI2S6eLigvz8fMbQeEBwEY6XGskLUTGQMPDrjxsaGtC/f38kJiZS52zw4MEwMDAQmNjLyspiwoQJ4HK5jP2KH4WFhTh8+HCPxvkA/5nDWVpaCnd3d8TFxaGsrAyrVq2idPeAeHOFgf+4hba0tMDU1JSKT0laNglxPDZcXV0xf/58mgFXeno6bt++jdDQUDx8+BDBwcEUw6K2thaxsbG4du0a6urqWGc8Av9hHfEyEaZOnSpSL6mqqoqBAwdi2LBhAq/vGzduCCwqk+BfWwQZs5GMxRkzZsDS0hJXrlyBiooKtdfV19dj4cKFyMvLo57D/ztJSkpi1KhRFMOiJ8ktfzNDQkICEhISGDBgAHJzc6nX+vDhAx49eoRly5YxGF7iJsr/urDy4J9//mFYLI8ePZqiGY0ePRqNjY2wsbERa44Wie/fvyMlJYUa+slL11m7di1F5zQ3N2fov3R0dKCjo4PGxkYkJSXhzJkzOHjwIJYsWQJ7e3tGxZLNQrx///6oq6tDWFiYWM5WmZmZOH36NM6cOUNLjh49egRvb2+MGDGC9l0FWY3zzqGprKxkDJyeMmUKampqaI8dPnwYV69exdixY2lJnYSEBC2B9PT0xKZNm6Cjo4Nhw4ahuLgY+fn5iIiIQHp6OoDuLoQo9OvXD1+/fqVVnL9+/crotDo5OUFOTg5LlixBaGioULt6cTBixAg0NDSINHGRlpaGv78/5QZ8+PBhBhVaEDWGXMj09fVx9+5dXL58mUrgT58+jbi4OGzbto0K7Nl0pStXrqTpSvkhLODQ1tbGo0ePICsrizVr1mDGjBngcDjQ09OjHcc/5xDo/l1IWpew+Vj8WLduHZycnFh1PkA3dVXc4kJdXR0OHz6MT58+0cxp+Asbnz59Qn5+vtBgmr8S2adPH5SXl+PAgQO0SqQ4wnZBNT/eTTwjIwNcLheLFy+GtrY2du3ahQ8fPuDNmzcwMzODtLQ0QkJCMHbsWMoBrlevXpQu7PDhw7hw4QKCgoIAAAcPHsSECRNw4cIFyMnJoampCYcPH8aBAwdogdSYMWNw8eJFPHjwAAYGBmhra0NkZCRN+C9sbAsv3r59iw0bNmDs2LEoLCyElZUVNmzYgD179sDW1pZhTgB060ZqamqgqqqKyMhI6j4W5UKsoqICgiBQX18PgiAYa0evXr0oG3Ty8/LfhwRBoLm5GYD4zp1ssx1//PgBX19fxtogyoVSTk4Oc+fOhb29PWuxhbxujh49ir59+6KtrY1xjQHA+fPnMWPGDBw/fhw6OjoCNckyMjK4d+8e3r9/j7lz5+LXX3+Fh4cH8vLyoK6ujsDAQFql/+jRo8jOzqYok6Sjbnl5OVxdXWk6JBKdnZ348eMHLly4gM7OTqpznpOTg8zMzB5pzYTVynV1dRETE4P4+HiaxGL16tXQ1dWFrKwsTE1Ncfr0aeo9eSv948ePx+PHj6Gnp4dVq1axFjeAbtqjMIolfwIZGxuLgwcPUseSa+LIkSMpGcbff//NaqDEP293z549GDlyJHbs2MFagGY7/4JgZGQEdXV12NjYIDIyklUDlp+fj8ePHzPMoHR0dBizXqdOnSrSaf7hw4d4/vw5GhsboaKigqlTpzJcrAHBMdDPnz9Ffi8tLS24ubkximt+fn604lpsbCzDQZlER0cHLly4gKVLl4pMIMeNG0ebdSkuFBQU0NzcDGVlZfz48QMEQUBZWZkRT4kzVxgQbxQb+b7h4eFYunQpRowYgaioKNTW1mLTpk3UNfX06VPGtTR//nz4+PgA6KYre3p64vXr14iKikJ6ejpUVVXh7OwslMret29frFy5kmYqJY5zs7j04J4m8TExMXj58iUUFBSgrKyMiooKVFRUQFlZGW1tbeByuSAIgoqvyfVHTk6OsabOnj0bnZ2dePnyJaqqqqCiokJbO8mYlhcTJ07EvXv3ANDvdf4iWV1dHSIjIykXVt7XGjFiBMUMIsG/bggF8S8oODk5EXv27CEaGxsJgiCIhoYGwsfHh1i9ejXR2dlJXL16lVi2bBnR2tpK7N27l5gxYwYxceJEYtq0acSuXbuIpqYm6rXKysqIc+fOETY2NoSmpiaxa9cuIjc3l+jq6qK9Z0dHB/HgwQNi+/bthLq6OuHg4EBER0cTtbW1Aj/nhw8fCA8PD2LSpEmMv4WEhBBmZmZEdXU1sXXrVmLLli2El5cXMXHiRGL79u3EX3/9RR2rq6tLVFdXM15j5cqVREZGBut7p6enEytXrqQ91tDQQBw/fpw4d+4c0dnZSbx//57Yv38/dR7J14yKiqI9Lyoqivh/7J15XI3p//9fKRQa+xLTMIPR2FqkRWghSyqVTIQ2JaUaS0glS0lRyhItVJYZZFfWhqyVdez7HqVoo7Sc6vr90fe+Puc+630oY34Pz8ejx6Nzzn3us933fV3v9/V+v1729vas+4YMGUJu3Lgh9rOfPHmS/v/o0SMSHR1NFi9eTDZt2kRevnwp9nniSE5OJoaGhiQpKYmcOHGCJCYmEkNDQ5KcnMza7vnz52Tnzp3kjz/+IAYGBsTGxoaEh4eTM2fOyPyahNT/TqampmT9+vVkx44drD8GDQ0N1nPOnDlDtLW1Sb9+/Vj3BwYGkv79+5O5c+eSiIgI4uvrSwYOHEhmzJhBZs+eTbS0tMiff/4p8n28efOG/m9lZSX0ec6cOUPMzc3p7YEDB5IzZ87QP01NTdZtwec/e/aMbNy4kSxbtowkJCSQvLw8ofcwd+5c4uvrS0pKSgghhBQXFxNfX18yZ84coqmpSbe7efMmMTQ0JB4eHvRc43+c4ezZs2ThwoVk+vTp9LxjWLJkCSGEED8/P7F/DJqamiQvL49YWVkRDw8P8unTJ5Gv6erqKvGYJYQQExMT+l0PHjyYfk5dXV3Wdvb29mTatGkkKSlJ7HGxePFi4uLiQh4+fEg+fvxI7t+/T1xcXMjixYsJIYTs2bOH6OjokD179tDv19rampw8eZK4uLiQtWvXEkIIMTIyIq9fv6b71dbWpv+/fv2aDBs2jN7W09MjlZWVrPf66dMn1nMIIeTevXvE3t6euLu7k+LiYpKdnU3Mzc3Jo0eP6Dbr168nVlZWJD09nWhpaZHs7GwydepUEh0dzdqXnZ0dOXLkCOu9XblyhYwaNUrid11eXk4CAgLI/Pnz6X1v3rwR+VdQUECqqqpYz09KSpK4f0IICQgIIJMmTSIZGRnk7t27JD09nVhbW5MVK1YQQgjh8Xjk9OnTZM6cOWTYsGFk8eLF5MqVK0L7mTVrFpk3bx4pLi4mhBCSk5ND5s+fT+bOnSu0rbq6OqmoqCCPHz8mDg4OhBBC/vnnH2JtbU0I+d9xuXv3bjJw4ED6OzMwj2toaNBjWRTXr18nUVFRxNrammhraxMvLy+SkpJC3r59y9ouNjaW6OnpEQ8PD2JgYEDc3NyIm5sbycjIIF5eXmT27Nms7YcMGUIKCwtZ9xUUFBADAwOx74Xh1q1bZMyYMfS2hYUFKSgokPo8fgSvp/wkJCSQkSNHkl27dpFz586RP//8k4wYMYLExcWRPn360D81NTWipqYmdB8hhIwbN44QQoixsbHIPxMTE0JI/Xl3+PBhcvz4ceLn50dyc3OJj48PWbNmjdD74rJtaWkpIYSQgwcPkgMHDpADBw6Qs2fPivz8gsc6PxUVFYSQ+vNa3B8D/3WjpqZG7D5tbW3Jli1b6O3a2loSHR1NJk+ezNpu6dKlpKysTOQ+SktLiZ2dHdHS0iKurq5k3rx5xMXFhWhqahJHR0f6vhnEzYF+//131naPHz9m/d27d4+Eh4cTc3NzEhQURHx9fen3xX+dCw0NJfPmzRP7mQkh5OXLl0RPT491n+A4mZ6eTubOnUsmTpwocV+iWLJkCXFwcCAlJSXE1dWVhIaGkjVr1rDGakIIeffuHZk6dSoZMGAA0dDQIE+ePCHa2trk+vXrrO3u3r1LTE1NyatXr0hqairp168f6devH4mJiWFt5+fnRxwdHem14Pbt28TJyYksX76cbmNpaUn27dvHet7+/fvJ2LFjSXV1NYmJiSH9+/cnOjo6ZOXKlURHR0fkPJQrpaWlZOvWrcTc3JwYGhqSgQMHsua5hNTPG5mxpLi4mHh4eBBjY2MSHBxMeDwea9uSkhKybt06Qkj9dWfs2LHE3t5eaH7p7+9PYmNjWfclJSXRcfivv/4iurq6xM/Pj5SUlJDBgwcTHo9HVqxYIXR9f/jwITExMSG6urrE3NycDB48mFhaWpKcnBzWdocPHxY63rlQVVXF6TorK98DSD7y8/OJvb096dOnD9HS0iJqamrExcWF5ObmkszMTDJmzBhy79491nMKCwtJbW0t674pU6YQDQ0N4uPjQ9LT00l1dTWn16+oqCAnTpwg48ePJ/369SPu7u7k77//po+XlJSQHTt2kIkTJxJ9fX0SHh4utI+6ujpy8OBBUlZWRoqLi0lgYCCZM2cO8fDwIDo6OmTWrFkkIyOD1NXViQ0gdXR0xA4KFRUVQpNGQW7evElevHjBuu/27dtEW1ubWFhYEHd3d2Jubk709fXJ3bt3WdsZGBhI/L4EJ+/8E35BqqqqaKCmoaFBzMzMSGJiotDvtWvXLmJvb09Gjx5NnJ2dyaFDhyR+vrKyMhIfH090dXXp5EFWpk6dKvJv2rRpdJvDhw8LPe/Ro0dk0aJFrPscHBzIxYsXWfddvnyZODs7E0Lqf49Ro0aR/fv3Ezs7OzJixAiSl5dHFixYwBq0tbS0hL6b2tpaoqWlRW+LmxwJTpIIqU82DBgwgHh6epLly5cTd3d3oqWlxQroCCHk/fv3xM7OjqipqRFNTU2ipqZGnJ2dSWFhodDv/f79ezJ16lRiZmZGnj9/LjKA5EfwWLSysiKEELJ582aJzyPkf8daeXk58fT0JObm5uTVq1dER0dH6DU0NDSIs7Mz8fHxYf0x6Ovr0wCMOX8qKyvJkCFDhF5TMFAT5OPHj8THx4f07duXqKmpkf79+xM/Pz/6W44fP55cvnyZEFI/Gezfvz/JzMwkhBDy4sUL+hupq6uz9hsZGcm6zT/hHj58OMnNzWU9/ubNG2JoaMi679atWxLfOyH1x9TmzZvJmDFjiLq6OjE1NSUxMTFCA7m2tjY9HpmgmxDCOh7FUVhYyPpume+Kmfwz/6upqZG+ffsSJycnkp+fT7e/ceMGa0LO/DFUVVWRsLAwYmRkRPr160eMjY1JdHS00GcgpP56ceDAAeLi4kJMTU1JVFQUefr0Kf1cgte7yspKoWOMEEIMDQ1JXV0dqaqqYn025njimmyZNGkSfX1p5Ofnkz179hBvb286qWGCF2NjY/Lw4UNCSH3iQE1NjY4npaWlQskRbW1tVlKRkPpjWfAcEEVdXR3reIyNjSWjR48mGzZsEJtoEURwssfPyJEjhb6TJ0+ekOHDh0t9b7LC/A5v376l16OioiJiZGQk07bFxcXExsaGREREEELqz+cJEyYQGxsb0q9fP6Gx1d7env5ekt6X4PnBf84wVFdXk8jISGJgYEDU1NSIrq4uWbFihVCAevfuXWJoaEj09fWJhYUF0dHRIaampuTZs2es7XR0dMQGt4sXLybu7u6sBD0h9ceOu7s7CQsLY90vbg70/Plz1nb8SYA+ffqQ3377jYwdO5ZkZmbKlFwTxcePH4XOYcGxcuTIkcTV1ZXcv39f4r5EUVlZSWJiYkhpaSnJyckhLi4uxM7OTihw8vLyImFhYaSqqop+hm3btkkNWt++fSvyGqGrqysU6H/48IHo6+vT21euXCGDBw8mVlZWZObMmcTS0pLo6uqSS5cuER0dHaKmpkaWLl1Kxzlx89DP4dq1a2ThwoVEQ0ODjB8/niQkJHBOqDJ4e3sTNzc3UldXR6ytrUlISAhZs2YNa27GfBeC8+Samhr6u9fW1hJNTU3i5uZGz6F+/foRR0dHoc87ZcoUEhMTQ8e7mpoasmbNGuLi4sLajglCZeXmzZtC19n169eL/IuLiyMpKSnk1atXUvf7vYSVj06dOuHPP/9EXl4eCgoK0KVLF1qqqKKigmPHjoHH4+H169e08fT69evIzMyElpYWtVa4evUqlJSUaM+cKPgbmMn/ie0cO3YM6enpaN26NTw8PNCtWzesXbsW27Ztww8//IBz585BU1MTTk5OMDU1FVkWJScnx6o95/fbY5StIiMjsXTpUnz8+BE5OTlCJaw1NTWorKwU2ZtVU1MjVLZ48eJFLF68GKdPn0Z8fDw2bNiAJk2aUMU9oL5E5cSJEzh9+jSKioowbtw4GBoaCpVSODo6YsWKFZgxY4aQOqaSkpJQGZKkPqKwsDDcunULCxYsQJcuXfDmzRvExsaipKSENtPPnDkTERERLLVUUdy8eRMXL15EVlYWNTx2c3ODkZGRxOeJg0u5hIWFBXJyclhKazU1Nejbty9ru7t37wqp42lqauLGjRsA6sV4cnNzkZiYKLGEskePHjh9+jSr7Ob06dMs3zl++wRprFu3DrGxsawyo4yMDISGhuLw4cP0vszMTCQnJ+Pdu3coLCyEiooKPe8Ef+/27dsjOTkZYWFh+P3334XKwPiPxYSEBKxfv551LL548QKXLl3Chg0bYGRkJLKsjeknYh5r0aIFYmJiEBERIfI1ly5digEDBkBdXV1suZ+BgQGWLl0KPz8/yMnJoaamBpGRkbScj6F379549+6dyMb2goICdOrUCa1atcLatWvF9k3n5OTQ8rZbt25BTk6Oinp0794dRUVFAOpLgvLz8+l3PXfuXLqPwsJCVl+EtbU1Zs6cCW9vb6r0FhMTI+QdNnPmTLRq1YqW5PMfO4I9Q0y5UvPmzfHbb78JldX99NNPOH/+PKss6fLly0LGz6Jo164dSzjH19cXV65cwfz589GtWzfk5eUhKioK3bt3h6WlJRISErBs2TLExMQgLCwMf/75p8Qy+mbNmmHhwoVYuHAhampqxPakA/WG7YwQEqPcGRcXh/v370NRURG5ubmsz1RQUCDWd06cQbcgkszItbS0MHXqVBgZGaF169as67mgmEenTp1gaWmJHj16oG/fvtizZw+Sk5MxZ84c2gfLvLfmzZvTseSHH36gomUMRkZGmD9/PubMmYPOnTsjPz8f69atw/Dhw8V+dwwVFRUstcALFy6gY8eOrD4iQHT5VX5+Pt68eQMtLS1Wjy2/T2dpaamQBYmqqionb1AuFBUVwdvbm/bNci2xlLSttBL0xMREWoIOSDayX7BgAVUs/vvvv6X2QkZHR+Py5csICwtjCZ9FRUWxzNb79u2LkydP4vr161QUT0tLS+h8GT16NGbNmiVS7TQjIwN79+4V6nVs1aoVAgIC4OzszHpNSXMgfh48eCD28xUXF7PagyZPnkz/79atGz5+/Cj2uTt37sTOnTuFyillGTslwbQneHp6oqSkBCtXrsTz589hYmIiVAZ85coVREZGolmzZvQ7ZQR3mMclUVhYyDpP5OTkUFFRwbo+VVdXs8YfbW1tpKenIyMjAwUFBTAzM4OxsTFatWqFH3/8EcXFxVBSUsKbN28kCvZx/S5MTU3pbS0tLWhpaSEwMJD2S8rJyVHl/YqKCpw8eRLx8fHQ19fHr7/+ChcXF1ZbzI0bN5Ceno63b9/i4cOHSEpKgrKyspCvL9NTyN+Sk52dTb+b3NxctG7dGvHx8Xj//j1yc3PRqVMn6hXLz6NHj7B161ZaMiwvLw8vLy8hfY0RI0YgLi5OrAUQIGxhxOPx8OzZM6EezwcPHogVOwKAkJAQkWJH/HwPIPmoqqpCWlqakEjBs2fPsG7dOty4cQOenp5U5tjR0RERERHQ0dFBSEgI8vPzMX36dJmMjJctW4aTJ09CTk4OZmZmiI+Pp8qqK1asoAfx9OnTcfjwYamTJ2mN8g4ODnBwcKDKVs7OzkLKVgMGDMDx48dFysOfOHFCSPk1Ojoa3t7eqK2tRVJSEmJiYtCxY0d4eXnRAPLQoUMYP348Sy3t8ePHcHNzY5m4xsfH4+PHj6z7CJ/EuSh/G3GcPHkShw8fpj0r/fv3h4aGBiZMmEADyNu3b0sdLIH6ifGwYcMwefJkDBs2TCYJfHGI67lh2LBhA2JiYmivVU1NDWpqaugEkKF3796Ii4uDp6cnbZ7mt0Q4e/YsCCGIi4tD165dERoaCmVlZaxduxZjxoyh+5HUV/o5FBcXC110RalUBgcHY+zYsVBVVRVSFBPlFykvL4+AgAAMHDgQKSkprMf4j8XExEShY9HW1hbTp09HbW2tyH4LfrVcS0tL1mO+vr7o1auXUCD0/PlzXL16VaJ/ZWBgIObPnw99fX3U1dVBQ0MD2traWLNmDYD/Ncn/+uuvmDp1qsjG9g0bNmDFihVUGVBJSUlk8CAvL08FTi5fvoyBAwfS/syioiL6HB0dHezfvx8eHh5C+9i9ezeGDBmCgwcPwszMDN7e3qirq0NISAgKCwvRtWtXWFlZwc3NjfW88+fP4+LFizh69ChsbW3x888/w8LCAmZmZlJ7hiZOnMhSSZw/fz48PT0xdOhQVFZWUrVq5juTxIsXL1j9cdu2bUNaWhod3Lt3747Q0FCMGzcOc+bMwdKlSzFs2DAA9b5rO3bskKj2Ksl6RrAXVpRyJ3MO/P7773BzcxPyduQ3gGfw9/fH4sWLUVJSAl9fX5YKJcA92VJUVARDQ0Pa8ynIp0+fcP36dVy9ehVXr17F7du3oaqqCgMDAwQFBdFJjSjBG34E309QUBCCgoIwYcIE8Hg8NG3aFGZmZkJKv6LYtGkTS9mUa79SYmIiVq1ahZYtW7ISrnJycqwkrpaWFtauXYs5c+agSZMmqKurw7p168TaBsgKj8ejvUmjR4+Gg4MDtm7dCn19ffj6+qJ58+YilV8lbXvu3Dns2LFDZO+1g4MDK+gB6pWVmWuHKH0ARiSJiyojY/fDCJ/98ssvUFNTg7W1NSuYYwIUeXl5mqj6559/aH8+M59hPK8F/TPl5ORQVlYmVnNAVVVV6BjOzs5GZGSkSFVs/t+cua2vr4+ioiKqdO7u7i5Tck0QJSUl2NnZCanLV1dXU7/sV69eITg4WKxftjj27t2L1atX057+4OBg5OXlYdGiRdi1axc2btzICoZat26NnJwclqjW69evaaKHST4A/xMM4kfwPBk3bhw8PT3h4eFBk0BxcXEsX2qg3tz+xx9/pEE4M6bu27cPjx49QkpKCiZPnoxevXqhvLwclZWVnD6/IAsXLmQFkIytGH+/5KBBgzglVBmY62RGRgb69u2L1q1bo7CwUMjuYt68efDy8sLQoUPRpUsX5OXlITMzEytXrsTTp09hb28PExMTehwxPY2PHj2Cv78/y4d20KBByMjIYCXvMzMzhXRD0tPTUVZWhvXr14u0AALAmhsC9a2REh8AACAASURBVII8P//8M0vAkiE8PFyq2JGkAPK7Cisfs2fPxq1bt9C2bVtUVlaiQ4cOuHr1KmxsbBAcHIxJkyZh1KhRsLW1xa5duxAdHY2tW7di8ODBuHv3LmbPns1SwOLCggULYGlpiSFDhgg1LDs5OcHS0hLdu3cXKQsuCltbW/z0008wMzMTyvKJWi0TpWyVlZWF2bNnIyQkBCYmJpCXl0dNTQ1SU1MRFhaGmJgYlvQ6o9R148YNuLm54dKlS2jSpAlL9W7IkCHUoLympgabNm1CfHw8rK2tsXz5crovaRLngkp6kmwkxo4di+TkZCGlRFtbWypysGjRIty7dw/GxsZCnmL8mWzmJJXWjM6VzZs3Y/fu3XB1daUZXMZiYcaMGQDq1cSio6Op5UBISAjCwsLA4/FYAiJPnjyBh4cHPn78iE6dOqGgoADt2rVDVFQUPn78CHd3dzRp0gQXLlxA8+bNqXJqVVUVTExMqCEzUB/UHz16lAYJZmZmEs3BJbFq1So0adIEs2fPhoKCAggh2LhxI/Lz81m/uTRjbVngciwCwnYkX8LMmTPh7u4OTU1NsdswVhmHDh3Cu3fvUF1djf79+9PVF0m2Isyxx9gmmJubw8/PT6x/k6enJwYOHAhzc3M4Oztj2rRpVHwkNDQU+fn5WLt2LR4+fIjJkyfD0dERtra26Ny5M969e4e9e/di27Zt2LdvH5ydnVFWVgYbGxv8/vvvtBGfC9XV1Th37hw2bNiAJ0+eQF9fHxMnTsSoUaOEtn316hXs7OyQlZVF7SaA+slOamoqtTQZN24cTYyIEg6pqalBbm4uXWFmJlNDhgzB7t27WQmKV69eYeLEibh06RLKy8sxcuRImlHOyMiQ6JsmyXpm4cKFnJU7iYC3Y5cuXTB06FDU1tbS64A4BFUoP8eMnPER5adfv3744YcfoKenBwMDAwwbNkzkBF5TUxN79+6lgeKkSZOwe/duenvixIkiz7Hq6mp8+PAB7dq1Y415gplz5v3l5eWhZcuWSEpKotei8vJyHDp0SGSQwL+KOmTIEISFhUld5Xz16hU91plraIcOHRAbGyvVs44L+fn5MDIywv3790EIweHDhzFy5EjweDxERkaivLwcPj4+QtYqkra1srKiVSYAsGbNGlagI+s1TpQBuSDMJFVPTw8ZGRms6/OnT58wYsQIVsAxYsQI5ObmQl5eHm3atEFJSQk95mpqaiSqBjNIUx0XfHzEiBEYN26cyDkVf6XO6tWrcfToUWRkZMDDwwNlZWVQUFBAly5dUFVVhd69e4tMrm3cuBE5OTkyezcGBgZy8suWhJWVFQICAuj8Q0dHh66mvXz5Ei4uLqyqLK5WToBkRXWG6upqrFu3jnW9Mjc3x8yZM2kiY/PmzVizZg1atGghVMHBf2xUVVXh2LFjSElJwb179zB8+HBYWFiwAkJpcLEV09HRwYULF6gP5aVLl6jidlFREctiCqhP1D179gwvXrzA7Nmzoauri3nz5kFdXZ2lHg/UJ4+PHj2KgoICaqXz448/YsuWLYiIiICysjJ4PB62bduGAQMGIC4uDuvXr4euri62bNkCHx8fyMnJoaSkBFeuXMGQIUPQtWtXvH//HhcuXBBS+5XFAkgaOjo6yM7OZp0jgorp0s697wEkH9ra2jhy5Ajy8/MRGxuLjRs34uDBgzhy5AgSEhKgpaWFa9eu0RI0DQ0N3Llzhz5/0KBB1PpBFnW6oqIinD59mvqrmZiYsCwNZEFTU1OqIiQXUlNTERISgsrKSrRp04Zm3YKCglirVkB9ljQ6Ohq7du2iaq8XLlxAaGgojh49CqA+6+Lq6oqJEyfixIkTkJOTw7Jly6ClpcXalzQPG3V1dZbC15w5c1jqiPxkZmYiMzMTHh4e9KSMjY2Fvr4+XQHg6gdYWFiI2bNn4+bNm5CXl8fevXsxadIkxMfHSwwcxGFqaoq4uDhWCcfTp0/h4uJCg1ttbW1cvXoVhYWFcHR0pCq+Y8aMwfnz51n7q6mpwY0bN2jptYaGBpo0aYLKykrIy8vD398fCgoK8PPzg6mpKTIzM7Fq1SoUFhYiMjIShBCUlpYKGU9XVlYiKipKogmyIIwcfF1dHUpLS9GyZUt07NgRxcXFKC0tRffu3VmWGoyxtqDNgqB3Jhe4HIvA/7zzJCFpQsX/vhhDdU1NTaGSwGXLlnG2ynjy5AmePXtGA6za2loEBATA1dWVltXm5eUhICAA+fn5WLNmDUvdlOHFixdwdXWlSp0JCQlo1qwZRowYgYqKCvz11190onrjxg0sX74c9+7do++7d+/eCA4OpitwglZCkydPxsiRI8WWbdbV1SEzMxNHjx7FqVOn0LFjR1hYWKBr165ITExEr169sHr1atZz+G1/uNrUiPJebdq0KTp37gwzMzP4+PjQ97hhwwYcOHAAjo6OUFFRQW5uLrZv345x48Zh6tSpmD9/PlRVVREcHIyEhAS8efNGbBk9INl6JjMzE5qamlS508zMTOQKg6D1wt27d7Fjxw6xvrxcVSgF+fTpE/bv34+//voLR48eBY/Hw/r168Wunt6+fRv9+/eXGkzI6n1bU1ODkydP4sWLF0JBn5eXFw4cOCC0D8aWhX8VHahXxX7z5g3U1dWFzmP+if3w4cNx9uxZTlUmPB4PV69eRVFREVRUVDBw4EDIy8tzeq40+APIhmLo0KHYt2+fyOC+sLAQNjY2LDXYoqIi7NixQ6jC6unTp9i/fz8eP34MADhy5Ahu3LgBHx8f6t24bt06qKur0xWrefPmoUmTJggMDETr1q1RUlKCFStWoLa2llUhEBERgbKyMixcuBBKSkp0PFFSUsLMmTOxadMm3LhxA1u3bsXLly+xf/9+FBQUwM/PD3///TcmTJgglKgQRDBRMXjwYGRnZ0usCAGAUaNGYfv27WjRogX09PRw/PhxtGvXDiYmJti2bZvU5JqsiVUuftnS4J9jXrp0CW5ubrh69So9N0QlDaT5CjNISsYzxMfHY+rUqSLtaxiMjIwQGBgoUoGWPznIz5MnT7B7926kpqYKlaVLgoutGNeEKgOTsFdWVsbo0aPx8uVLWr0nOOZVV1ejqKhI6Hrm7OwMLy8vWFhYIDk5GVevXkXbtm1x4sQJLFq0iFbmibOC4YffCgyQbAEkS9wxfvx4ODo6wsbGht534MABJCQk4OjRo7h37x7mzJkj0f7sewDJh76+PrKyslBWVgZLS0ucPn0atbW1GDp0KLKysqSufjGPx8XFITk5GZqamrh16xbtWbO3t8e+ffuohD5QX0Lp6uoKVVVVap3w8uVLKqUuK1OmTMGSJUuE7Eg+h6qqKly/fh2FhYVo3749Bg0aJDIwTU1Nhb+/P1q0aIHk5GSUlZVh+vTpiIiIYK02vHz5Es7Ozvj5558RHx8v8gIvzcNGnLEvg6QJDf82TJaurKxMqpUGUF/q8eOPP2LOnDkwMDDAlStXsH37dprZlxUdHR1kZmayLkjV1dUYOnQoPaYsLCywceNGqKqqQk9PD6dOnYKCggL09fVZx6E4PyLgf96ZpaWlmD9/Ps6fPw9CCBQUFKCtrY3IyEjk5OTgjz/+QEFBAbU/6NixI65evQo/Pz9UVlbSEiMuSBuEmM/P0JBZNa7HYmZmJpYvX04l0AHhoJWZUDEUFxdj69atMDIyYpUnSRoE3r17h0+fPmHFihXUK5IZ4FauXInCwkJERETgzp07cHJygr29PV1F+PDhA/z9/ZGdnY0dO3awTOcPHDiAlStXQldXlzWBZgZC8n9WFPyBy9GjRzFkyBChJAEA2vfdrl07sSsujJXQvn37UFBQINJKKCgoCOnp6WjWrBnMzMxgaWnJMpp/8OABJk+ezJrkMD1DampqWLVqVYOuDvOzd+9epKam0myxtbU1LCws8ODBA5w7dw5OTk70N2J6nMSVCUlbgeH/rfj3wX/f/fv3OfnyfvjwATNmzMDjx4+hpaWF1q1bo7i4GP/88w8GDhyI2NhYIUsRoD47/ueff+LgwYO0D3POnDlSV08bi/nz5+PChQvQ1NQUWpkQ5/UnDk1NTZw7d05qBciaNWugoKAALy8vsQmjZ8+e4cmTJ9DQ0GAlBESVmklC1Io4w7t37+Dk5CTVM1iw/eXBgwdYvXq1SFsfdXV1mVbJpk+fjo8fP6Jt27a0Def48eOYNGkSa9V2+PDhOHLkCOu7LSsrw6hRo+hKTWFhIWbNmoWbN29CSUkJFRUV0NfXx+rVq1maCkOHDsXp06dZ84bq6mqYmJjgwoUL4PF40NfXR2RkJObPn48RI0bgxIkTOHbsGCZOnIgpU6YgKipKpkRFaGgofvzxR6EVNkGY+dvx48cRFRWFEydOsMZgLsk1WeDily0NWVfTBHn37h2UlJREznm4BJA6OjrIysqSGJzr6uoiKytL5PkmLTkoq7csl4o0rgnVyspKKCoqSux75r/eHzp0CMHBwSgvL6f3MeOEoqIirl+/Djk5OfB4PAwaNAg9e/ZETEwMunbtKrTfU6dOiSwVPXjwICvYl2QBZGNjwznuAOorVjw9PdGtWzdagvv27VusW7cOLVu2xNSpUxESEiLRWuV7DyQfPXr0wJkzZ2ipZ05ODpo1a4ba2lqZ9rN7925s3boVv/76K+7fvw8bGxtcuHAB7du3h5aWFmsiGxYWBl9fX9aElDlI+PsAuSKtUV4WmjdvDn19fanbMWUHCgoKUFBQQFlZGV15YJboGTp16oTMzEx4e3vTEjH+yYM0D5uGakRnMDAwgLGxMaysrDBs2DCxF0ZpzeiywqXnZuLEiZg8eTL27duHUaNGwc3NDU2bNhXqyxEsSyspKUFubi6MjIzoxUdcMzdQn6EzNTWFra0tFZ5hyjUsLCzg5+cn02cTFPSRxurVqxEdHS10v6urKzZv3izTvrp06YKsrCwoKioKHYv8hIaGwtjYGJaWlmJX0kT1JPXt2xfjx4+n52t6ejp++eUXmJmZoaSkhPotmpiY0NVeLn1K0dHRmDVrFpydnenjP/zwAzZs2IANGzYgKioKcXFxAOpX6U+cOIHmzZujV69eIo9ZOTk5oVUvMzMzsd+bioqKkFG8IMrKypgyZQqmTJmChw8fIi4uDqampiwfMx6PhzVr1og1Jf/xxx+FJsmCPUM8Hk9qZlYwK8sFW1tbVg82UJ9YUVNTYwV8khIyDEw/oOAKDHO9lCTQAdRP5Lj68kZERKBNmzY4f/48K/NfVlYGX19frF27lhX4ZWRkYMeOHbh27RpqamoQFRWFkSNH0t+Da/9aQ3Pu3Dns3r1bqEyTYcaMGYiPj6e3Dxw4QDP1wP8SvEC9B1phYaHYAFKwCmLz5s1CwkRZWVnYu3cv9dwUV2rGFXNzc6kJzHv37sHU1FSq5yGDn58fevfujUmTJgmVVKuoqGDy5Mmorq4Wu0rGz/Xr13HmzBnk5eUhIiICoaGh1NuSn6qqKpSXl7O+23fv3rG2ad++PXbt2oWcnByW8Bnjg8qgoKCAR48esT4vfy/0x48foaioiMjISMTExGDw4MH4+++/0blzZyQlJWH69OlSzyVB9PX14eXlhYiICJG/OcNvv/2G0NBQXLlyBSNHjkRJSQlWr15Ng0MNDQ3s37+fU3KNC1z8srnsIzExEebm5jh8+DCrgio2NlZIc+Du3bsICwvD9u3bsX//fgQEBEBRURHR0dEiPROlYW5ujiVLlmDcuHFC7SZMRYW1tTUSEhLg6uoqNDZJS+7LWjlXW1vLWmWvqakR8mA1NDREenq6UEJ13rx5rITqkCFDcP36dWhqaorU2hBMVMTExNBScsE5xNChQ+k+mPN2w4YNrOCxrKwMb9++BVCvryC4yl5WVoZly5axAsjY2FiEhISgWbNmOHPmDHx8fBAWFoYePXrIFHcA9QJd4sSOioqKcPz4cal+598DSD58fHzg7e2NAwcOwMHBARMmTIC8vDyNwCsrK1kTkPLyctbtqqoqAJBJne7Ro0dCYjW2trYIDw//rM8grVG+IdmzZw8mTpxIBUBEIbgS2rt3byEjeX4ESyNatGiBgIAAmJiYwMnJSab3x2VlLi0tDWlpaYiIiMCiRYswbtw4WFpaCjUcS2tGlxV/f384OzsjJSVFqOeGwcHBAf369UObNm0QGBiIxMRElJeXs4IMAEITBaB+8iWqn6FDhw60jIFRBnz8+DG2bduG5s2bY+nSpTA1NcWpU6ewdu1aiQ3U0pBUAnrq1CmaOT116hRWrVrFerysrAy3b9+W+TW9vLxw7tw5ekFv1aqVyGzrmzdvMG/ePInqmaIoLi5GWVkZANGCBm/fvmUJGnBV87t9+7bYPhhnZ2f6O+zatQurVq2CoaEhUlNTRa4mNialpaVIS0vDoUOH8Pr1a6FzMisrCwEBAWJ/91atWgmJcAmWUxFCxAruAMLiLVz4559/EBkZKVS+V1RUJHScdevWDbW1tbh06RJyc3NhYWGBvLw8VuDj7++PWbNmQVdXFy1atKArMPyql5IwNjbG2LFjsWHDBpoQEvf7c1WhTExMxF9//QUFBQXY2dkhMjIS5ubm0NLSYn1nonq3lZWVpU7uvpSWLVuKnJBcv34dWlpaQmV8K1euZAWQ/EIb/v7+mDZtGoyMjIQ+y4IFC4SMzMWRkJCA8PBwWmoWFxdHS82Cg4NZry8NaYFOUVERjhw5grS0NNy6dQuWlpa0tFscr1+/xv79+8WuniYmJmL58uXYtGkTa5Vs8+bNQiWWLVu2ROvWrdGsWTN6fhkaGgollu3s7ODk5ISpU6eic+fOePPmDbZt20ZX9C5cuIDHjx9DV1cXffv2pUHV+fPnsWTJElaS193dHS4uLrC2tqal44cOHYK3tzdev36NmTNnwsbGBjt37qT9u8zn+Pnnn1mrO1xZtmwZ3NzcoKurK3GlLCwsDFFRURg0aBB8fHzw4MEDFBYWIiQkhLUdl+QaF8LCwpCYmAgNDQ04OTnh0aNHUFVVZQmHSWPBggVwdXXF2rVroaOjQ8W2+FfTBF9TV1cXhBCsW7cO4eHhaNOmDR1D+FfN6+rq8PTpU6HrAH+pPbN/wVV5/uAqMzMTjx49wvr164XOzYZODrZv356lB9GmTRvWbabajEtCNSgoCIBkZX9+CgsLMXXqVKmtMED9YoxgNVVtbS2mTp1KRaAEV/qaNm3KKi8F6sdfCwsL2manoqKCpUuXwsbGBiUlJTKpYv/+++9IT08XWc7MVdTpewDJh76+Ps6fPw9FRUU4OTlh4MCBKC8vpwHPihUrOO1HFnW6jh074ubNm6w+ulu3btHVIVmRtbH7Szh58iQmTpyI48ePi3yc6SNkZKfFrdJI48GDB581ueGyMqeqqgoPDw94eHjgwYMHOHbsGHx8fKCkpIRjx47R5zo6OsLNzQ2Ojo7g8XjYv38/kpKShCTjufLTTz/h+PHjQj03ggENv3jSzJkzOe9//PjxWLFiBUJDQ8VuwygDKikpUUEWZWVllJeXIzExUSibKSupqams2/wloF27dqUqkEy5JT9NmzYV29sqCXV1dRw7dgzjxo2TKIKiq6uLa9euSVxhEFw95/F4uHbtGk3Q7NixQ6o8uCxqfuImO4qKiqirq4OzszPu3buHZcuWwcLCgtsX0gDU1tbizJkzOHjwoFQroZYtWyI/P59TWbg4mjdvzjkA4MrSpUuhpaWFQYMG4eHDhxgzZgwVlxDkxYsXcHd3pwHm4MGDYWFhgbVr19LfXtwKDFfGjh2Lc+fOoaKiAra2thJXA7iqUK5atYoq2UqaAEhbPWUIDw8XuSIZFBTEEsHiirOzM3x9feHk5MSqjpk7dy7OnDkjdI0XvM1/Lq5evRqtWrVCVVWVUGknwK6C2LNnD4YPH47OnTsjLS2NlQguKCigCpJTpkzBmjVr0LNnTxw8eFBiYPc5tGvXDtOmTcO0adPw6tUrHD58GNOnT0eHDh1gaWmJMWPGCE24Bw4ciPv37wupMTLIskrWu3dv/Pnnn7C3t0eLFi1w+/ZtKCoqCk2AGZuVY8eO4d27d+jUqRM8PT1ha2tLtSF++eUXrFmzBps2bYKenh6WLVuGvXv3Cq3wT548GT169EBqaiqePn0KFRUVbNy4EYMGDcLz58/h6ekJMzMz/PPPP9i9ezdLffjYsWMie7yl8enTJ8yePVvs4/wJb2a1kQmIhg0bhr///vuzx3VJKCsr448//qC31dTUsHjxYpn20aNHD06raQyPHz/G9u3b8eDBA5SUlGDMmDFo1qwZfR+Cq+aCQYzgqhuX1eDAwECxjzk7OzdocrAhK9KWL18OKysrGugxiq7iGDFiBNLS0oTU2oH6axd/MC54G6gPzJl+T2tra5E94IJIsvWRVRVbVVUVd+/elanKQpDvASQfJiYmMDExgZGREXR1dYUEXkRlI69duyakkCp4sAhmdvh/SHd3d8yYMQMTJkxA165d8ebNGxw4cEDiSSiNAwcOYPfu3Xj//j127NiBqKgoBAUFifQW+xIYiwVJkupcVmn4Zae5ethwQZaVufz8fGRnZyM7Oxs8Hk+oAdze3h5t27bFvn370LVrVzr4i8reSELwtRUUFNCpUyfU1tbSvi8uQTV/lkywZp9pAv/c1VGmD+xLkVYCykxO+/TpI/Pqsjhev34NPz8/+Pv744cffmAdS/zlS8rKynB1dYWGhobQZJspSxZcPZeXl4e5uTlViePit2hsbCzVKgOozxheuHBBZCBx4cIFdO/eHXJycjh8+LBMgcqXsmLFChw5coR6q0mzElJVVYWtrS1+++03oRInruXejbES9vLlS+zbtw9v3rzBokWLYGVlhQEDBsDHxwcuLi6sbZctW4YpU6bAwcEBgwcPRvfu3bFmzRpERUXRAFKUoI0sv8vq1as5+/JKm1QxK6pJSUlISUnByJEjMXToUPz+++8it2dWT/X09IT61/Lz8/H3338DqJ9oC1o6lJeX48iRI58VQDIJWMEMP/P5BD+npM99584dZGZmSlVpXr16Nc6dO0f9Vtu0aYPw8HC8ffsWXl5etMceEF9q1hj89NNP8PLygpeXF65du4YlS5YgODgYt27dAgBakaGsrAxHR0eMGTNGyGKBf+WQyyrZ/PnzMXv2bAwfPhxeXl60GkLw2sR4aQoGUXV1dUhJSUFcXBz09fVx9OhRJCcnY9u2bXj69Cm2bt0qsn1h0KBBqK2tpSKBTDD8888/09aUwMBATJ8+Hbt27cKnT58wbdo0PHv2TOYWBqC+9SM5ORkODg4iV4fEJbwFP39DI4u9iCRkaU9QUlLC27dvcezYMQwePBjNmjXDvXv36PNlLQ8G6nuyT5w4gbdv38LFxQW3b99m+RmLOgZqa2vx9OnTRkkONhSyeIwD9RUFCxYsQHR0tNDvUVFRAXNzc9Y++YNzwcC8rq6Okx6HJFufR48ecY47gPrrnbOzMzp27Cg0VnPt+/4eQPIRGRmJ8+fPIyoqCi9fvoS+vj6MjY1hZGQkNqPr5uYm1LfH5eBh1KjGjx+PNm3a4PDhw3jw4AFUVFRk7r3gJz4+HqmpqRIN4xsKwVpzUXBZpeEPIGXxsPkcBFfm/vrrLxw5cgR37tyBkZERZsyYAUNDQ5GljWPHjsXYsWNZ93FR8+SHi+9SXV0dampqMGrUKJiYmEhcSQMgsmZfWVlZSHKaK9LU674E/hJQpgS6adOmYsugZR3IRSm8iaJ79+5wd3cX+7ik3kaml4CL36K7uzunPiUXFxf4+/tjxYoVGDZsGJo0aYLa2lqcO3cOixcvpuXVX5vHjx8jMDBQ5GqjKPr378+5v0sc4qwovoR27dqhrq4O3bp1w7NnzwAAPXv2RH5+vtC2d+/epRNX5rwyNTWFn5+fSEGbS5cuITY2VqKgjSh++OEHTr68orLX/DD36+vrU0+7AwcOICQkhCpPT5gwgfZ5Supfa968OS5duoTi4mIq8MNPs2bNZF41YRA3WWV8yGRJHKipqSEvL0+qEfnBgweRmppKx++hQ4eiT58+sLa2FlkqJ6rUrDEghCArKwtpaWn0WsMfEDIVGS1atICpqSlqa2u/uCWlb9++OHnyJID6RM/gwYNRXl4u9B0+f/4csbGxQuXeL1++xKdPn+hK9ZgxYzB//nzo6enh0KFDIie/z58/h5ubG3g8Hrp06YLc3FzIyckhKSkJPXv2pEbwffr0wYkTJ3D27Fnk5uaiY8eOMDIyQuvWrWX+nFlZWbh37x4iIyPRsmVLoSQiVw/RhiYgIECsvUhj4ejoiLFjx6KmpgYJCQm4desWrQT4HG7duoUZM2bg119/xe3bt2FtbQ1PT0/4+/vT1edTp05RX3T+c1pJSanRy+S/BFk8xoH6Ob24MVmW0negvhe4srJSagD5xx9/4Oeff4aioiKWLl1KbX3Cw8MxZswYqXEHP6I0AWTluwqrGAoLC7Ft2zZs27YNVVVVLKEIfj5XMZCrVL2sjBgxAtu3b0fXrl2pIhVTuiCLPDIXJCmi5uXlAagfAGWRnd6yZQvMzc0bZJVF3Mrcjh07qDTxpEmTYGVlBTMzM4nmwJIGVX4fRVkQ57tUU1OD8+fPIzU1FVevXoWRkREsLS3FTqwFVUzl5eXRvn17NG3aVKoyoIuLCwghrJKykpISoVIYWTKkDJJKQFeuXAk3NzckJCQIrS7zex8KCq5wobq6GpcvX6YZbz09PTqpl9Svy9C8eXO6am5ra4t58+bh+fPn8PDwwK5du6Curg4fHx/O8uBc1fxSUlIQHh6Ouro6WpbStGlTzJkzB/b29nQ7cb2lCgoKaNu2LYYPHw4/P78vKiP9/w3GdmDJkiVwd3eHqakplJSUsHnzZiHvXgsLCwQHB0NDQ4NeQ+/du4cFCxZAS0sLBQUF1OeMgRG0+fnnn79IiEaUL6+sdhn8XLp0CSkpKUhPrGIcxAAAIABJREFUT4eqqioWLVrE6l9jENW/FhoaCn9//8/+LAwXLlzA0KFDxSYc7969C09PT5l8JVevXo0DBw7QIIP/fOAPxAYPHoyMjAzWuVBWVobRo0fj4sWLUl8TELZb+RKuX7+OtLQ0HD9+HG3atIG5uTksLCwaxGvyc2D64Pmvi5MnT0bbtm3Rpk0bqly5a9cuTJo0CVu2bGHNW9TV1ZGRkSE2wT59+nRoampi1qxZ9BiOiYnB1atXkZycLDQPklY2yAVJSqKyCrw1JFztRRqanJwcKCkpoUOHDigqKkJubu5nJ/ns7Ozg4uKC0aNH0/nLtWvXsGjRIpqcGD16NGxsbNCyZUtcu3aNig0aGRkhOzubVq59a8jiMS6J0tJSkYkPcRYmQH0Z/5UrV6Cnpye0Giir+KWsPH/+nM6VRFWNSeJ7AMnHixcvcOnSJVy+fBmXL19GkyZNoKurCz09PaFmVobPDSAbS6p+yJAhyMjIkGoY31jk5+dj0aJFePToEYKDg7Fw4UKZZKd9fHxw/vx5DBgwABYWFiL7QrgiONEmhEBZWRlLly4Vyhy9fPkSubm5dKVU8DUlDaqzZs36rPfH5QJVXl6O9PR0pKamIicnh1ojCGaNxYl+cJl8bt26ldN7lRXBZnl5eXl0796dtZr19OlTPHnyBKNHj6afQ9D7UBaYjHd1dTUVbeDPeEsrhZaTk8OHDx84mTXL4rcIcLPKqKiowPXr11FSUoIOHTpAU1NTqJeBCXq8vb3RtWtXvH37Fps2bUL//v2hr6+PrVu3olOnTl+1H5ohLy8PmzZtEmk78DnJgIaCUVicO3cu8vPzMWfOHJSXl2P58uVCibCTJ08iICAA1tbWSElJwfTp05GSkkInt3v37hWZ4MrJyYGzszMtAf2WKC4uxsKFC5GdnY1ffvkFT58+Fdm/FhwczHpeTk4OayWB8RwTrBSRhLm5OdLS0sQmHBmhC1kCZUm+tPzH/fz581FWVkb7+hhPQ2VlZaxcufKLgnNZMTExQUVFBUaPHg0LCwtWAM/AlOQuXLgQ4eHhrJ45QT5XAZwfUf6UGhoayM7OxuvXrxEcHIytW7fSJNiLFy9kmmTr6uri4sWLrIoeHo8HPT09XLt2jZMRfEPAlFA2hL3Z58LVXqShaYhzmGHw4MG4dOkSmjRpwvqt+P0pNTU1cf36deTm5mL27NnYs2cP8vLy4ODgIJSs+5bg4jHO32IiizAbIHnRiMv1TBaPRy4UFBTAx8cHd+7cQZs2baj4Z2xsLOcFnO8lrHyMGTMGSkpKmDBhArZt20br8yXxudmUxpKqNzAwwNKlS+Hn5wc5OTnU1NQgMjKSVaPeWDC9Mbq6ukhNTUXbtm1llp1et24dysrKcPLkSRw5cgShoaEYOnQoLC0tYWhoKJPMs2ANO//KHENhYSFmz56NmzdvQl5eHnv37sWkSZMQHx/PEja6f/8+a1CdNWsWDAwMsHz58s8OILnA+LdZWVnRVZC4uDjWgC9J9ONzehwaAi4loHfu3IGjoyOmTJlCA8jy8nKUlZVh0qRJQt6HXAgJCYGVlZVQxjs4OBjJycmcypcGDRoktbcRkF3QgEufkpKSklRZ95SUFOzatYu+5i+//ILffvsNdnZ2WLhwITQ0NGif5tfG19cX8vLynEqvvwb811gVFRXs3LkTQP1qlpqamkhF6FGjRqFLly7Yt28fdHR08PbtW0RFRUFbWxsBAQGcBG2+FZhJS9u2bfHkyROZ+tc2bNiAmJgYunpfU1ODmpoaaGlpyTT5TEtLAyBd8EKWaxXX5EhQUBCCgoIwYcIE8Hg8NG3aFGZmZggICJD5Nb+U3NxcAPVKyoIWXYI2AUyCUNYVgYagTZs2aN68OX766SdawaKhoYGcnBzOtgkMysrKeP78OetzPH/+nF67ZC0b5IKkEsrGqPriCld7kYakoc5hhu7du+PMmTOsZFBWVhYrUdqxY0d8+vQJKioq1GdZRUUFhYWFX/x5GhOuiq4MsgizSUPa9YzfW3737t00+RQVFYV9+/ZhxYoVMosOrlixAr1790ZSUhKUlJRQXl6OlStXIjg4WGpswvA9gORj8+bNuHTpErKzs3H8+HFoaWlBV1cXurq6rNWQkpISbN++Hd7e3tQwu02bNli5cqVEgQl+GkOqHqhvRmf6Eggh0NDQoIbxjcWHDx8QFBSEixcvIjAwkPa0ALLLTgP18vQ2NjawsbFBVlYWwsPD4e3tjR9++AGWlpbw9PTkJDPcrVs3vHz5Et27d0dFRQV27NiBtm3bsoR6li5div79+2PLli0wMDBAz5494ePjg5UrVyIlJYXuS9Kg2piUlpbi5MmTSEtLw507d2BoaIh58+axtuEi+vE14SqcFB0dDS8vL07eh1y5c+cO4uLiWMIc7u7uSEpK4rwPLr2NDLL6LTYEooKU2tpaOkBz7cFrDO7fv4+srCyq6vtvI+4aW1NTg6SkJNja2oqU0R84cKDIvmuugjbfCvwT6OLiYpn613bt2oXt27fT0v+QkBCEhYUJycF/CaJKKLnAdQVSWVkZUVFRqK6uxocPH9CuXbuv1n8mCFd7AAC0P1tcErkxj7PffvsNa9asgZeXFzp16oT09HQoKipCSUkJysrKMk2yp02bBjc3Nzg5OVGRwK1btwpZUfE//0tZtWoVJk2aJLKE8t+Eq71IQ9LQ5/DChQsxc+ZM6OnpoaKiAn5+fsjIyGD5OA8ZMgSenp5Yt24dBg4ciLCwMCgqKn6V3uIvQVZFV1mE2QBIFOYqKirCjh07hFYznz59iv3798vs8ciFy5cv48yZM3SsbtmyJQICAjB8+HDO+/geQPIxdOhQmpH++PEjdu3ahfXr1yMkJIS14hMUFITKykoQQrB06VIYGBigRYsWWLx4MecyrcZSoxJnGN9Ylcrnz5+Hv78/evfujdTUVCH7EVlXaYD6rPDRo0dx9OhRfPr0CWPGjMGSJUvQtWtXREdHw9XVFfv375f63pKSkrBx40ZcuXIFy5cvx61bt9CkSRM8efKEKp1euXIFkZGRaNasGR28mAGHH0mDqixw8V3q2rUrTp06hbS0NFy+fBmDBw+GjY0NNm3aJOQFB0gW/fg34CqcxNX7UBakZby5IOuq+dfG3Nwcbm5umDVrFhWmiIuLw7hx4/Dx40cEBwd/kTT3l9C7d2+8e/dOSL3z30LSNfbVq1ews7NjBZCCZUJz585FVlYWLRPiKmjzLcI/OW/SpAkUFBSoHYYoKisroa2tjcLCQty5cwcKCgqYM2cOxowZwwoavgTGSkhWBMeNkpISZGRk0FaT6OhozJ49W8hflp/G7i0S5HMm0A3Rey+tD16QgIAABAYGoqSkBL6+vvD29kZ1dTWWLl0qs+iGo6MjFBUVcfjwYRQWFqJr166YO3cutT6QdUWTCwUFBZgxYwb1nNTW1saqVavg4OCA6dOny7SvhkSavUhj0NDn8ODBg5Gamoq0tDR06tQJHTt2REpKCmvhZNGiRdiyZQvk5OSwZMkSBAUFoby8XKg8/r8OF2G2mTNnIiIiAq1ataKVGKKYP38+Pn78iLZt26K4uBi9evXCqVOn6IKLLN7yXGnWrBm1kGMoLi6Wya3hewDJx7t375CZmYmsrCxkZWVBXl4eZmZmQhewGzduID09HW/fvsXDhw+RlJQEZWVlmSaWjTHRePbsGZ48eQJ1dXV07tyZ1kQ/evQI/v7+nKV5ubJs2TLs3r0btra2mDZtGsrKyoQGq169esm0SjN69GgUFBTA2NgYgYGBGDp0KKt/wtnZmXOJwJ49e7Bz505UVlbiyJEj2Lt3Lzp06ABzc3MaXLVu3Ro5OTno2bMnfd7r16+FpPT9/f2xePFikYOqLHDxXVJUVISioiJGjx6NuLg4+t0xJVAAW9ihc+fOuH37NjUkB4B79+41iPnx58DF3oJBmvehrMia8RbF56yaf038/f0RExOD0NBQFBQUQEVFBdbW1pg+fTru378PJSUlWqL3tWBWkH799VdMnToVdnZ2QqJUjSGN/yUwEwAGLmVCohS2+WmIFZSGRJJ3bPPmzSUmVlRUVJCTkwNVVVW8f/8e5eXlUFBQ+Cxz94ZGlFDRvXv36Oojo1j6pcql/zb+/v5o27YtvZYxvff8olrSEBxzBOE/Zp8+fYqnT58iOTkZANChQwcYGxvDw8NDbE/6jBkzEB8fL/b17ezsYGdnJ/IxWcsGufCtllBKsxdpDBrjHO7atStmzJgh9vHmzZvD09MTQH1wk5iY+Nmv9S2jpaWFwMBABAUFoWfPnkhOToaSkhJLkPD27ducxoTr16/jzJkzyMvLQ0REBEJDQ+n8D5DNW54r1tbWmDlzJry9vaGiooI3b94gJiZGJmu67wEkH8bGxlBXV4ehoSGmT58utv+guroaAJCRkYG+ffuidevWKCwslKlsq6Gl6vfu3YugoCC0atUKPB4P27Ztw4ABAxAXF/dFtiCSYPqJUlJSsGfPHpHGz7IKEHh4eMDU1FRsFqR3796c+wXev3+PXr164cyZM2jfvj1+/fVX1NbW0t8PqM+Qurm5wdHRETweD/v370dSUpLQZFdVVZUOqp07d8alS5fA4/FErghKgkvPjZqaGioqKli9MvzfreD36u3tDTc3N1hbW6O6uhrr16+noh9c4A9MxSGLLxrXElAu3oeyIi3jzYXPWTX/migoKOCPP/4QKbAhrvSyseG3e1BVVaXCWPyKut9SALlz507s3LmTdexxKRP6t3qKZSU/Px9v3ryBlpYWVXrm8XgyrfZMnDgRkydPxr59+zBq1Ci4ubmhadOmrETVt0TPnj2pWjoThLi5uUm1+viWaYjee67HLH9POlMSV15ejurqaok96VevXhW5P2mr+R06dGhQI3iGb7WEUpq9SGPQUOcwl2ogJtD/VoXUGprAwECsXr0aVVVV8Pf3x9y5c6kwG8Pw4cNhb28PY2NjdOzYkfV8/vGwZcuWaN26NZo1a0bbLgwNDWmVhCze8lzx9vZGXV0dQkJC6FzJysoKbm5unPfxXYWVD0H53Vu3bqF169ZCE1l/f388e/YML168wOzZs6Grq4t58+ZBXV39s733vpTRo0fDy8sLFhYWSE5OxtWrV9G2bVucOHECixYtktmX5msjys5CEFlLB+3s7DB27FhkZGSgR48e8Pf3R3x8PLKzs1k9N8eOHcO+ffuQl5eHjh07UtEafkQZhzMm8N8Ct27dYn0Ga2trzkkKUbYQ8vLyqK2tBVCf7bp58ybn98LV3uLcuXMN6n1ICEFpaem/HuA1NkzJ6suXL4VWaf/NAfrJkyd49uwZnXx+qaJuY3Lw4EGUl5dj4sSJYi2FNDQ0cOPGDXqbX2nwWyYxMRGrVq1Cy5YtWUJGpaWlEqsSRK32XLt2Df3796dKxmVlZXB2dpapJJyLlZCsiUbBwJfH4+HYsWPIyclh9a5ramqiV69e1KqJf3Xgv4CRkREyMjLA4/FgbGxMy1bFWUB9Ca6urjAwMBBZrbFhwwbcvn1bZE+6KEV5/tX8W7du0dV8e3t77Nu3DwoKCjKLfnClqqoKW7ZswdSpU/HhwwcsWbIE5eXl8PPz+1eTH/+WvQj/OZyYmIjy8nKZz2FdXV2p3tRMj+mUKVPECql9S0nEr4E41XdBizJnZ2eMHDkS9vb2GDt2LFavXg1FRUU4ODggKyurUdWi6+rqUFJSItPxQF/3ewD5Py5evIjFixfj9OnTiI+Px4YNG6h3GH8AxjQkKysrY/To0Xj58iVOnToFBwcHkQb0XwNGOllOTg48Hg+DBg1Cz549ERMTI9Pq0b8Fv0rshw8fhMrf5OTkZM7S3b9/HyEhIVBWVkZYWBgePnyIkJAQrFmzhrO6nSjj8OLiYvzzzz8yG4c3Bg0RNH369AmEEGzduhXPnz+Hr68vOnfujMLCQkRERKBLly4S5eQFkcXegqv3oTQeP34MNzc35Ofn49dff8X69evx008/yfpV/CeYNm0aCCEYOXLkNzNA37lzB05OTrC3t8fcuXMB1J87/v7+yM7O/ixF3a+NNB+wxvLubWiGDBmCsLAwmcQQJCHN4kgajTH5ERQHk5eXR48ePTBv3jzWccb0YB85cgSXL1+Gnp4exo8fjxEjRsik6N3Q3Lx5Ey9evBD6TgQTl0zpqJeXFyZNmgRPT08oKioiICAA586da9D3pKuri/Pnz4v8XsrLyzFixAiRXtKMny8/JiYmiI2NFbma/+HDB4waNarBfamBevVvHo9H1b8DAgJw//59mJiYwM/P71+bn4njW7AX4YIs3tRaWlrflJBaY8FVyEsSNTU1UFBQwP379/HHH39gy5YtuHnzJm2x8vT0pOXADU1paSlCQkJw/Phx1NTUQFFRERMmTICvry/nOe33AJKPiRMnwt7eHpaWlhg6dChWrVqFjh07wsvLS6S315cOrA2J4ORm4MCBOHbs2L9etvE5NFR29cGDByInrZcvX6YZP2nlFkFBQY1qHP4l8AdNvXv3xvr16z+r7JNBT08PZ8+eZV34q6qqMGzYMJm9uQghQiWgR48eFVkCysX7UBqurq7o3bs3teB5//69WIGe/zqDBg3C2bNnxYqf/Bt87urFt4QsRvbfMsOHD8fZs2e/uB/z/fv3mDNnjlSLo/8KxcXFOHHiBOLi4lBWVtbgK3hcWblyJf766y/88ssvrIBGTk5OSKcgJycHixcvRnh4OJ48efJFgjbS0NXVRWZmpsi+9NraWujr67PGgfLycrRs2RI1NTU4efIk2rZtS1V+/43VfH71b1tbW8ybNw/Pnz+Hh4cHdu3aBXV1dfj4+DToa8rC17QXkaXkVFakeVPb2dkhMjLymxFSayzCw8NZt/mFvPgFui5fvoyUlBQUFBQgKioKf/75J2bNmgV5eXloampCT08Pw4cPx7Bhw+h3lp+fj/Ly8kYtv/f19UVZWRlmz56Nzp07482bN4iKikK3bt1YZbiS+LbSMf8yr169grW1NW7cuIGamhoYGBigSZMmLNEP4L8xsDZv3vw/GTwCXyZEUVdXh6qqKhBCYG9vj8zMTNbFuqysDO7u7nRwk+Zbl5GRgb179wr1OrZq1QoBAQFwdnb+1wLI8PBwjB07lgZN4eHhXxQ0NW3aFK9evWKtzj58+FDmPk9ANnsLLt6H0rhx4wbi4uIgLy+PefPmyVT6+l9DVVUVHz58+KYCyMZQ1P3aiBLI4T+OvjWBHHFYWVlh/fr18PLy+iKxjmXLlnGyOPqafG6rwz///IMjR47gxIkTaNeu3Vc3c+cnLS0NO3bsgLq6utRtG6r3nguy9KQfPnwYy5Ytw7Vr1xAZGYnDhw9DTk4ODg4OmDFjRqOIfkiDq/r3v8XXtBcpKyuTWnL6uYjzpg4MDATw3xJS+xKkCXkBwP79+xEdHY3ff/8dGRkZAOpXycvLy7Fo0SIkJCTg0qVLOHbsGMLDw6GiooJhw4Zh+PDhjVrWDNRXXJ46dYpeS9q2bYuoqCiMHj36ewD5ObRp0wb379/HgQMHoK+vjyZNmuDChQtC1hTf4sAq2GQrSm7+W+tDagzevXuHMWPGUJsVUQE9f2mXNN+6srKyb9Y4vKGDpunTp8PR0RHjx4+nGamDBw9+dbn7z4EQQjPnrVu3Zgkl/f+GkZERnJycYGlpKdTT9W8O0A2tqPu1+a8I5IhDT08PcnJyqKurQ2lpKTZv3vxFhuVcLY6+Jt7e3vR/Lq0Oq1atoiVa48aNw+bNm9GnT5+v9n5FIScnR3sCpfE1e+9dXFyk9qQzbN68GTExMeDxeNi9ezeSkpLQoUMHTJ48GTNmzGgU0Q9pyKL+/W/wNe1FLl68SEtOg4ODJZacyoo4b2p+tdX/gpBaY8Av5AXU9wInJCSgT58+2Lp1K9q3b4+EhATY2tpi0aJF0P5/7d17QM33/wfwZ1RkGktKmjG3MpSiqEOR0rpLRJZL5ZtyG1mbubS1jVIusYaIuW90GCqV6rsuoxGFfF2aTCoqTqGTdOHz+8Ovz87ZOXFK9Tnp9firPudzPr3OiT7n9fm83q/XqFEYNWoUFi5ciOrqaly+fBnnz5/Hzp078cUXX0BPT++1HY7fhpaWFh48eCA2gaCsrKxRlZSUQIpYtGgRXF1d0aVLF+zduxeZmZlYsGABNmzYILafPJ5YZbl63tRFtm2JpqYmkpKSUFVVBRcXFxw/fpz94wW8uhIq2g3rTXPr5HlweHMnTXPnzkW/fv0QFxeH3NxcaGhoYOvWrWxZkjxrT5X4ly5dYu9GiOLyBN0SHXVJ4zT3XGFZRxy1JtF1c0ZGRm9cR1dSUoLAwEC2mkgezJkzB2vXroW3t7fEBaD6DtXS1t6fP38eO3bsaLG192ZmZliyZAn8/PykrkkX/TxRXFyMMWPG4M8//4SKigp7N1UoFALg5m6+rN2/udKa40UUFRUxYcIETJgwgS053b59u9SSU1k8e/bsjbOpJ0yY0KYaqb2thhp5if69fPz4Mfu66//Nq6urS53b2KlTJ6ioqEBZWRlKSkpQVFREVVVVs8dd30By6NCh8PDwgLu7O7S1tfHw4UMcPHiwUXfEKYEU4eDgACsrKygqKkJRURFCoRDJyckSpWLyeGJt61fPRTv1/ftqZT1Z/wDV/x7+/QFblKxz6+R5cHhL/Ozx48e3SElNS3vTFW/g3bkDf+DAAa5DkNCYuxekZYiWPEVFRcHMzAyampqIiYnB8+fP2TVzZWVlOHjwoMRw+ry8PBw/fpw9hqwjjrgiSxIydepUiQtgAoEAgYGBzZ5wy2rnzp2oqKjAr7/+yr6G+ouc9Rd5N2zYgO7duyM9PV3q2vstW7a0yNIJV1dXODg4vHFNeq9evdh1cPXLD6KiotjmaFx8Hhk1ahT27NkDe3t7nDp1SqwD5o4dOxrdxb25cTVepKGS08bcUODxeG+cTf38+XO2kZroGBihUPjaMTBtlei8UuCfRl6i5Z+GhobYunUrli1bxm7bt28f2w1YKBQiPT0dKSkpSEtLg5KSEsaNGwdXV1fweLwWWaYiOnKrb9++SE9PZ7/X0tJix4jIgproiNixY4fE4OWzZ88iICBAbMHx4cOHERkZiTlz5iAsLAxr1qzBzz//jGnTpnG6tqIta85OfRMnTkRycjJb0iVNQ8mEaLnF/v37W7R98tt6U9MPoHFJ040bN7Bx40ap4yGauuC+tcjz76m5VVdXIyYmRiIBuHPnDmcfioHm66hL3k5oaCjS0tKwbds29OnTB3/88QfWr1/Pjnry8vJCRUUFPvjgA5SXl2PgwIGIj4/HjBkzJMrVZRlxxJV/d8mVZvTo0QgLC2OTyOPHjyM4OBjDhw/H7t27WyNMCUVFRQ0+Vp9MjBs3Dnw+X+ryiYKCAnh4eEht7Ndazp07h5UrV0JVVRXbt2/HvXv3sGzZMnYNIhca0/2bC1yNF5FWcurg4IAJEybIfAzRxE/0oofoNh6P1+YbqTW3Bw8ewMfHB8XFxaioqECvXr3QuXNnREREoE+fPhg2bBgGDx6MTz/9FOPGjcOQIUO4DrlRKIEUYWlpCRcXF/j6+uLJkydYt24dEhIS4OPjI5FYyvOJtb27ePEiRo0ahfPnzzeYQBobG7f5covmTpqmTp2Kjz76CLa2thLtztviXcl31eeff46cnBx88MEHeP78OdTV1XHx4kVMmTIF33//PaexNUdHXfJ2eDweoqOjxZpYPXz4EM7Ozvjjjz9gYGCAlJQUPHjwABs2bEBkZCRSU1MRERGBw4cPs88JDAzEF198IbGOUl7IkkBmZGTAz88P/v7+iI6Oxl9//YUVK1bA3t6+laKUTiAQICkpCcXFxVBXV4elpaVYsihttqKoUaNG4eLFi60RqkxqamqgoKDQrM1amqIx3b9bU2uPF5FWcmpnZwcrK6sWacAENH0MTFvT2EZeL1++RE5ODu7fv4+ePXtixIgR7O/b09MTly9fxtChQ2FmZgZzc/NWG+lSWVmJkydP4v79+xI3DGTte0ElrCIOHToEDw8P5OfnIz09Hbq6uoiOjkafPn0k9rWxsYGNjQ0HUZI3qV8oPnr06Ab3EZ1b11bLLZq7TCgvLw+HDx+mD/xy7uzZs4iNjUVJSQl27NiBbdu24cSJE4iNjeU6tGbpqEveTv06MFEqKirshab33nsP3bp1g7KyMluuZG5uLvGh4fTp03JXetzYpQ4mJibYvn07vL29oauri/j4eM67F1+9ehVeXl4YMGAAevfujbNnz2Ljxo2IjIyEoaEhAPlde1+/9ON1uCxxbkz379YiOl4EAL7//ns8ePAAX3/9NX799Vds27at2bvDylJy2hIXydt6IzVZNLaR18OHD/HixQuoq6uDYRj2wpCRkRH27NmDqqoqZGRkICUlBfPnzwfDMDAzM4OZmRlMTU1bLOFfsmQJioqKoK+v3+T14ZRAitDU1MTBgwfh5eUFXV1diRIXWU6msg4QJS1HlpEBH3/8MRYuXChWbvH+++8jPDwc4eHh2Lx5c7srt/jkk09w9+5duR9q3N4pKSlBU1MT7733HnsRwcHBQWIuFWmfxo8fD39/fyxbtgyampooKSnB1q1b2e7TgwYNwqFDhzBz5kx06dIFOTk56Ny5s8SHCGtrayxcuBCTJk1Cz549xZIaac2SWoO9vb1Y1cW/O0/XV12EhISIbR8+fDgyMzOxZcsW9i4ZV92lg4KCsGLFCri4uLDb+Hw+goOD2S7u8rr2XnT9lDTtodNmY3ExXqSqqgpVVVX49ddfceTIEQCSJafNvaSjvTRSa0wjrz179iAkJATvvfee2N150SRTRUUFFhYWsLCwAADk5uYiNTUVQUFBKC0tRU5OTou8jqysLKSlpb3V/HpKIAG4uLiInRyrqqpw9uxZODk5sb90Pp/PlkAUFxcjJSUF9vb20NbWRklM9ANBAAAgAElEQVRJCaKjo2FlZcVJ/EScLDOQvvrqqzY/t665DRkyBLNmzYKFhYVEd8C2MMqjvejXrx9SUlLYsuKCggIoKyvjxYsX3AZG5EJAQAACAgLg4uKC2tpaKCkpwdbWFqtWrQIA+Pv7Y+nSpTAzM8OiRYvg5uYGAFiwYIHYcf744w8AwPbt28W2KygocLYmWtaqi/LycrHvNTQ0YGdnx3YJ5dLt27fh7Owsts3Z2Rnr1q1jv5fWxVQUVzNJ5bGBl7zjYrwIF02M2mMjtTf9P4yMjMTOnTvFRsdJU11djezsbFy8eBEXL15ETk4O+vfvD0dHx+YMV4yOjg4EAgElkG/L3d1dpv3qu57NnDkTe/bsEZsx6OzsjICAgBaJjzSOrDOQ2kO5RWNUVlayV8H+/QGMyI8lS5Zg8eLF+O233zB79my4uLigY8eObz0HlLwbVFVVsXnzZtTU1ODp06dQU1NDhw4d8MMPP2D16tWora3FmTNnALya12ZkZITKykqJtv7//e9/uQi/WTRUCSQ60okrGhoayM7OZpMIAMjOzoaWlhb7vbx2VZf3ElZ5JO/jRZpLY8bAtBeKiooYN25cg49v2LABFy9exP/+9z/07NkTpqammD59OrZs2YJu3bq1aGwrV67ErFmzMH78eIkkUtYbBtREpwkMDQ1x4cIFsYXP1dXVMDExQVZWFoeRkX+rn4EUHR0tNgPpu+++g4eHh9Ryi9TUVISHhyMqKoqDiAl5s6qqKnTq1AkdOnRAdnY2hEIhxo4dy/mHY8KdsLAwLF26VKJ8s97+/fuRmZkJHo8n03mqoqICqqqqOHXqFHtBrUePHq/9QCRvCgsLER4ejuDgYKSmpmLp0qXo1q0bO0qBCzExMfjmm2/g7OwMbW1tFBUV4cSJEwgMDJT7D9miozGkqe9eTv6xYMEC6Onpwd7eHh4eHpg1axbbrX/dunUoKSnhdIZ4c2tPjdTe1Mhr06ZNUFRUxKJFi6SuM5w/fz7bvVZ0LGBrmDVrFh49eoThw4dL3EyRdSkeJZCQLGGVhs/ns1/PnTsXAwcOhJ+fH7p06YInT54gODgYAoEAO3fubOlwSRPVz0DKy8tDRETEG8st5P1k3txknQ9HuJeRkQETExOUlZVh69at6N69O3x8fJp9uDhpO7755hsEBgY2WCqWnp6OyspKPH/+vMGOlBkZGXj8+DG8vLxgamqK5cuXY8SIEeyHm1u3buHIkSMYOnRoi72O5jRv3jxoaWnhu+++g42NDVxcXKCqqgo+ny92Tm9t9RUyAoEAvXv3hpOTk0SFDHk3yPt4EdI4oo28pI1OA15VNSooKODly5d48uQJlJWVJbpZizba4YKBgQHOnTv3VnfAKYEE8Ntvv71xH9E1C0VFRfj888/xv//9D126dMGzZ88wcuRIhIWFQV1dvSVDJY30uhlINLdOXGPmwxHuhIaG4vTp0/j999/h6+sLoVAIRUVF9OrVi5p4Edy5c0eiHBV41dr/xo0b8PT0xK5du6Q+19jYGN988w2ePXuGtWvXQllZGUZGRmzr+qCgIAgEAmzYsKFFX0Nz4fF4SE9PR35+PhwcHJCZmQkVFRUYGhpyVi20fv16djmMqICAALEh5PLuyJEj+O2331BcXIwePXrA0dERc+bM4TosuSSv40VI48kyPm3fvn1vPI6xsXFzh9Yobm5uWLt2rdRzhaxoDSQgsaD977//ZuczDRo0SGJ/bW1t8Pl8FBQU4NGjR9DQ0GAHABPuSZuBNGXKFGzfvl2sJbKrqyscHBzaTbnFm2RlZYnNh1u3bh3bBpzIj8TERPz666+oqKhAWloa4uPjoaamxq5fJe2bi4sLBg4ciMmTJ8PW1pZtiNWlSxeMHDkSu3bteu2Hl7S0NBw8eFDq38HZs2ezTXfaAgUFBQiFQiQlJcHAwAAqKiooKCho9dmWJSUlSEpKAvBqHeGHH34o9nhlZSViY2PbTAIZGRmJI0eOYN68eejduzcKCgqwZ88eVFdXw9vbm+vw5I48jhchTdOY9cmvu1jEdQJpaGgId3d3jB8/Ht26dROrwqQ5kE1QWlqKJUuW4Nq1a+jevTvKy8sxePBg7NixQ2zILwDk5+fj+PHjKC0txYoVK3Ds2DGxttyEO42ZgURz6/4h63w4wq3Hjx9DU1MT8fHx+PDDD9GnTx/U1NRw1tqfyJdz587hzJkziI2NRWhoKMaMGQMnJyfExsaya12kNUNRUFBAWFgYysvLxS6IiiaM2traqKioaPkX0UycnJwwefJklJeXIygoCDdv3oSPjw9cXV1bNQ51dXWcP38e5eXlqKurkxiHoaysjDVr1rRqTG/jyJEjiIiIELt7MXr0aHh6elICSdq1tnKxqKysDObm5mAYBo8fP27SMaiEVcTnn3+O999/HytXroSKigoqKysRFBSEx48fIzw8nN0vNTUV/v7+mDhxIhISEhAXF4dp06bhs88+w/z58zl8BQR4VWJQr/6qSkvPQHoXeHh4wNLSEjNnzoSNjQ1CQ0PRuXNnzJ49m/N6ffKPOXPmQEdHB5mZmTA1NcV//vMfhIaGorS0tMHSRNI+lZeXIyEhARERERAIBA1+uC8vL0dUVBSuXr2KsWPH4tixYxIXTQFAIBBgypQpSE1NbenQm01GRgZUVVUxbNgwFBcX48qVK7C2tuYsnnXr1mHlypWc/fzmYGxsjHPnzok1EqypqcHYsWNf21SEkHfdixcvsGzZMpSXl+PSpUsYNWqU2OdPZWVlODg4YPLkyRxG2TwogRRhYmKClJQUdOrUid1WVVUFMzMzdg0IADg6OmLNmjUwMjJi14fk5eXBy8sLKSkpHEROyNu7fv06li5dit27d+PKlStYsWIFAMDX1xcLFy7kODpS78GDB9i8eTNUVVXx5Zdf4ubNm9i+fTsCAwOlfugn7VN2djZiY2ORkJAANTU1TJ48GR4eHmL7XL9+HQcOHEBsbCzU1NSQkpICPz8/DBo0CL6+vhLH3LZtGwoKCtrUWluBQICkpCR2WYqlpSXn/0/+3QTrgw8+wPz589tMEywfHx8MGjQIy5YtQ4cOHfDy5Uts2rQJubm51EiQkP8XGBgIfX19lJaWQkNDA2ZmZhKlzFxpjqaJVMIqQllZGWVlZWLzmMrLyyXWSzx48IDtmFZ/h+vjjz9GZWVl6wVLSDP75JNPZJoPR7iTmJiI2tpahISE4PHjx/Dz88ONGzdgYWGBHj16cB0ekQMhISGIj49HXV0d7OzsEBkZCR0dHfbx+hLKgwcP4sqVK7CxscH27dthamoK4FVreTc3N9TU1GDq1KnQ1NTEw4cPwefzsX//fhw7doyrl9ZoV69ehZeXFwYMGIDevXvj7Nmz2LhxIyIjI2FoaMhJTKJNsFatWsU2wQoMDGwzifnKlSvh4eGBo0ePQkNDA6WlpVBXV8eOHTu4Do0QubB//37w+XykpaVBXV0dRUVFWLNmDZYvX465c+dyHR78/f0lmiYmJydjxowZsh+EIazNmzczjo6OTGJiInPt2jUmISGBcXR0ZDZv3iy2n7u7O/PLL78wDMMwRkZGDMMwTExMDPPZZ5+1esyEtCSBQMDMnDmT6zAIwzBRUVGMsbExExUVxTAMw/j5+THOzs7MmTNnGE9PT2bLli0cR0jkgZ+fH5OWlsa8ePFCbHtpaSmzZcsWhsfjMY6OjsyhQ4eY0aNHM48ePZI4RnZ2NuPs7Mzo6Ogwurq6jK6uLuPg4MBcvny5tV5Gs5gxYwbD5/PFtkVFRTHTpk3jKCKGsbKyYoqLi5mnT58yn3zyCXPv3j1GKBQyxsbGnMXUFDU1Ncy5c+eYmJgY5tKlS0xtbS3z8uVLrsMihHNJSUmMqakp8+eff4ptT0tLY0xNTZmkpCSOIvvHiBEjmMePHzM3btxgvLy8GIZhmJSUFMbNzU3mY1ACyTDMb7/9xlRXVzN1dXXMxo0bGXNzc2bYsGHMpEmTmG3btjG1tbVi+9+8eZPh8XiMk5MTM3ToUMbd3Z0xNTVlrl+/ztErIKRlFBcXM7q6ulyHQRiGcXJyYi5cuMAwDMM8e/aMGTZsGHPu3DmGYRjm7t27jIWFBZfhETlR/29C1KNHjxgdHR3miy++YLKzs9ntPB5PagJZ7/79+8zly5eZe/futUisLW3UqFESiXRdXR1jYGDAUUT/XHSOi4tjJk2axDAMw1RXV7Pb5V1eXh6TkJDAlJSUiG2/desW4+LiwlFUhMgPd3d3JjExUepj8fHxjLu7eytHJInH4zEM8+qzxLhx49jtjbmQRSWsAH788UcEBQVhypQpcHV1hZ+f32v319HRQUJCAlJTU3H//n307NmTbYVLCCEtoaCgAEZGRgBeleYpKChg5MiRAIC+ffuirKyMy/CInFi6dCnCwsJgYmICADh+/DiCg4Ohrq6OtLQ0VFVVYerUqTA3N3/jsbS0tMSWdLQ1GhoayM7OZv+fAK/WhnL5moYMGYJ169YhMzMTlpaWePz4MUJDQzFixAjOYpIVn89HQEAAunbtitraWuzfvx/Dhw9HREQEfvzxR4wePZrrEAnhXG5uLiZMmCD1MXNzc6xevbqVI5I0aNAgHDp0CDNnzkSXLl2Qk5ODzp07o0OHDjIfgxJIAMnJyTh37hyOHTsGZ2dn6Ovrw83NDZaWlmJdxurV1NRg586dmDp1KmxtbXHw4EHs3bsXCxculLo/IYS8rY4dO6KmpgbKysq4cOEC9PT02Fl9ZWVlUFFR4ThCIg/CwsLg5+cHf39/REdH46+//kJAQADs7e3x9OlTnDhxAhs3bsS3336LiooKFBQUvLPrZ319feHt7Q1nZ2doa2ujqKgIJ06cQGBgIGcxBQcHY/PmzTA0NMSSJUtw8+ZNCAQCGBgYcBaTrHbt2oX169fDwcEBe/fuRUREBD744AMkJCTg+++/l5ipTUh7VFdXh+fPn0udN1tXVyc2c5Er/v7+WLp0KczMzLBo0SJ2XJO05mkNoS6s/1JRUYFTp07h2LFjKC0thYuLC1xdXcXmYn399de4f/8+QkJCoKmpiWvXrmHjxo3o379/m5rlRAgA3L59u8HHHj58CE9PTxp7IgcWLFgAPT092Nvbw8PDA7NmzcLs2bMBvBoNUFJSgi1btnAcJZEHly9fhre3N3R1dbFt2zZ07dpVYp+srCwcPXoUCQkJ6Nu3L+zt7TFv3jwOom1Z6enpiI6OhkAgQO/eveHk5MQ2weOatC648szAwABZWVlQUFBAbW0tRo4ciQEDBuCnn35C7969uQ6PELkwd+5cODg4SJ0Nf+zYMZw+fRq7d+/mILKGlZSUNLppIiWQr3Hr1i1EREQgPj4e169fZ7ePGTMGycnJYlcXKioqYG1tjXPnznERKiFNpqurCwUFhQYH0dPcTPlw9+5dzJs3D0VFRTA2NsauXbugrKyMiRMnoqqqCocPH0a/fv24DpNwJCQkROz7W7duITMzE9OnT4eSkhIA4Msvv5R4nlAoxIkTJxAVFYWTJ0+2SqztmbQuuC4uLjA1NZWLOxOvY2hoiKysLPZ7PT09xMXFiV1gJ6S9y8jIwNKlS/HDDz/AwsICHTt2RF1dHaKjoxEcHIyffvpJbi5iiSorK8PixYtx6NAhmfanekspnjx5gpiYGJw8eRKFhYUSLXcVFBRQVVUllkDW1NSgY8eOrRwpIW/v5s2bXIdAZNCvXz8kJiaivLxcbJbU8uXLYWpqiu7du3MYHeFaeXm52PcaGhqws7ODUCh87fO6du0Kd3d3uLu7t2R4rWrixIlv3Cc5ObkVIvnHw4cP8csvv+Do0aPo0aMHpk+fjrt372LVqlVttoS4U6dOlDwS8i8mJiZYvXo1Vq9ejefPn6N79+4QCAR4//33ERgYKJfJIwDU1taKXSB6E0og/9+LFy+QkpKCEydOIC0tDQYGBpg7dy6srKzYq7f17OzssGDBAvj6+kJTUxMlJSWIiIiAvb09R9ETQtoDBQUFiUHEtra2HEVD5ElDMwQZhpH7O1vNTSgUoq6uDpMmTYKFhYXEOZwLEyZMgI2NDcLDw9mGOdu2beM4qsZhGAZ5eXlstcq/vweAgQMHchUeIXLDwcEBkyZNQlZWFgQCAXr06IGRI0eyfQveBVTCCmDt2rWIjY2FgoICnJycMH36dPTt27fB/WtqarB161acPn0ajx49Qq9evWBvbw8fH5936h8HIYSQtqWwsBDh4eEIDg5Gamoqli5dim7dumHr1q3Q09PjOrxWUVdXx659vHjxIsaPHw9HR0dOr/z7+/sjLS0NRkZGbBfccePG4eTJk23mDiQtdyDk3VVSUoLx48fL/H+YEki8WvDq6uoq9W6jNDt37oS7uzu6dOnSCtERQgghspk3bx60tLTw3XffsevrVFVVwefzwefzuQ6v1VVWViIxMRHR0dEoKCiAra0tHB0dG9UsornUd8GNiopCRUUFysvLsW/fvjYxwoMQ0vY1Z9NESiCbwNjYGBkZGbTmkRBCiFzh8XhIT09Hfn4+HBwckJmZCRUVFYkGKO3R9evX8eWXXyIvL4/zO2XtpQsuIUR+NGcVAa2BbAJ7e3t88803sLOzg7q6utj6Eqr/J4QQwhUFBQUIhUIkJSXBwMAAKioqKCgokDqTrD148uQJzpw5g5iYGFy7dg3m5uZYvnw512HB0NAQhoaGWL16NXtXkhJIQkhLas6miXQHsgl0dXWlbqf6f0IIIVwKDQ1FXFwcysvLERQUhH79+sHHxwcuLi5YvHgx1+G1imfPniE5ORkxMTG4cOECjIyMYGdnBysrK1p6QgghzYASSEIIIeQdkpGRAVVVVQwbNgzFxcW4cuUKrK2tuQ6r1RgYGKBz586wtraGra2tROdigKqFCCHkbVAC2URPnz5FQkICiouL4enpiZycHIwZM4brsAghhLRzAoEASUlJKC4uhrq6OiwtLaGpqcl1WK1GtEqofomJ6EcdqhYihJC3QwlkE1y9ehXe3t4YPHgwcnJyEB0dDUdHR6xcuRJTp07lOjxCCCHt1NWrV+Hl5YUBAwagd+/eKCwsxO3btxEZGQlDQ0OuwyOEEPIOoASyCaZPnw5PT09YW1vDyMgImZmZuHTpEr7++mucOXOG6/AIIYS0U25ubpg6dSpcXFzYbXw+H0ePHsXRo0c5jIwQQsi7ogPXAbRFd+7cgZWVFYB/ymNGjhwJgUDAZViEEELaudu3b8PZ2Vlsm7Oz82vnfxFCCCGNQQlkE/Tt2xcpKSli2zIyMtCvXz9O4iGEEEIAQENDA9nZ2WLbsrOzoaWlxVFEhBBC3jU0B7IJvvrqK/j4+GDMmDGoqqrCihUr8PvvvyMsLIzr0AghhLRjvr6+8Pb2hrOzM7S1tVFUVIQTJ04gMDCQ69AIIYS8I2gNZBPdv38fMTExePDgAXr27Ak7Ozv07duX67AIIYS0c+np6YiOjoZAIEDv3r3h5OSEUaNGcR0WIYSQdwQlkIQQQgghhBBCZEIlrI0wceLEN+6TnJzcCpEQQggh/6DzEyGEkNZCCWQjCIVC1NXVYdKkSbCwsICSkhLXIRFCCCF0fiKEENJqqIS1Eerq6ti1JRcvXsT48ePh6OhIa0sIIYRwis5PhBBCWgslkE1UWVmJxMREREdHo6CgALa2tnB0dET//v25Do0QQkg7RucnQgghLYkSyGZw/fp1fPnll8jLy8ONGze4DocQQggBQOcnQgghzY/WQDbRkydPcObMGcTExODatWswNzfH8uXLuQ6LEEJIO0fnJ0IIIS2J7kA2wrNnz5CcnIyYmBhcuHABRkZGsLOzg5WVFbp06cJ1eIQQQtopOj8RQghpLZRANoKBgQE6d+4Ma2tr2NraQk1NTWKfgQMHchAZIYSQ9ozOT4QQQloLJZCNoKury36toKAAABB9+xQUFGiNCSGEkFZH5ydCCCGthRJIQgghhBBCCCEy6cB1AIQQQgghhBBC2gZKIAkhhBBCCCGEyIQSSEIIIZyysLCAjo4OwsLCpD5+4sQJ6OjowNXVtZUjA+7evYspU6Zg2LBhWLRoUbMc8/bt20hKSmqWYzWHH3/8ETwej+swWIWFhdDR0UFaWhrXoRBCCJGCEkhCCCGcU1JSQlxcnNTHYmJi2MYwre3nn39GSUkJTp48iW+//bZZjunt7Y3Lly83y7EIIYSQ1kYJJCGEEM7xeDzcvXsX169fF9teVlaGP//8E0ZGRpzEVVFRgY8//hgDBgyAuro6JzEQQggh8oQSSEIIIZwbNGgQBg8ejNOnT4ttj4uLw/Dhw6GtrS22PS8vDwsXLsTo0aMxdOhQmJmZISQkBC9evAAAHD9+HGZmZoiJiYG1tTX09fUxZcoU/P777+wxVqxYIVEWK1rOaWFhgdjYWGRmZkJHRwfnz59HTU0NNm3aBCsrKwwbNgyGhobw8vLC3bt32WNUVVUhODgYZmZm0NfXh4uLC86ePcses6ioCLt27YKFhQUAYNasWVi2bJlYHKKx1Zd07tixA2PHjsW4ceNQVFQEhmGwe/duWFpaQk9PD/b29jh06BA7vqOh5zVk9+7d4PF4GDFiBJYsWYJHjx6xj1lYWGDdunVwdHSEkZER4uPjZXovdHR0cOTIEcybNw/6+vqYMGECgoKCUFdXx+6TlZWFGTNmQF9fH9bW1rhw4UKDMRJCCOEeJZCEEELkgp2dnUQCGRMTA3t7e7Ftz58/x9y5c9GxY0ccOHAAcXFx8PT0xO7du5GQkMDuJxAI8PPPP2PdunU4cuQIunfvDn9/fwiFQpni4fP5mDhxIgwMDPDHH3/AwMAAGzduxPHjx/Htt98iISEBP/30E/Lz8/HDDz+wz1u+fDni4+Px7bffIjo6GiYmJpg/fz7++usv8Pl89OrVC+7u7uDz+Y16f44ePYrdu3cjPDwc2tra2Lx5M/bt24evvvoKsbGxWLBgAcLDw7Fp06bXPk+aR48eITExEdu3b8f+/ftRVFQEDw8PvHz5kt3n8OHD8PPzw4EDB8Dj8WR6LwBg/fr1sLGxwcmTJ+Hu7o69e/ciJiYGAFBQUABPT0989NFHOHbsGFatWoWtW7c26n0hhBDSuiiBJIQQIhfs7OxQVFSEK1euAADu37+PnJwc2NjYiO337NkzzJ49G4GBgRg8eDA++ugjzJ07FxoaGrh16xa7X11dHQICAjBy5Ejo6uri888/R0VFBf766y+Z4lFTU0OnTp2gpKSEnj17QllZGcOGDUNoaCh4PB60tbVhYmICOzs79ufevXsXycnJWL16NSwsLPDRRx/hiy++gIeHB4RCIdTU1NCxY0eoqKhATU2tUe+Pm5sbdHR0oK+vj2fPnmHv3r1Yvnw5rKys0KdPH9ja2mLx4sXYt28fqqurpT6vIYqKiggLC4Oenh709PSwYcMG5ObmIj09nd3HxMQE48ePh66uLlRVVd/4XtRzcHCAi4sL+vXrBy8vL/Tv3x9ZWVkAXiW3Xbt2xQ8//ICBAwfCzMwMK1eubNT7QgghpHUpch0AIYQQAgB9+vSBvr4+Tp8+DX19fcTExIDH40kkWmpqavjss89w+vRpXL9+Hffu3cOtW7dQWlrKlrDW69+/P/t1165dAQC1tbVNjtHBwQEXLlzApk2bkJ+fj7///ht5eXno3r07AODmzZsAgBEjRog9b/ny5U3+mfX69evHfn379m1UV1cjICBArLnPixcvUF1djcLCQnTq1EnieQ358MMP0atXL/b7jz/+GO+//z5u3boFc3NzAEDfvn3FnvOm96Ke6O8AAFRVVdnfQW5uLoYMGQJlZWX2cUNDwzfGSwghhDuUQBJCCJEbdnZ22LNnD1asWIHY2Fj85z//kdjn4cOHcHNzg6qqKiZOnAhjY2Po6enBzc1NYl/RxKRe/RpBaZ1dRdfmSRMYGIhTp07B2dkZY8eOhZeXF5KSknDs2DEAr7rJNgdpSW59Qgj88xpCQkKgq6srsa+WlhZKS0slnteQDh0kC5JevnwplpB37txZ7PE3vRf1Xvc7+PfXQPO9h4QQQloGJZCEEELkho2NDYKDg8Hn83Hv3j1MnDhRYp+YmBiUlpYiNjaWTY7Ky8shEAgkkpHXUVJSklgPmZ+f3+D+5eXlOHz4MIKCgjBlyhR2+86dO9mfO3DgQADA1atX2SY5ADBt2jRYWVnB29tb4rjKysoScdy7d++1o0v69+8PJSUlFBUVwdramt1+6tQp/P7771i/fn2Dz5WmsLAQT548Qbdu3QC8upMqFArxySefSN1flvdCFkOGDMGRI0dQVVUFFRUVAGBLmAkhhMgnWgNJCCFEbmhoaMDY2BjBwcGwtLRkkwpRWlpaqK6uRnR0NO7fv48LFy7A19cXtbW1qKmpkflnGRgYIC8vD0ePHkVhYSEOHTqE1NTUBvdXVVWFqqoq/vvf/+LOnTvIy8vDhg0bkJiYyP7cvn374tNPP8XatWuRnp6O/Px8hISEIDc3FxMmTAAAvPfee8jPz0dJSQkbx/nz55GYmIiCggJs3boVubm5r41dVVUVM2bMQHh4OPh8PgoKChAXF4fAwEB07dpV6l2/16mrq8PixYuRk5ODS5cuwd/fH0OHDsXYsWOb/F7Iws3NDS9evIC/vz9yc3ORkZGBtWvXNip2QgghrYsSSEIIIXLF3t4eQqFQovtqPWtra/j4+CAsLAyffvop1qxZAxMTE9jb2+Pq1asy/xwHBwfMmTMHGzduZNfz+fn5Nbi/oqIifvzxRxQWFmLy5MmYM2cO/v77b3z33XeoqKjAnTt3AABr166FmZkZvvrqKzg5OSErKwu7du3CoEGDAACenp74888/4ejoiLq6OsydOxc2NjZYsWIFnJ2d8fDhQ3h6er4x/q+//hre3t7YsWMHbGxsEBoailmzZiEgIEDm96De4MGDYWxsjHnz5mHevHkYPHgwIiMj0bFjx6iE+ioAAACgSURBVLd6L95EU1MTBw4cwNOnTzFt2jSsWrUKvr6+jY6fEEJI61FgGlNrQgghhBBCCCGk3aI7kIQQQgghhBBCZEIJJCGEEEIIIYQQmVACSQghhBBCCCFEJpRAEkIIIYQQQgiRCSWQhBBCCCGEEEJkQgkkIYQQQgghhBCZUAJJCCGEEEIIIUQmlEASQgghhBBCCJEJJZCEEEIIIYQQQmTyf1T2lmWenMx4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ata:image/png;base64,iVBORw0KGgoAAAANSUhEUgAAA5AAAAIWCAYAAAAh0mJVAAAABHNCSVQICAgIfAhkiAAAAAlwSFlzAAALEgAACxIB0t1+/AAAADh0RVh0U29mdHdhcmUAbWF0cGxvdGxpYiB2ZXJzaW9uMy4xLjAsIGh0dHA6Ly9tYXRwbG90bGliLm9yZy+17YcXAAAgAElEQVR4nOzde1yO9/8H8Fc6LuUbFnNopIh0UCmJybdiGpUREdVyCk1kNYcxlmOOU20KYcgsNNLXbDkPGWUkklPlkFAjss5dvz96dP3cOrgR951ez8ejx0Ofz+e63u/r7r5uvft8rutSEARBABEREREREdFLNJJ1AkRERERERFQ/sIAkIiIiIiIiqbCAJCIiIiIiIqmwgCQiIiIiIiKpsIAkIiIiIiIiqbCAJCIiIiIiIqmwgCRqwOzs7GBgYCB+de3aFXZ2dli9ejVKSkreWtysrCwsXLgQDg4OMDExQd++fREYGIibN2+KY+7cuQMDAwMcP368zuOXlJRgy5Ytb3SMBgYG+Pnnn+swq9qFhoaiV69ebz3O33//jb/++kv83s7ODitWrHjrcd8VDw8P+Pv7yzoN0fnz5zFgwAAYGRlh0aJFNY6T5pypT6R5P7/svVfX52DlZ46BgQESEhKqHTN79mwYGBjI5Jw4dOgQ/vvf/8LY2BibNm2qk30eO3YMV65cqZN91QV5Oz9jYmJgYGCAoqIiWadCJFdYQBI1cKNHj8aJEydw4sQJ/P7775g9ezZ27NiBVatWvZV458+fx+DBg5GZmYkFCxZg//79WLFiBXJzczF8+HBcunTprcR9XlxcHBYtWoTy8vK3HquujBkzBvv27XvrcUaMGFFvi5L6KCwsDCoqKti/fz8mT55c7Rh5OGcaEmVlZezfv79Ke3FxMeLj46GgoCCDrIAVK1agQ4cO+O233+Dq6vrG+7t79y4mTJiABw8e1EF2RNSQsIAkauA++OADaGtrQ1tbG23btoWDgwPc3d0RExNT57GKi4sxbdo0WFpaYt26dejZsyfatm2L7t27Izw8HB999BEWLFhQ53FfJAjCW49R1xo3boxmzZrJOg2qY0+fPkWXLl3w8ccfo2nTplX65eWcaUh69eqFP/74A6WlpRLtx44dQ5MmTdC6dWuZ5PX06VOYmpqibdu20NTUfOP91cfPQSKSDywgiaiKDz74QOL74uJirFq1Cv369YORkRHMzc0xduxYZGRkiGMMDAzw/fffw8HBAdbW1vj777+r7PfIkSO4d+8epkyZUuWv+CoqKli9enWVZXyXL1+Gu7s7jI2N0adPH6xbt07sEwQBkZGR+Oyzz2BsbIxu3brB3d0dycnJ4hg7OzssXrwYzs7OsLS0RGRkJGbNmgUAMDExqbFQvnjxIjw8PGBmZgZzc3OMHz8e169flxhz+/ZtTJgwAaampujZsyeCg4NRVlYm9v/999/w9vZG9+7d0b17d/j5+eHu3bsAgKVLl6J///7i2LKyMnTv3h1jx44V2x4+fIjOnTvj3LlzVZb8GRgY4JdffsG4ceNgamqK//73v1iyZInEL72pqanw9PREt27dYGtri82bN6Nfv341HrOBgQEAYP78+fDw8BDb//nnH0yfPh1mZmbo3r07Zs2ahX///Vfsv3//Pr766itYWVnB0tIS3t7etc6KVS4V3L9/P0aMGAETExP0798f4eHh4pjqlo799ddfMDAwwI0bNwBULHdbtmwZvvvuO1hYWKBHjx74/vvvcevWLYwZMwampqaws7NDbGysRPyCggLMmjULZmZmsLa2xooVKySWM+fn5+Pbb7+FjY0NzMzMMGLECIkljTExMejTpw+WL18OS0tLjBgxotpfxsvKyrB582Z89tlnMDExgZ2dHcLDw8X3iIGBAc6fP489e/bAwMAAd+7cqbKPVz1nzp07J77njIyMYG9vjw0bNoj9oaGhcHNzw4wZM2Bubo6pU6cCADZv3oz+/fvDyMgItra2CA4ORnFxcY0/wxMnTsDV1RWmpqbo0aMHpk6divv374v99+7dw4wZM9C7d2+YmJjA3d0dZ8+erXF/Dx48gJ+fHywsLGBjY4MtW7bUOPZ5t27dgqenJ4yNjeHg4IA9e/YAqFim3qtXLyxbtkxi/MmTJ2FoaFjrrJujoyOePn2KU6dOSbTHxcVh0KBBVcYfOXIEI0aMgJmZGYyMjPDZZ5+JeQDAzJkz8dVXX2HVqlXo3bs3LCwsMGbMGImZ/uqW61Yu56w8Xx4+fIgffvhBPE/v37+PwMBA9OrVC127doWNjQ2++eYbiXPz7t278PPzg6WlJbp3746JEyciMzMTd+7cgb29PQBg/PjxmDlzJoDqlwU/n1tN7/26OmeA2s/PytciPDwcvXv3xieffIK7d+++9LWo/Ow4fvw4XFxcYGJigkGDBmHXrl0SsXfv3o1PP/0UxsbG8PDwwL1796rNkaihYwFJRBKuXbuG6OhouLm5iW0rV65ETEwM5s+fj99//x0//PADMjMzsXDhQolto6KisHz5ckRERMDY2LjKvlNSUqCuri7+AvSijh07Qk9PT6Jt8+bN+OKLL7B//358/vnnWLlyJU6fPg0A2Lp1K8LCwjB16lQcOHAAGzduRFFREWbMmCGxj+3bt2P69OnYunUrhg8fjtmzZwMADh8+jM8++6xKHuXl5Zg0aRI+/vhj7NmzBzt27EBpaSl8fX2rHG+/fv0QFxeHL7/8Ehs3bhR/cUxOToaHhwdatWqF7du3Y/369Xjw4AFGjRqFJ0+ewN7eHpmZmbh9+zaAimWK+fn5SEpKEn9ZOnr0KJo3b45u3bpV+3oFBwfD0dERe/fuxejRo7F582bExcUBAHJycuDp6QktLS1ER0dj2bJliI6OFuNV58SJEwCAgIAAhIaGiu0xMTHo0qULYmNjsWDBAsTGxopFyb///gsPDw8UFBRg06ZN2LFjBwwMDDBixIiXXlu1ePFieHt7Y8+ePbC3t8fq1atrLTKqs2XLFjRr1gx79uyBp6cn1q5dCy8vLwwdOhQxMTEwMzPDN998g8ePH4vbHDlyBMrKyti1axcWLlyI3bt3Y8mSJQAq/igxbtw4XLt2DaGhoYiJiYGdnR3GjRuHY8eOifu4f/8+bty4gd27d2P+/PnVLmtcunQpQkJCMHbsWOzbtw9+fn5Yv349Fi9eLL7eXbt2haOjI06cOIFWrVpV2cernDMPHjzA2LFjoauri507d2Lfvn0YMGAAli9fjgsXLojbnD9/HioqKti7dy/8/Pxw7NgxrFixAgEBAfjjjz8QFBSE6OjoGq+ze/z4MSZPnoxPPvkEcXFx2LBhAzIyMsTzKj8/HyNHjkR6ejpCQkKwe/du6OnpwdvbG+fPn6+yv9LSUowdOxZ37tzBxo0bsX79esTHx4t/bKnN1q1b0a9fP8TGxmL06NGYNWsWDhw4AGVlZbi4uCA2NlbijzqVhUyLFi1q3GezZs1gbW0tsYw1Pz8fR48ehZOTk8TY1NRUTJ48Gba2toiNjcWvv/4KY2NjfPPNN8jOzhbH/f7778jKysKmTZvw448/4ubNm5g/f/5Ljw8AWrVqhRMnTqBZs2YYM2aMeJ5OnDgR2dnZiIiIwIEDB/D1119j79692LZtm5jzqFGj8OjRI2zYsAE///wzSktLMWbMGLRo0QI7d+4EUPH5/s0330iVC1D1vQ+gzs4ZoPbzs1J0dDQiIyMRFhaGNm3avPS1qLRkyRIEBgaKn2nffvut+Jm4f/9+zJkzByNGjMC+ffvw2WefSfxRi4j+n5KsEyAi2dq8eTOioqIAVPzVvqSkBO3bt4enp6c4xsjICH379kXPnj0BAG3atMHAgQOrzGQNHDgQZmZmNcbKy8uDpqbmK11DNHHiRHGmburUqdi0aRMuXrwIa2trfPzxxwgODhb727RpAzc3N8ydOxclJSVQVlYGAPTs2RN9+/YV91m5/OvDDz+EqqpqlZhPnz5FTk4OmjZtitatW0NZWRlLly5FZmYmysvL0ahRxd/ehg0bhmHDhgEARo0ahS1btuDixYsYOnQoNm7ciPbt22PhwoXi+NDQUNjb2yMmJgYeHh5o2rQp/vzzT7i7u+PEiRPo27cvTpw4gQsXLqB79+44cuQI7O3txe1f5OTkhKFDhwIAxo4di127duHcuXMYPHgwduzYARUVFSxbtgxqamoAgFWrVsHFxaXG11pbWxsAoKGhAS0tLbH9v//9L8aPHw8A0NHRwc6dO3Hx4kUAwP/+9z88fPgQcXFxUFFRAVAx45KUlISffvqpyi9+z/P09MSnn34KAAgMDMTPP/+Mc+fOwdLSssZtXtS+fXtMmTIFAODt7Y2QkBD069cPAwcOBFBx7WhcXBwyMjLEQrxjx46YP38+GjVqBD09PeTm5mLBggWYPn06Ll68iL///hvHjh3DRx99BACYMGECLl++jA0bNsDW1laMPXnyZHz88cfV5pWfn4+ff/4ZU6dOFX9G7dq1Q15eHoKDg+Hr6wttbW0oKSlBTU1NfO1f9CrnTFFRESZNmoQxY8ZASaniv/epU6diw4YNSEtLg6mpqTh22rRpaN68OQDgzz//hIKCAlq1aoXWrVujdevW2LhxI5o0aVJtnHv37qGoqAgffvgh2rRpAx0dHaxZs0Ys0mNjY5GTk4NffvkFLVu2BAAEBQXh0qVLiIiIwNq1ayX2l5CQgKtXr2Lfvn3o1KkTgIqixs7O7qXH7OrqKs6W6+rq4uLFi4iMjMSAAQMwbNgwREZG4tSpU/jkk0/w5MkTxMfHS3V998CBA7FkyRIUFxdDRUUFBw8ehK6uLvT19SXGKSgoYObMmfDy8hLbJk2ahD179uDGjRvie0hNTQ2LFy8WzxF3d3eEhIS8NA8AUFRUhLa2Nho1agR1dXVoa2ujqKgIzs7OsLe3F9+DOjo62LFjB9LS0gBUFES5ubnYvXu3+LNetGgRNm3ahMePH4tL4ps0afLKS2Kff+8nJCTUyTlTqbbzs9LIkSPFP6pI81pUmjJlCnr37g0AmDFjBmJjY3HhwgXo6Ojgp59+Qr9+/eDt7Q2g4rPlxo0b2Lp16yu9NkQNAQtIogZuyJAh4rLJ0tJSZGVlYe3atRg2bBj27NmD//znP3BycsKZM2ewatUqZGZmIj09HTdu3JAoMoCK/3Br07RpUzx58gSCIEhdRD6/z0aNGkFTU1Nc1ti3b1+kpKQgJCQEmZmZyMjIEH9heP4GOe3atZMqVqX//Oc/8PHxQUREBLZv3w4rKyt88skncHZ2lijmdHV1q2xXmVtaWhosLS0lxmtra0NXVxdXrlyBoqKiWDBWFpCurq548uQJTp8+DRMTEyQkJNT6S2aHDh0kvtfU1BRnL1NSUmBoaCgWjwDQuXPn17p26sWf63/+8x/k5OQAqFhiXFBQgB49ekiMqW35Y3X5N2rUCI0bN37lO+M+/zNQV1cHIPnzrjz+55fCmpmZSfxcTE1NUVJSghs3bohLbx0dHSXilJSUVCmoantf3bhxAyUlJVWKYSsrK5SVleHatWtVXrPqvMo5o6Ojg+HDh2PHjh24evUqbt26JZ4Pz8/CaWhoiAUFADg7O2PPnj1wdXVF27Zt0atXL/Tr10+i4Hxely5d4OzsjKCgIISEhMDa2hq2trbi8s60tDS0bdtWLB6BikLLwsIChw4dqrK/q1evQk1NTSweAaBFixbQ0dF56etjYWEh8b2JiQkOHToEQRCgq6sLS0tL7NmzR5wt1dTUlPhjUk369++P+fPn488//4S9vT3i4uKqzD4CFedU06ZNERkZiRs3buD27dtITU0FIPmat23bViweAclz9XWoqqpi9OjR+OOPP7B161bcvn0b165dw927d8WZ7CtXrqBt27YSP+uWLVuKy1WrWzItreff+3V1zlSq7fysPJbnP5OkeS0qPf+ZU/lZWPlzuHr1KhwcHCTGm5ubs4AkqgYLSKIGrkmTJhL/qevp6aFjx46wtbVFXFwcRo0ahe+++w6xsbH4/PPP0bt3b4wdOxYHDx7E7t27JfZV3Wze88zNzREeHo4rV66gS5cuVfr/97//4ffff5e4pqu62bfKa2c2bNiANWvWYPDgwbCwsMDIkSORlpaGoKAgifHPF1HS8vf3h7u7O44dO4bTp09j9erV4hLNDz/88KW51aS8vFz8RdLe3h4zZsxATk4OUlJSsGrVKjx48ACnT5+GsbExFBUVay0ynv+F9MX4SkpKdfYoFkVFxRr7ysvL0bZtW0RGRkqV38v6K/Ovrlh68aYmAMSZtufVNGNbU3/lHxtKS0vFn8/z17DVtN3rvK8qY73stan0KudM5RJpfX19fPLJJ7C1tYWRkRH69OlTa97NmjXDr7/+igsXLuDkyZM4deoUoqOjMXLkSMybN6/avJYvX44vv/wSx48fx+nTp/Hdd99h27ZttT5WQxAEcVVATf3P/9xrG1vpxfemIAgoKSkR9zNs2DB8++23yM/Px549ezB48OBq3zMv0tTURJ8+fbB//36YmZnh9OnTVZbsA8DZs2cxbtw49OzZE5aWlhgwYACaNm1a5S6p0v68n1fb+fvvv//C09MTT548gaOjIwYNGoSuXbtKLEWV5vV73Tyefw/V9TlT2/lZ6fn/a6R5LSpV95o8/5n94ud3Xb2GRO8bXgNJRDUqLy/Ho0ePsH37dnzzzTeYM2cOhg0bBhMTE9y8efOV7+LXs2dP6Ojo4IcffqiybVFRESIiIpCdnS31LNmPP/6ICRMmYMGCBXB3d0f37t1x69YtALUXci+bybl37554jc7w4cOxatUqxMTE4Pbt2zhz5oxUuRkYGODcuXMSM6EPHjxARkaGuAyud+/eKC0tRUREBFq3bg0dHR3Y2Njg/PnziIuLg62t7Wv94glUzBKlpqZKzLzduHEDT58+fa391aRTp07Izs6Gmpoa2rVrJ36Fh4fj8OHDr73fyl/c8vPzxbbMzMw3zhdAlRv8nD17FsrKyujYsSMMDAxQXFyMp0+fShzPzp078euvv0odQ09PD8rKylWu6Tx79iyUlJReOltf6VXOmZ9//hmNGzfG1q1b4ePjA3t7ezx69AhA7edDfHw81q5di27dusHX1xdRUVGYOHFijTdbunLlCr799lu0atUKHh4e+OGHHxAeHo5Lly4hLS1NvCHQ89cACoKAxMREdOzYscr+DA0NUVhYiJSUFLHt8ePH4rlcm+e3ASpe3+cL7QEDBkBFRQU7duxAcnKyuJxYGgMHDsSRI0cQGxsLc3NzcXnm8yIjI2FiYoLw8HCMHTsWffr0EW/Q8yqfj8rKyhLv9fLy8lpnCE+cOIGLFy9i48aN8Pf3x6BBg9CmTRvcunVLjKuvr487d+7gn3/+EbfLzc1Fjx49cPbs2Wo/B1/MIz8/X2L76tTVOVOptvOzOtK8FtLo0qULkpKSJNqev3aYiP4fC0iiBq6goAAPHz7Ew4cP8eDBAyQnJ2P27NlQV1dH//79oampCU1NTRw+fBg3b97EjRs3sGLFCsTHx0u1TPF5KioqWLJkCU6ePImJEyfi9OnTuHPnDk6ePAlvb29kZ2e/0iMJWrdujVOnTiEtLQ2ZmZnYsGGDeD1nbbk1btwYQMWdVp89e1alv3nz5jh48CDmzp2LK1eu4NatW/jll1+grKwMIyMjqXIbM2YMMjIyMGfOHFy7dg3nz5+Hn58ftLS04OzsDKDibrc2NjbYsWMHbGxsAFQs11JRUUFcXBz69esn9WvxInd3d5SUlGDGjBm4evUqzp07h4CAAAC1F9CNGzfGjRs3kJubK1UcZ2dnfPjhh5gyZQoSExORkZGBoKAgxMbG1vgLnzRMTU3RqFEjrFmzBrdv38axY8ewcePG197f8y5duoSFCxfixo0b2L9/P8LCwuDu7o4mTZqgd+/e6Nq1K7766iucOHECt2/fxo8//ogNGzZIXfQBFctER44cibVr1yImJgaZmZnYs2cPQkND4erqWu0jO6rzKudMq1at8PDhQxw6dAhZWVk4duyY+FD22s6HRo0aITQ0FFu2bMHt27eRnJyM48eP13g9c9OmTbFv3z7MmzcPN27cwM2bN8Xl7h06dBDfE1OnTsW5c+dw/fp1fPvtt7h69ap4fdnzevToATMzM8ycORNnz57FlStXEBAQINXny7Zt2/DLL78gPT0da9euxaFDhzBx4kSxX1VVFc7OzggNDYW5uXmVZd+1sbOzgyAICA0NrXb5KlDxGXT9+nX89ddfuHv3Lvbv3y/O2r7KCgBzc3McOHAAp0+fRnp6OubPn1/rH3sqi9nY2FjcuXMHFy5cgJ+fHx4+fCi+bk5OTtDW1kZAQIBY3H/99dfQ0tKCiYmJ+Dl49epV8Q8NZmZm2LlzJ5KTk3H16lV8/fXXL52xratzplJt5+frvhbS8PHxwbFjxxAWFob09HT8+uuv2L59+yvnT9QQsIAkauC2bduG3r17o3fv3rC1tcX48ePFWYyWLVtCSUkJoaGhuHPnDgYPHgwvLy+kp6cjKCgIT58+feWHzltaWiI6OhpaWlqYOXMmHB0dMWfOHHz88cfYuXNnjXebrM7y5csBAG5ubnBzc8PJkyfF2/bX9pfjnj17onv37vjiiy+wY8eOKv0qKiqIjIxEaWkpPD09MWjQICQmJmLdunUvvQFEJRMTE2zcuBEZGRkYOnQofHx80KpVK+zYsUPi2lF7e3sUFxeLNyhSUlKClZUVlJSU8Mknn0j9WryoadOm2LhxI+7fv4+hQ4di2rRp4rK62mY1J0yYgN27d1f7i351NDU1ERUVhdatW2Py5MkYPHgwUlJSsHbtWlhZWb12/jo6OggKCsLJkyfh6OiIH3/8EXPnzn3t/T3v888/R25uLoYMGYLFixdj9OjR4p17FRUVERkZie7duyMwMBADBw7Eb7/9hmXLlomFv7RmzpyJ8ePHIywsDAMHDsQPP/yACRMm4Ntvv32l/Uh7znh4eGDw4MGYM2cOPvvsMyxfvhxubm6wtLSUeLTNi+zt7fHdd9/hl19+waBBgzB+/Hjo6+vXeLOZli1bYt26dcjMzMTw4cMxdOhQ3L9/H5s2bYKGhgY0NDQQFRWFli1bYsKECXB1dUVGRgY2b95c5ZpFoKKAjYiIgJGRESZPngxPT08YGhpK9ccaX19fxMTEwMnJCXv37sWqVauqXMc2dOhQFBYWVllW+jJqamri+Vl5s6cX+fn5wcrKCl9++SWcnJywYcMGBAQEoE2bNq80e+Xv7w9zc3NMnDgR7u7u4rXnNTExMcGcOXOwa9cuODo6wt/fH23btsUXX3yBlJQUlJeXQ01NDZGRkVBRUcHo0aPh4eEBdXV1REZGQlVVFVpaWhg5ciTWrFkjPtpo/vz5+OijjzBq1CiMGzdOfPxHberynAFqPz9f97WQhq2tLdasWYPff/8dzs7O2LZtGyZPnvzK+RM1BAoCnyRLRPTeuX79OnJycmBtbS22ZWdnw9bWFtu3b6/2F3mi99GhQ4fw9ddf488//xRvtERERK+PN9EhInoP5eTk4IsvvkBQUBB69eqFR48e4fvvv0eHDh1qvLsm0fvk8uXL4rMohw8fzuKRiKiOyGQJa3JysvgcHqDiOVe+vr6wsLBA3759xYfbAhXXbcyePRtWVlawsbGReH6UIAhYuXIlrK2tYWlpiYULF0rcNpuIqKGytrbGd999h59++gmOjo4YO3YsmjRpgk2bNkl1F0qi+q7yeu7nnxVKRERv7p0uYRUEAbt378bSpUuhqKiIv/76C0DFNQSqqqpYuHAh0tLSMH78ePz000/o3LkzgoODkZqaitDQUOTm5mLMmDGYM2cO7OzsxIvnIyMjoaCgAB8fH3z++efiQ4WJiIiIiIio7rzTGcjw8HBs2bJF4g5pz549w8GDB8Ui0sTEBIMGDRJnIWNjY+Hj4wNNTU20b98eo0ePRnR0NABg79698PLyQosWLaCtrQ0fHx+xj4iIiIiIiOrWO13HNHToUEycOFHiOWqZmZlQUlKCjo6O2Karq4s//vgDeXl5yMnJEZ+ZVtlXeZv+mzdvVum7fv16lYcRS6O8vBzPnj2DsrLyK29LRERERERU3wmCgJKSEjRu3BiNGlU/1/hOC8gWLVpUafv333+hpqYm0aampobCwkIUFBQAqHhW2ot9QMXz657f9oMPPkB5eTmKi4uhqqr6Srk9e/YMV69efaVtiIiIiIiI3jedOnWCpqZmtX0yv5PCBx98IBaElQoLC6Guri4Wh4WFhdDQ0JDoAyqKyaKiInG7goICKCkpvXLxCADKysoAKl6s55+RlpKS8tJnUUkzRhb7aigx63v+sohZ3/OXRUzm3/Bi1vf8ZRGzvucvi5jMv+HFrO/5yyJmfc9fFjFfd1/FxcW4evWqWBtVR+YFZLt27VBaWoqsrCy0bt0aAJCeng59fX1oaWmhefPmSE9Px4cffij26enpAQD09PSQnp4u3pI+PT0dHTp0eK08KpetqqioVClApSlIpS1a3/W+GkrM+p6/LGLW9/xlEZP5N7yY9T1/WcSs7/nLIibzb3gx63v+sohZ3/OXRcw32Vdtl/TJ5DEez9PQ0IC9vT1WrlyJgoICJCcnIy4uDk5OTgAAZ2dnhIaG4vHjx8jIyMC2bdvg4uIi9kVGRiI7Oxs5OTmIiIgQ+4iIiIiIiKhuyXwGEgAWLFiAefPmwdbWFurq6ggMDBRnFadNm4bFixfD0dERCgoK8PT0hKOjIwDA3d0dOTk5cHV1RUlJCZycnODt7S3LQyEiIiIiInpvyaSA7NGjh/gMSADQ0tLCmjVrqh2rpqaGoKAgBAUFVelTVFSEv78//P3931quREREREREVEHmS1iJiIiIiIiofmABSURERERERFJhAUlERERERERSYQFJREREREREUmEBSURERERERFJhAUlERERERERSYQFJREREREREUmEBSURERERERFJhAUlERERERERSkZsCMiEhAYMHD4aZmRnc3Nxw4cIFAEBycjK6dOkCMzMz8Ss8PBwAIAgCVq5cCWtra1haWmLhwoUoKyuT5WEQERERERG9t5RknQAA3LlzB5MmTcLs2bMxZMgQnAQyuvcAACAASURBVDhxAhMmTEBcXByuXLmCPn36ICIiosp2UVFROHr0KGJjY6GgoAAfHx9s374dHh4eMjgKIiIiIiKi95tczEAeP34cnTp1wvDhw6GkpIS+ffvCxMQEBw4cwOXLl9G5c+dqt9u7dy+8vLzQokULaGtrw8fHB9HR0e84eyIiIiIiooZBLmYgy8vLoaamJtHWqFEjZGZmIjU1FSoqKrCzs0N5eTkcHR3h7+8PFRUV3Lx5E/r6+uI2urq6uH79OgRBgIKCwrs+DCIiIiIioveagiAIgqyTyMjIwODBg7FkyRI4ODggISEBU6ZMgbOzMx4+fIgePXrAzc0Nubm5mDp1KmxsbBAQEABDQ0PExMSIM5S3b9+Gg4MDkpOToaqq+ko5FBUVISUl5W0cHhERERERUb1hZGRUcz0lyIkjR44ITk5OgpWVlRAYGCh88803QnBwcJVxBw4cEPr37y8IgiCYmZkJ58+fF/vS0tIEQ0PD14pfWFgoJCYmCoWFhRLtiYmJL91WmjGy2FdDiVnf85dFzPqevyxiMv+GF7O+5y+LmPU9f1nEZP4NL2Z9z18WMet7/rKI+br7qqkmep5cXAOZn5+PVq1aITY2Fn/99ReWLVuGq1evwtDQEMHBwcjPzxfHFhUVidWwnp4e0tPTxb709HR06NDhnedPRERERETUEMhFAfn48WOMGDECly5dQnFxMaKiopCVlQU7OzvEx8cjLCwMJSUlyMzMRHh4OIYMGQIAcHZ2RmRkJLKzs5GTk4OIiAi4uLjI+GiIiIiIiIjeT3JxE522bdti/vz5mDJlCh4/foyuXbti06ZNUFdXR3h4OBYuXAhra2uoqanBzc0NXl5eAAB3d3fk5OTA1dUVJSUlcHJygre3t4yPhoiIiIiI6P0kFwUkALi4uFQ7e6ivr4/NmzdXu42ioiL8/f3h7+9fp7kUlpZATUkZAGBhYVGljYiIiIiIqCGSmwJSnqgpKaPtppkSbXe8l8ooGyIiIiIiIvkgF9dAEhERERERkfxjAUlERERERERSYQFJREREREREUmEBSURERERERFJhAfkGCktLAPz/nVqfbyMiIiIiInrf8C6sb4B3ayUiIiIiooaEM5BEREREREQkFRaQREREREREJBW5KSATEhIwePBgmJmZwc3NDRcuXAAA5OXlwdfXFxYWFujbty927twpblNcXIzZs2fDysoKNjY2WLt2razSJyIiIiIieu/JRQF5584dTJo0Ce7u7jh79iwmTZqECRMm4OHDh5g7dy7U1dVx6tQphISEYMWKFbhy5QoAYPXq1cjKysKhQ4ewfft27Ny5E4cPH5bx0RAREREREb2f5KKAPH78ODp16oThw4dDSUkJffv2hYmJCQ4cOICDBw/Cz88PqqqqMDExwaBBg8RZyNjYWPj4+EBTUxPt27fH6NGjER0dLeOjISIiIiIiej/JRQFZXl4ONTU1ibZGjRrh5MmTUFJSgo6Ojtiuq6uLa9euIS8vDzk5OdDX16/SR0RERERERHVPQRAEQdZJZGRkYPDgwViyZAkcHByQkJCAKVOmwNTUFFeuXMGZM2fEsbt27UJ0dDRCQkJga2uLpKQkaGhoAKi4jjIgIAAnT5585RyKioqQkpICoOK5jtU9niMpKUmiTdpxRERERERE9YWRkRFUVVWr7xTkxJEjRwQnJyfByspKCAwMFL755hvB29tbMDY2lhi3detWwcvLS3j06JHQqVMn4eHDh2Lf4cOHBQcHh9eKX1hYKCQmJgqFhYWCIAhCm40zJL5qIu04QRCExMTEl+YhzZi6HlffY9b3/GURs77nL4uYzL/hxazv+csiZn3PXxYxmX/Di1nf85dFzPqevyxivu6+XqyJqqP0bmvZ6uXn56NVq1aIjY0V24YPHw53d3ecPn0aWVlZaN26NQAgPT0d+vr60NLSQvPmzZGeno4PP/xQ7NPT05PJMRAREREREb3v5OIayMePH2PEiBG4dOkSiouLERUVhaysLPTv3x/29vZYuXIlCgoKkJycjLi4ODg5OQEAnJ2dERoaisePHyMjIwPbtm2Di4uLjI+GiIiIiIjo/SQXM5Bt27bF/PnzMWXKFDx+/Bhdu3bFpk2boK6ujgULFmDevHmwtbWFuro6AgMDYWpqCgCYNm0aFi9eDEdHRygoKMDT0xOOjo4yPhoiIiIiIqL3k1wUkADg4uJS7eyhlpYW1qxZU+02ampqCAoKQlBQ0NtOj4iIiIiIqMGTiyWsREREREREJP9YQBIREREREZFUWEASERERERGRVFhAEhERERERkVRYQBIREREREZFUWEASERERERGRVFhAEhERERERkVRYQBIREREREZFUWEASERERERGRVOSmgDx37hyGDBkCc3NzfPrpp9i3bx8AIDk5GV26dIGZmZn4FR4eDgAQBAErV66EtbU1LC0tsXDhQpSVlcnyMIiIiIiIiN5bSrJOAADKysrg6+uLefPmYcCAAUhMTISXlxfMzMxw5coV9OnTBxEREVW2i4qKwtGjRxEbGwsFBQX4+Phg+/bt8PDwkMFREBERERERvd/kYgbyyZMn+Oeff1BWVgZBEKCgoABlZWUoKiri8uXL6Ny5c7Xb7d27F15eXmjRogW0tbXh4+OD6Ojod5w9ERERERFRwyAXM5BNmzaFu7s7pk+fjsDAQJSXl2PRokVo1aoVUlNToaKiAjs7O5SXl8PR0RH+/v5QUVHBzZs3oa+vL+5HV1cX169fF4tQIiIiIiIiqjsKgiAIsk6ivLwcy5cvh6mpKezs7HDq1Cl89dVXiIqKwvfff48ePXrAzc0Nubm5mDp1KmxsbBAQEABDQ0PExMSIM5S3b9+Gg4MDkpOToaqq+ko5FBUVISUlBQBgYWGBtptmSvTf8V6KpKQkiTZpxxEREREREdUXRkZGNddTghz47bffBHd3d4m26dOnC0uWLKky9sCBA0L//v0FQRAEMzMz4fz582JfWlqaYGho+Fo5FBYWComJiUJhYaEgCILQZuMMia+aSDtOEAQhMTHxpXlIM6aux9X3mPU9f1nErO/5yyIm8294Met7/rKIWd/zl0VM5t/wYtb3/GURs77nL4uYr7uvF2ui6sjFNZD37t1DcXGxRJuSkhL+/fdfBAcHIz8/X2wvKioSq2E9PT2kp6eLfenp6ejQocO7SZqIiIiIiKiBkYsC0sbGBqmpqdi9ezcEQcCZM2cQHx8PV1dXxMfHIywsDCUlJcjMzER4eDiGDBkCAHB2dkZkZCSys7ORk5ODiIgIuLi4yPhoiIiIiIiI3k9ycRMdAwMDhISEYM2aNVi0aBFat26N4OBgmJiYIDw8HAsXLoS1tTXU1NTg5uYGLy8vAIC7uztycnLg6uqKkpISODk5wdvbW8ZHQ0RERERE9H6SiwISAOzs7GBnZ1elXV9fH5s3b652G0VFRfj7+8Pf3/8tZ0dERERERERysYSViIiIiIiI5B8LSCIiIiIiIpIKC0giIiIiIiKSCgtIIiIiIiIikgoLSCIiIiIiIpIKC0giIiIiIiKSCgtIIiIiIiIikgoLSCIiIiIiIpIKC0giIiIiIiKSitwUkOfOncOQIUNgbm6OTz/9FPv27QMA5OXlwdfXFxYWFujbty927twpblNcXIzZs2fDysoKNjY2WLt2razSJyIiIiIieu8pyToBACgrK4Ovry/mzZuHAQMGIDExEV5eXjAzM8OyZcugrq6OU6dOIS0tDePHj4exsTE6d+6M1atXIysrC4cOHUJubi7GjBkDAwMD2NnZyfqQiIiIiIiI3jtyMQP55MkT/PPPPygrK4MgCFBQUICysjIUFRVx8OBB+Pn5QVVVFSYmJhg0aJA4CxkbGwsfHx9oamqiffv2GD16NKKjo2V8NERERERERO8nuSggmzZtCnd3d0yfPh1du3bFqFGjMHfuXDx69AhKSkrQ0dERx+rq6uLatWvIy8tDTk4O9PX1q/QRERERERFR3VMQBEGQdRLl5eVYvnw5TE1NYWdnh1OnTuGrr77C2rVr8eWXX+LMmTPi2F27diE6OhohISGwtbVFUlISNDQ0AAAJCQkICAjAyZMnXzmHoqIipKSkAAAsLCzQdtNMif473kuRlJQk0SbtOCIiIiIiovrCyMgIqqqq1XcKcuC3334T3N3dJdqmT58ujB49WjA2NpZo37p1q+Dl5SU8evRI6NSpk/Dw4UOx7/Dhw4KDg8Nr5VBYWCgkJiYKhYWFgiAIQpuNMyS+aiLtOEEQhMTExJfmIc2Yuh5X32PW9/xlEbO+5y+LmMy/4cWs7/nLImZ9z18WMZl/w4tZ3/OXRcz6nr8sYr7uvl6siaojF0tY7927h+LiYok2JSUldO3aFaWlpcjKyhLb09PToa+vDy0tLTRv3hzp6ekSfXp6eu8sbyIiIiIiooZELgpIGxsbpKamYvfu3RAEAWfOnEF8fDwGDhwIe3t7rFy5EgUFBUhOTkZcXBycnJwAAM7OzggNDcXjx4+RkZGBbdu2wcXFRcZHQ0RERERE9H6SiwLSwMAAISEh2LJlCywsLBAUFITg4GAYGxtjwYIFKC0tha2tLfz8/BAYGAhTU1MAwLRp09C+fXs4OjrC3d0dw4cPh6Ojo4yPhoiIiIiI6P0kF8+BBAA7O7tqn9+opaWFNWvWVLuNmpoagoKCEBQU9LbTIyIiIiIiavDkYgaSiIiIiIiI5B8LSCIiIiIiIpIKC0giIiIiIiKSCgtIIiIiIiIikgoLSCIiIiIiIpIKC0giIiIiIiKSCgtIIiIiIiIikgoLSCIiIiIiIpIKC0giIiIiIiKSipKsEwCA2NhYzJs3T6KtoKAAw4YNw7Bhw+Dm5gY1NTWxz8fHBxMnToQgCFi1ahV27tyJsrIyuLi4YNasWVBUVHzXh0BERERERPTek4sC0tnZGc7OzuL3CQkJCAwMhK+vL44fP44+ffogIiKiynZRUVE4evQoYmNjoaCgAB8fH2zfvh0eHh7vMn0iIiIiIqIGQe6WsD579gwzZszA/Pnz8dFHH+Hy5cvo3LlztWP37t0LLy8vtGjRAtra2vDx8UF0dPQ7zpiIiIiIiKhhkIsZyOdt2LABnTp1goODAwAgNTUVKioqsLOzQ3l5ORwdHeHv7w8VFRXcvHkT+vr64ra6urq4fv06BEGAgoKCrA6BiIiIiIjovaQgCIIg6yQqPXv2DH379sX69evRrVs3AMDEiRPRo0cPuLm5ITc3F1OnToWNjQ0CAgJgaGiImJgYcYby9u3bcHBwQHJyMlRVVV8pdlFREVJSUgAAFhYWaLtppkT/He+lSEpKkmiTdhwREREREVF9YWRkVHM9JciRPXv2CM7OzrWOOXDggNC/f39BEATBzMxMOH/+vNiXlpYmGBoavlbswsJCITExUSgsLBQEQRDabJwh8VUTaccJgiAkJia+NA9pxtT1uPoes77nL4uY9T1/WcRk/g0vZn3PXxYx63v+sojJ/BtezPqevyxi1vf8ZRHzdff1Yk1UHbm6BvLIkSNwdHQUv8/Ly0NwcDDy8/PFtqKiIrEa1tPTQ3p6utiXnp6ODh06vLuEiYiIiIiIGhC5KiAvXLggLl0FAE1NTcTHxyMsLAwlJSXIzMxEeHg4hgwZAqDi7q2RkZHIzs5GTk4OIiIi4OLiIqv0iYiIiIiI3mtycxOdsrIyZGdnQ1tbW2xr1KgRwsPDsXDhQlhbW0NNTQ1ubm7w8vICALi7uyMnJweurq4oKSmBk5MTvL29ZXUIRERERERE7zW5KSAVFRWRmppapV1fXx+bN2+ucRt/f3/4+/u/5eyIiIiIiIhIrpawEhERERERkfxiAUlERERERERSYQFJREREREREUmEBSURERERERFJhAUlERERERERSYQFJREREREREUmEBSURERERERFJhAUlERERERERSYQFJREREREREUpGLAjI2NhZmZmYSX507d8bcuXORl5cHX19fWFhYoG/fvti5c6e4XXFxMWbPng0rKyvY2Nhg7dq1MjwKIiIiIiKi95uSrBMAAGdnZzg7O4vfJyQkIDAwEL6+vpg7dy7U1dVx6tQppKWlYfz48TA2Nkbnzp2xevVqZGVl4dChQ8jNzcWYMWNgYGAAOzs7GR4NERERERHR+0kuZiCf9+zZM8yYMQPz58+HpqYmDh48CD8/P6iqqsLExASDBg0SZyFjY2Ph4+MDTU1NtG/fHqNHj0Z0dLSMj4CIiIiIiOj9JHcF5IYNG9CpUyc4ODggMzMTSkpK0NHREft1dXVx7do15OXlIScnB/r6+lX6iIiIiIiIqO4pCIIgyDqJSs+ePUPfvn2xfv16dOvWDYmJiZg8eTLOnDkjjtm1axeio6MREhICW1tbJCUlQUNDA0DF0teAgACcPHnylWMXFRUhJSUFAGBhYYG2m2ZK9N/xXoqkpCSJNmnHERERERER1RdGRkZQVVWtvlOQI3v27BGcnZ3F71NSUgRjY2OJMVu3bhW8vLyER48eCZ06dRIePnwo9h0+fFhwcHB4rdiFhYVCYmKiUFhYKAiCILTZOEPiqybSjhMEQUhMTHxpHtKMqetx9T1mfc9fFjHre/6yiMn8G17M+p6/LGLW9/xlEZP5N7yY9T1/WcSs7/nLIubr7uvFmqg6crWE9ciRI3B0dBS/b9euHUpLS5GVlSW2paenQ19fH1paWmjevDnS09Ml+vT09N5pzi9TWFoi/tvCwqJKGxERERERUX0hVwXkhQsX0K1bN/F7DQ0N2NvbY+XKlSgoKEBycjLi4uLg5OQEoOLuraGhoXj8+DEyMjKwbds2uLi4yCr9aqkpKaPtppkSX2pKyrJOi4iIiIiI6JXJTQFZVlaG7OxsaGtrS7QvWLAApaWlsLW1hZ+fHwIDA2FqagoAmDZtGtq3bw9HR0e4u7tj+PDhEjOYREREREREVHfk4jmQAKCoqIjU1NQq7VpaWlizZk2126ipqSEoKAhBQUFvOz0iIiIiIqIGT25mIImIiIiIiEi+sYAkIiIiIiIiqbCAJCIiIiIiIqmwgCQiIiIiIiKpsIAkIiIiIiIiqbCAJCIiIiIiIqmwgCQiIiIiIiKpsIAkIiIiIiIiqbCAJCIiIiIiIqnITQGZnZ0NHx8fmJubo0+fPtiyZQsAIDk5GV26dIGZmZn4FR4eDgAQBAErV66EtbU1LC0tsXDhQpSVlcnyMIiIiIiIiN5bSrJOAKgoBCdPnowePXogLCwMGRkZGDVqFIyMjHD9+nX06dMHERERVbaLiorC0aNHERsbCwUFBfj4+GD79u3w8PCQwVEQERERERG93+RiBvLChQt48OABAgICoKysjI4dO2LHjh3Q1dXF5cuX0blz52q327t3L7y8vNCiRQtoa2vDx8cH0dHR7zh7IiIiIiKihkEuCshLly6hY8eOWL58OXr16oVPP/0UFy5cQNOmTZGamopz587Bzs4Offv2RXBwMIqLiwEAN2/ehL6+vrgfXV1dXL9+HYIgyOpQiIiIiIiI3lsKghxUWz/++CPCwsIwdepUeHt7IyUlBePGjcO6deuwYcMG9OjRA25ubsjNzcXUqVNhY2ODgIAAGBoaIiYmRpyhvH37NhwcHJCcnAxVVdVXyqGoqAgpKSkAAAsLC7TdNFOi/473UiQlJUm0STNO2n0RERERERHJAyMjo5rrKUEOrF+/XrC2tpZomzlzprB06dIqYw8cOCD0799fEARBMDMzE86fPy/2paWlCYaGhq+VQ2FhoZCYmCgUFhYKgiAIbTbOkPiqiTTjpN2XIAhCYmKiVPnW5bj6HrO+5y+LmPU9f1nEZP4NL2Z9z18WMet7/rKIyfwbXsz6nr8sYtb3/GUR83X39WJNVB25WMKqq6uLgoIClJaWim1lZWXIy8tDcHAw8vPzxfaioiKxGtbT00N6errYl56ejg4dOry7xImIiIiIiBoQuSgge/XqhSZNmmDlypUoLS3FuXPnEB8fD1dXV8THxyMsLAwlJSXIzMxEeHg4hgwZAgBwdnZGZGQksrOzkZOTg4iICLi4uMj4aIiIiIiIiN5PUj/GIzs7GxoaGtDQ0MDZs2fx22+/wdzcHIMGDXrjJNTU1LB161YEBQXBxsYGGhoamDNnDszNzREeHo6FCxfC2toaampqcHNzg5eXFwDA3d0dOTk5cHV1RUlJCZycnODt7f3G+RAREREREVFVUhWQhw8fhp+fHyIiItCuXTtMmDABzZo1w65du5CXl4dRo0a9cSLt2rVDZGRklXZ9fX1s3ry52m0UFRXh7+8Pf3//N45PREREREREtZNqCesPP/wADw8PWFlZITY2Fs2aNcMff/yBRYsWYdu2bW87RyIiIiIiIpIDUhWQ165dw+jRo6GsrIyTJ0/C1tYWioqKsLCwwN27d992jkRERERERCQHpCogGzdujKdPn+Lp06e4cOECrK2tAVQ8d1FLS+utJkhERERERETyQaprIHv06IF58+ZBXV0dqqqq6N27NxISEvDdd9+hT58+bztHIiIiIiIikgNSzUDOmzcPH330ER49eoTly5dDXV0dJ0+eRMeOHTFjxoy3nSMRERERERHJAalmIM+ePYtFixZBQ0NDbAsICHhrSREREREREZH8kWoGcu7cubxZDhERERERUQMnVQH50Ucf4f79+287FyIiIiIiIpJjUi1htba2hq+vL2xsbNCuXTuoqalJ9E+fPv2tJEdERERERETyQ6oCMj4+Htra2rh27RquXbsm0aegoFAnBWR2djbmzZuHs2fPQkNDA+PGjYOnpyfy8vIwe/ZsnD59GpqamvD19cWwYcMAAMXFxZg/fz4OHjwIJSUleHh4YNKkSW+cCxEREREREVUlVQF5+PDht5qEIAiYPHkyevTogbCwMGRkZGDUqFEwMjLC5s2boa6ujlOnTiEtLQ3jx4+HsbExOnfujNWrVyMrKwuHDh1Cbm4uxowZAwMDA9jZ2b3VfImIiIiIiBoiqa6BrFRWVobi4mLxKz8/HydPnnzjJC5cuIAHDx4gICAAysrK6NixI3bs2IGWLVvi4MGD8PPzg6qqKkxMTDBo0CDs3LkTABAbGwsfHx9oamqiffv2GD16NKKjo984HyIiIiIiIqpKqhnI5ORkzJo1Czdv3qy2PzU19Y2SuHTpEjp27Ijly5dj37590NDQwMSJE2FgYAAlJSXo6OiIY3V1dfHHH38gLy8POTk50NfXl+iLiop6o1yIiIiIiIioegqCIAgvGzRq1CgUFRVh+PDhWLBgAWbNmoXMzExERUVhxYoVGDBgwBsl8eOPPyIsLAxTp06Ft7c3UlJSMG7cOKxbtw6TJ0/GmTNnxLG7du1CdHQ0QkJCYGtri6SkJPH5lAkJCQgICHitWdGioiKkpKQAACwsLNB200yJ/jveS5GUlCTRJs04afdFREREREQkD4yMjKCqqlp9pyCFbt26CX///bcgCIIwdOhQISkpSRAEQVi/fr0wZswYaXZRq/Xr1wvW1tYSbTNnzhQ8PDwEY2NjifatW7cKXl5ewqNHj4ROnToJDx8+FPsOHz4sODg4vFYOhYWFQmJiolBYWCgIgiC02ThD4qsm0oyTdl+CIAiJiYlS5VuX4+p7zPqevyxi1vf8ZRGT+Te8mPU9f1nErO/5yyIm8294Met7/rKIWd/zl0XM193XizVRdaS6BrKsrAwtW7YEALRr1w5Xr14FAPTv3/+Nl68CFUtPCwoKUFpaKhHT0NAQpaWlyMrKEtvT09Ohr68PLS0tNG/eHOnp6RJ9enp6b5wPERERERERVSVVAamjo4NLly4BANq3b4/Lly8DAAoLC1FQUPDGSfTq1QtNmjTBypUrUVpainPnziE+Ph4DBgyAvb09Vq5ciYKCAiQnJyMuLg5OTk4AAGdnZ4SGhuLx48fIyMjAtm3b4OLi8sb5EBERERERUVVS3URnyJAhmDFjBoKDg2FnZ4eRI0eiRYsWSEhIgKGh4Rsnoaamhq1btyIoKAg2NjbQ0NDAnDlz0K1bNyxYsADz5s2Dra0t1NXVERgYCFNTUwDAtGnTsHjxYjg6OkJBQQGenp5wdHR843yIiIiIiIioKqkKyLFjx0JFRQXKysro2rUr/Pz8sHbtWrRu3RrLly+vk0TatWuHyMjIKu1aWlpYs2ZNtduoqakhKCgIQUFBdZIDERERERER1UyqAhIAPDw8xH+PGzcO48aNeysJERERERERkXyq9RrI0tJS7Ny5E0+ePJFo37x5M6Kjo1FWVvZWkyMiIiIiIiL5UeMMZHFxMXx8fHD69Gm0a9cOVlZWYt+VK1ewd+9eHD58GCEhIVBRUXknyRIREREREZHs1DgD+dNPP+Hq1auIioqSKB4BYOnSpdi2bRvOnz+P7du3v/UkiYiIiIiISPZqLCBjY2Px9ddfw9zcvNp+CwsL+Pn5Yc+ePW8tOSIiIiIiIpIfNRaQd+7cqbF4rNSzZ0/cunWrzpMiIiIiIiIi+VNjAamuro5nz57VunFpaSlUVVXrPCkiIiIiIiKSPzUWkEZGRjh06FCtG8fHx0NfX7/OkyIiIiIiIiL5U2MB6e7ujnXr1tVYRB46dAgREREYPnz4W0uOiIiIiIiI5EeNj/GwtbWFp6cnfH19YWhoCDMzMzRp0gSPHz/G+fPnceXKFYwaNQpOTk51ksiGDRvw/fffQ1lZWWxbv349VFRU4ObmBjU1NbHdx8cHEydOhCAIWLVqFXbu3ImysjK4uLhg1qxZUFRUrJOciIiIiIiI6P/VWEACwFdffYXu3bvj559/xu+//468vDw0a9YMZmZm+Prrr9GzZ886SyQ1NRX+/v4YO3asRHt0dDT69OmDiIiIKttERUXh6NGjiI2NhYKCAnx8fLB9+3Z4eHjUWV5ERERERERUodYCEqiYibS1tX3riaT+H3v3Hhdj/v+P/zF0GFMO5oHlhAAAIABJREFU+3bYN9YhhSKHCsVaEW+r1cH5tE45lcNGZIV1ikV2U2iJZR2zK9aS+Fpy2l2nNLzfbSSnQSRkCWmm0/X7w6/5NGpyoZqZetxvt2635nW95vV8TIeZec51zVyJiejfv3+h8StXrsDa2rrI6+zfvx+jRo1CnTp1ALzeMxkWFsYGkoiIiIiIqBRofQ9kWcrMzMTt27exbds2fPrpp3B1dcWePXsAvG4sL168CBcXF3Tt2hVBQUHIysoCANy6dUvjQ3wsLCxw48YNCIKgk9tBRERERERUnkkEPei2kpOTMXv2bIwfPx4dO3ZEfHw8fHx8EBwcjJ9//hmOjo4YPHgwnjx5gqlTp6JTp07w9/dHixYtsHfvXvUeyuTkZPTo0QPx8fHvfHoRlUqFhIQEAICDgwM+2Rygsf2e13LI5XKNMTHzxK5FRERERESkD2xtbbX3U4KeCgwMFObNm1do/PDhw0LPnj0FQRAEOzs74b///a96W1JSktCiRYv3qqdUKoW4uDhBqVQKgiAI9X+apfGljZh5YtcSBEGIi4sTlbck5xl6TUPPr4uahp5fFzWZv+LVNPT8uqhp6Pl1UZP5K15NQ8+vi5qGnl8XNd93rTd7oqJoPYQ1Pj4eOTk5pdXUarh8+TI2bNigMaZSqWBiYoKgoCC8fPlSYzy/G7a0tIRCoVBvUygUaNKkSZlkJiIiIiIiqmi0NpCjR49GWloaAGDkyJF4/vx5qYWQyWQICwvD4cOHkZeXh7Nnz+LgwYPo27cvjh49irCwMGRnZ+POnTsIDw9Hv379AAAeHh7YtGkTUlNTkZaWhvXr18PT07PUchIREREREVVkWj+F1djYGLt374ajoyNiY2MRGxuL6tWrFzm3ffv2HxTCwsICoaGhCAkJQUBAAD7++GMsW7YMLVu2RHh4OJYsWQInJydIpVIMHjwYo0aNAgAMGzYMaWlpGDBgALKzs+Hu7g4vL68PyqIrypxsSI2M4eDgUGiMiIiIiIhIH2htIEeMGIGwsDD88MMPkEgkmDJlSpHzJBIJEhMTPziIi4sLXFxcCo1bWVlhy5YtRV6ncuXK8PPzg5+f3wfX1zWpkXGRH7ZDRERERESkL7Q2kFOmTMHQoUORnp6OL774AhEREfjoo4/KMhsRERERERHpEa0NJADUrFkTNWvWxLJly9CqVSuYmJiUVS4iIiIiIiLSM8U2kPn69u2L+Ph4rF+/HlevXoWJiQmaNm2KMWPGoG3btqWdkYiIiIiIiPSA1k9hLSguLg7Dhg3DgwcP0L17d3z66adITk7G8OHDERcXV9oZiYiIiIiISA+I2gMZEhKCfv36ITAwUGN83rx5WL16NbZt21Yq4YiIiIiIiEh/iNoDmZCQoD51RkGjR4/G33//XeKhiIiIiIiISP+IaiCrVauGly9fFhp//vw5jI15nkIiIiIiIqKKQFQD2alTJyxbtgyPHz9Wjz18+BBBQUHo1KlTqYUjIiIiIiIi/SHqPZB+fn4YMmQIXFxc0KBBAwBAcnIyateujZCQkFINSERERERERPpBVAP573//G9HR0YiKisK1a9cAACNGjIC7uzvMzc1LJMjGjRsRGhqqcUjsjz/+iKZNm2LOnDk4d+4cqlatismTJ2PgwIEAgKysLCxcuBAxMTEwMjLCiBEjMHHixBLJQ0RERERERJpENZAAYG5ujmHDhpVakMTERPj5+WHs2LEa476+vpDJZDhz5gySkpIwfvx4tGrVCtbW1ggJCUFKSgqOHTuGJ0+eYMyYMWjevDlcXFxKLScREREREVFFJeo9kGUhMTERNjY2GmMZGRmIiYmBr68vTE1N0bp1a7i5uWH37t0AgKioKHh7e6Nq1apo3Lgxhg8fjsjISF3EJyIiIiIiKvf0ooHMzMzE7du3sW3bNnz66adwdXXFnj17cOfOHRgZGanfdwkAFhYWuH79OtLT05GWlgYrK6tC24iIiIiIiKjkSQRBEHQdIjk5GbNnz8b48ePRsWNHxMfHw8fHB15eXti6dStiY2PVc/fs2YPIyEisXr0azs7OkMvl6vdhnj17Fv7+/jh9+vQ7Z1CpVEhISAAAODg44JPNARrb73kth1wu1xgTM68k1yIiIiIiIipttra2MDU1LXqjIMLWrVuFx48fi5laYgIDA4XRo0cLrVq10hjfvn27MGrUKOHp06dCs2bNNHIdP35c6NGjx3vVUyqVQlxcnKBUKgVBEIT6P83S+NJGzLySXCtfXFyciFslbl5JrqWLmoaeXxc1DT2/Lmoyf8Wraej5dVHT0PProibzV7yahp5fFzUNPb8uar7vWm/2REURdQjr6tWr8eLFi5JsajVcvnwZGzZs0BhTqVSoW7cucnJykJKSoh5XKBSwsrJCjRo1ULNmTSgUCo1tlpaWpZaTiIiIiIioIhPVQDZr1gyXLl0qtRAymQxhYWE4fPgw8vLycPbsWRw8eBBffvklunfvjuDgYGRmZiI+Ph7R0dFwd3cHAHh4eGDNmjV49uwZbt++jR07dsDT07PUchIREREREVVkok7j0bhxY3zzzTf46aef0KhRI0ilUo3twcHBHxTCwsICoaGhCAkJQUBAAD7++GMsW7YMLVu2xOLFi7FgwQI4OztDJpNh5syZaNOmDQBg2rRpWLp0KVxdXSGRSDBy5Ei4urp+UBZ9p8zJhtTIGA4ODoXGiIiIiIiISpOoBjI5OVndsDx//hzPnz8v8SAuLi5Fnr+xRo0aWLVqVZHXkUqlCAwMRGBgYInn0VdSI+MiP2yHiIiIiIiotIlqILdv317aOYiIiIiIiEjPiT4PpEqlwr59+7By5Uo8e/YMFy5cQHp6emlmIyIiIiIiIj0iag/kkydPMGTIEDx48AB5eXkYOHAgNm7ciMTERGzbtg2NGzcu5ZhERERERESka6L2QH733Xdo2LAhzp07pz6h5LJly9CoUSN8//33pRqQiIiIiIiI9IOoBvLMmTOYNm0azM3N1WP/+te/EBAQgAsXLpRaOCIiIiIiItIfohrI9PR0VKtWrdC4iYkJsrKySjwUERERERER6R9RDWTr1q0RFRVVaHzz5s2wtbUt8VD0YZQ52erv80+/UnCMiIiIiIjofYj6EJ3p06dj9OjRuHTpErKzs7Fq1SrcuHEDN2/exObNm0s7I70jniuSiIiIiIhKg6g9kHZ2dti1axdq1qyJxo0b48qVK2jcuDEiIiLQrl270s5IREREREREekDUHkgAsLa2xnfffVeaWZCWlgZ3d3csXboU3bp1w//7f/8PM2bMUH/yKwAsWrQIHh4eyMrKwsKFCxETEwMjIyOMGDECEydOLNV8REREREREFZnoBvLvv//G5s2bkZSUhJycHLRs2RJjx45Fy5YtSyzM3Llz8ezZM/Xlq1evYsiQIZg/f36huSEhIUhJScGxY8fw5MkTjBkzBs2bN4eLi0uJ5SEiIiIiIqL/I+oQ1r/++guDBg1CSkoKOnfujC5duuD27dsYMmQIzp8/XyJBfv75Z1SpUgV169ZVj125cgU2NjZFzo+KioK3tzeqVq2Kxo0bY/jw4YiMjCyRLBVF/gfr5H/QTsExIiIiIiKiN4naAxkUFITx48dj+vTpGuNLlizBihUr8Ouvv35QiNu3b2Pz5s2IjIxEv3791OOJiYnIy8vD6tWrYWpqioEDB2LChAl4/vw50tLSYGVlpZ5rYWGBiIiID8pR0fDDdoiIiIiI6F1IBEEQ3japVatWiI6ORqNGjTTGb926hT59+iA+Pv69A+Tk5GDo0KGYMmUKnJ2d4eLignnz5sHJyQnjx4/HgAED4OrqCoVCgUmTJmH8+PHo1q0bnJ2dIZfLYW5uDgA4e/Ys/P39cfr06ffKoVKpkJCQAOD1HrmiGiu5XK4xJmZeSa6lq5pERERERFRx2NraanwOjQZBhH79+gkHDhwoNH7o0CHBzc1NzBJarVq1Spg3b576crdu3YTjx48XOXfTpk3CmDFjhKdPnwrNmjUTHj9+rN52/PhxoUePHu+dQ6lUCnFxcYJSqRQEQRDq/zRL40sbMfNKci1d1RQEQYiLiyt2+7vM09e1KkpNQ8+vi5rMX/FqGnp+XdQ09Py6qMn8Fa+moefXRU1Dz6+Lmu+71ps9UVG0HsL6119/qb/v0aMHFi1ahEePHsHe3h6VKlXC5cuXERoaiqlTp35Qd3vo0CE8fvwYhw4dAgC8fPkS06dPh4+PD168eIEZM2ZAIpEAeL2X0MTEBDVq1EDNmjWhUChQq1YtAIBCoYClpeUHZSEiIiIiIiLttDaQ48aNg0QigVDgCNcVK1YUmrd48WIMGzbsvQMcPnxY43L+IawODg7o3r07atWqhZEjRyIxMRE7duzAokWLAAAeHh5Ys2YNVq9ejWfPnmHHjh2YOXPme+cgIiIiIiKi4mltII8dO1aWOQqpVq0a1q9fj+XLl2PVqlWoUaMGJk2ahB49egAApk2bhqVLl8LV1RUSiQQjR46Eq6urTjMTERERERGVZ1obyPr165dlDrXjx4+rv7e3t9d6ag6pVIrAwEAEBgaWVTQiIiIiIqIKTdRpPO7fv4/vv/8eSUlJUKlUhbbrem8lERERERERlT5RDWRAQABu376Nzz//HFWqVCntTERERERERKSHRDWQf//9NzZv3gw7O7vSzkNERERERER6qpKYSXXq1NF+IkkiIiIiIiKqEEQ1kFOmTMG3336La9euQaVSISsrS+OLiIiIiIiIyj9Rh7DWr18fN27cgKenZ5HbExMTSzQUERERERER6R9RDeT8+fPRqFEjeHp6QiaTlXYmIiIiIiIi0kOiGsjk5GRERUWhcePGpRyHiIiIiIiI9JWo90Da2NjgwYMHpZ2FiIiIiIiI9JioBtLHxwdz587Fli1bcPLkSfz1118aXyUpLS0NHTt2xIkTJwAA9+7dw6hRo2BnZ4fPP/9cPQ4A6enpmDx5MhwcHNC1a1fs3r27RLMQERERERHR/xF1COvEiRMBAMuXLy+0TSKRlOiH6MydOxfPnj1TX546dSo6deqEjRs34syZM/Dz80NMTAz+9a9/Yd68eZDJZDhz5gySkpIwfvx4tGrVCtbW1iWWh4iIiIiIiF4T1UAeO3astHMAAH7++WdUqVIFdevWBQDcvHkT165dQ0REBIyNjeHs7IwOHTpg3759GDx4MGJiYvD777/D1NQUrVu3hpubG3bv3o158+aVSV4iIiIiIqKKRPRpPErb7du3sXnzZkRGRqJfv34AgFu3bqF+/fqQSqXqeRYWFrh+/Tru3LkDIyMjNGjQQGPbkSNHSj0rERERERFRRSQRBEF426QhQ4YUu/2XX375oBA5OTkYOnQopkyZAmdnZ7i4uGDevHl4/vw5tmzZgt9++009d9WqVbh9+za+/PJLTJo0CbGxsepte/bsQWRkJCIjI985g0qlQkJCAgDAwcEBn2wO0Nh+z2s55HK5xpiYeSW5lq5qNm9pA3Pp/52+5aXyFZIu89yfRERERETlka2tLUxNTYvcJmoPZOPGjSGRSNSXs7OzcffuXVy7dg1jx4794IBr166FjY0NnJ2dNcarVKkCpVKpMaZUKiGTyYrd9iFsbW21bnNwcBC1hph5JblWWdQs2Gje81pe7FpyufyttcTM0cVaFaWmoefXRU3mr3g1DT2/Lmoaen5d1GT+ilfT0PProqah59dFzfddq+BONW1ENZBFfXgOAKxevRqPHz8Ws0SxDh06hMePH+PQoUMAgJcvX2L69Onw8fHB/fv3kZWVBRMTEwCAQqGAo6MjGjVqhJycHKSkpKBevXrqbVZWVh+ch4iIiIiIiAoTdRoPbfr27YvDhw9/cIjDhw9DLpcjLi4OcXFxqFevHlauXAlvb29YWVkhNDQUWVlZOHXqFM6fP49evXrB3Nwc3bt3R3BwMDIzMxEfH4/o6Gi4u7t/cB4iIiIiIiIq7IMayKSkJIh4C+UHWbNmDZKSktCxY0csXboUK1euVH9K6+LFi5GTkwNnZ2f4+vpi5syZaNOmTanmISIiIiIiqqhEHcI6Y8aMQmMvX77E+fPn4erqWuKhjh8/rv6+fv362LRpU5HzatSogVWrVpV4fSIiIiIiIipMVAP56NEjjcsSiQTGxsYYN24cvLy8SiUYERERERER6RdRDeT27dtLOwcRERERERHpuQ96DyQRERERERFVHFr3QHbu3FnUAhKJBH/++WeJBSIiIiIiIiL9pLWBHDx4MCQSidYrRkVF4e7du+pzMBIREREREVH5prWB/Oqrr4ocf/jwIebOnYu7d++if//+mD17dqmFIyIiIiIiIv0h6kN08u3fvx9Lly6FsbExwsPD0bVr11KKRYZGmZMNqZExAMDBwaHQ2Jvz8udom0dERERERPpHVAP5zz//YP78+YiJicEXX3yBBQsWoHr16qWdjQyI1MgYn2wO0Bi757X8veaJbUaJiIiIiKhsvbWB/P3337Fw4UIIgoDQ0FD06tWrLHJRBSa2GSUiIiIiorKl9TQez58/x4wZMzBt2jTY29vj0KFDpdo8Hjp0CK6urrCzs0Pv3r0RExMDAIiPj4eNjQ3s7OzUX+Hh4QAAQRAQHBwMJycntG/fHkuWLEFubm6pZSQiIiIiIqrItO6B/OKLL/DkyRM0bNgQlpaW2LJli9ZFpk+f/kEhFAoF5syZg59++gn29vY4c+YMJkyYgD/++ANXr15Fly5dsH79+kLXi4iIwMmTJxEVFQWJRAJvb2/s3LkTI0aM+KA8REREREREVJjWBtLExAR169ZFdnY2oqOjtS4gkUg+uIG0sLDA6dOnYWZmhoyMDDx69AhmZmYwMTHBlStXYG1tXeT19u/fj1GjRqFOnToAAG9vb4SFhbGBJCIiIiIiKgVaG8jjx4+XZQ6YmZkhOTkZPXv2hCAIWLhwIczNzZGYmAgTExO4uLggLy8Prq6u8PPzg4mJCW7dugUrKyv1GhYWFrhx4wYEQSj2HJZERERERET07iSCIAi6DpEvJycHgiAgLi4OkyZNwtq1a7F161Y4Ojpi8ODBePLkCaZOnYpOnTrB398fLVq0wN69e9V7KJOTk9GjRw/Ex8fD1NT0nWqrVCokJCQAeP3Jn0V9iItcLtcYEzOvJNfSl5r6kr95SxuYS2UaYy+Vr5B0ORFERERERPR+bG1ttfZT73QeyNJmZPQ6TseOHdGzZ08cO3ZM/YE5ACCTyeDt7Y2VK1fC398fUqkUKpVKvT0zMxNGRkbv3DwWZGtrq3VbwXMXFkfMvJJcSxc19SV/UY2mtrXkcrmoOmLmleRauqhp6Pl1UZP5K15NQ8+vi5qGnl8XNZm/4tU09Py6qGno+XVR833XKrhTTRutn8Jalk6dOoXRo0drjGVnZ0MQBAQFBeHly5fqcZVKpW4QLS0toVAo1NsUCgWaNGlSJpmJiIiIiIgqGr1oIFu0aIGEhATs27cPeXl5OHXqFE6dOoWhQ4fi6NGjCAsLQ3Z2Nu7cuYPw8HD069cPAODh4YFNmzYhNTUVaWlpWL9+PTw9PXV8a4iIiIiIiMonvTiEtXbt2ggPD8fSpUsRGBiIxo0b44cffoCVlRXCw8OxZMkSODk5QSqVYvDgwRg1ahQAYNiwYUhLS8OAAQOQnZ0Nd3d3eHl56fjWEBERERERlU960UACQLt27bB3795C41ZWVlrPQVm5cmX4+fnBz8+vlNMRERERERGRXhzCSkRERERERPqPDSQRERERERGJwgaSiIiIiIiIRGEDSeWeMicbwP+dRzL/MhERERERvRu9+RAdotIiNTLGJ5sD1JfveS3XYRoiIiIiIsPFPZBEREREREQkChtIIiIiIiIiEoUNJBEREREREYnCBpKIiIiIiIhE0ZsG8tChQ3B1dYWdnR169+6NmJgYAEB6ejomT54MBwcHdO3aFbt371ZfJysrC3PmzEGHDh3QqVMnrFu3TlfxiYiIiIiIyj29+BRWhUKBOXPm4KeffoK9vT3OnDmDCRMm4I8//sDChQshk8lw5swZJCUlYfz48WjVqhWsra0REhKClJQUHDt2DE+ePMGYMWPQvHlzuLi46PomERERERERlTt6sQfSwsICp0+fhr29PTIyMvDo0SOYmZnBxMQEMTEx8PX1hampKVq3bg03Nzf1XsioqCh4e3ujatWqaNy4MYYPH47IyEgd3xoiIiIiIqLySS8aSAAwMzNDcnIy2rVrh4CAAPj5+eHu3bswMjJCgwYN1PMsLCxw/fp1pKenIy0tDVZWVoW2ERERERERUcmTCIIg6DpEvpycHAiCgLi4OEyaNAljx47Ftm3bEBsbq56zZ88eREZGYvXq1XB2doZcLoe5uTkA4OzZs/D398fp06ffubZKpUJCQgIAwMHBQePE88Drk8/L5XKNMTHzSnItfalZHvMTEREREdFrtra2MDU1LXKbXrwHMp+R0es4HTt2RM+ePZGQkAClUqkxR6lUQiaTQSqVqi/nN5D52z6Era2t1m0ODg6i1hAzryTX0kXN8pxfLpe/dQ0xc0p6nr6uVVFqMn/Fq2no+XVR09Dz66Im81e8moaeXxc1DT2/Lmq+71oFd6ppoxeHsJ46dQqjR4/WGMvOzkbDhg2Rk5ODlJQU9bhCoYCVlRVq1KiBmjVrQqFQaGyztLQsq9hEREREREQVil40kC1atEBCQgL27duHvLw8nDp1CqdOncLgwYPRvXt3BAcHIzMzE/Hx8YiOjoa7uzsAwMPDA2vWrMGzZ89w+/Zt7NixA56enjq+NUREREREROWTXjSQtWvXRnh4OLZt24Z27dph1apV+OGHH2BpaYnFixcjJycHzs7O8PX1xcyZM9GmTRsAwLRp09C4cWO4urpi2LBhGDRoEFxdXXV8a4iIiIiIiMonvXkPZLt27bB3795C4zVq1MCqVauKvI5UKkVgYCACAwNLOx4REREREVGFpxd7IImIiIiIiEj/sYEkIiIiIiIiUdhAEhERERERkShsIImIiIiIiEgUNpBEREREREQkChtIIiIiIiIiEoUNJBEREREREYnCBpKIiIiIiIhEYQNJREREREREouhNAxkXF4eBAwfCwcEBPXr0wC+//AIAiI+Ph42NDezs7NRf4eHhAABBEBAcHAwnJye0b98eS5YsQW5uri5vBhERERERUbllpOsAAJCeno5Jkybhm2++gZubGxITE+Hl5YWGDRvi3r176NKlC9avX1/oehERETh58iSioqIgkUjg7e2NnTt3YsSIETq4FUREREREROWbXuyBTElJgbOzMzw8PFCpUiW0bNkSjo6OuHjxIq5cuQJra+sir7d//36MGjUKderUQe3ateHt7Y3IyMgyTk9ERERERFQx6EUDaWNjg++++059OT09HXFxcbC2tkZiYiIuXrwIFxcXdO3aFUFBQcjKygIA3Lp1C1ZWVurrWVhY4MaNGxAEocxvAxERERERUXknEfSs23rx4gUmTJgAMzMzbNiwAZMmTYKjoyMGDx6MJ0+eYOrUqejUqRP8/f3RokUL7N27V72HMjk5GT169EB8fDxMTU3fqa5KpUJCQgIAwMHBAZ9sDtDYfs9rOeRyucaYmHkluZa+1CyP+YmIiIiI6DVbW1ut/ZRevAcyX3JyMnx8fNCgQQOEhoaiUqVK6g/MAQCZTAZvb2+sXLkS/v7+kEqlUKlU6u2ZmZkwMjJ65+axIFtbW63bHBwcRK0hZl5JrqWLmuU5v1wuf+saYuaU9Dx9Xaui1GT+ilfT0PProqah59dFTeaveDUNPb8uahp6fl3UfN+1Cu5U00YvDmEFgMuXL2PQoEHo3Lkz1q5dC6lUivT0dAQFBeHly5fqeSqVSt0gWlpaQqFQqLcpFAo0adKkzLOT4VPmZKu/z/8nKjhGRERERER6sgcyLS0N48aNg5eXFyZMmKAer1q1Ko4ePQpBEDBjxgykpKQgPDwcgwYNAgB4eHhg06ZNcHJygpGREdavXw9PT09d3QwyYFIj4yIPhyUiIiIiov+jFw3knj178M8//2DdunVYt26denzkyJEIDw/HkiVL4OTkBKlUisGDB2PUqFEAgGHDhiEtLQ0DBgxAdnY23N3d4eXlpaubQUREREREVK7pRQPp4+MDHx8frdu3bNlS5HjlypXh5+cHPz+/UkpGRERERERE+fTmPZBEhiD/fZEF32zM90oSERERUUWhF3sgiQwF3ytJRERERBUZ90ASERERERGRKGwgiYiIiIiISBQ2kERERERERCQKG0giIiIiIiIShQ0kERERERERicIGkoiIiIiIiERhA0lUCt48XyTPFUlERERE5YHeNJBxcXEYOHAgHBwc0KNHD/zyyy8AgPT0dEyePBkODg7o2rUrdu/erb5OVlYW5syZgw4dOqBTp05Yt26druITacg/X2T+l9TIWNeRiIiIiIg+mJGuAwCvm8RJkybhm2++gZubGxITE+Hl5YWGDRvil19+gUwmw5kzZ5CUlITx48ejVatWsLa2RkhICFJSUnDs2DE8efIEY8aMQfPmzeHi4qLrm0RERERERFTu6MUeyJSUFDg7O8PDwwOVKlVCy5Yt4ejoiIsXLyImJga+vr4wNTVF69at4ebmpt4LGRUVBW9vb1StWhWNGzfG8OHDERkZqeNbQyROwcNaeagrERERERkCvdgDaWNjg++++059OT09HXFxcWjevDmMjIzQoEED9TYLCwscOXIE6enpSEtLg5WVlca2iIiIMs1O9L7yD3Mt6J7Xch2lISIiIiJ6O4kgCIKuQxT04sULTJgwAWZmZvD29sbkyZMRGxur3r5nzx5ERkZi9erVcHZ2hlwuh7m5OQDg7Nmz8Pf3x+nTp9+5rkqlQkJCAoDXe4OKemIvl8s1xsTMK8m19KUm85dtTSIiIiKismRrawtTU9Mit+nFHsh8ycnJ8PHxQYMGDRDUA0uTAAAgAElEQVQaGoqbN29CqVRqzFEqlZDJZJBKperL+Q1k/rYPYWtrq3Vb/mGGbyNmXkmupYuazF92NZU52YU+hKeosXxyufyttcTMKel5hl6T+SteTUPPr4uahp5fFzWZv+LVNPT8uqhp6Pl1UfN91yq4U00bvWkgL1++jHHjxsHDwwOzZs1CpUqV0KhRI+Tk5CAlJQX16tUDACgUClhZWaFGjRqoWbMmFAoFatWqpd5maWmpy5tBVOJ4qCsRERER6Qu9+BCdtLQ0jBs3Dl5eXpg9ezYqVXody9zcHN27d0dwcDAyMzMRHx+P6OhouLu7AwA8PDywZs0aPHv2DLdv38aOHTvg6empy5tCRERERERUbunFHsg9e/bgn3/+wbp16zTO5Thy5EgsXrwYCxYsgLOzM2QyGWbOnIk2bdoAAKZNm4alS5fC1dUVEokEI0eOhKurq65uBhERERERUbmmFw2kj48PfHx8tG5ftWpVkeNSqRSBgYEIDAwsrWhERERERET0/9OLQ1iJiIiIiIhI/7GBJCoHlDnZ6u/zP0mr4BgRERERUUnQi0NYiejD8JNaiYiIiKgscA8kERERERERicIGkqgCyT+steAJY3moKxERERGJxUNYiSoQHupKRERERB+CeyCJiIiIiIhIFDaQREREREREJAobSCIiIiIiIhJF7xrI+Ph4dO7cWeOyjY0N7Ozs1F/h4eEAAEEQEBwcDCcnJ7Rv3x5LlixBbm6urqITERERERGVa3rzITqCIODXX3/F8uXLUblyZfX41atX0aVLF6xfv77QdSIiInDy5ElERUVBIpHA29sbO3fuxIgRI8oyOhERERERUYWgN3sgw8PDsW3bNvj4+GiMX7lyBdbW1kVeZ//+/Rg1ahTq1KmD2rVrw9vbG5GRkWURl4iIiIiIqMLRmz2Q/fv3h4+PD2JjYzXGExMTYWJiAhcXF+Tl5cHV1RV+fn4wMTHBrVu3YGVlpZ5rYWGBGzduQBAESCSSsr4JRERERERE5ZreNJB16tQpcvyjjz6Co6MjBg8ejCdPnmDq1KlYvXo1/P39kZmZCalUqp5bpUoV5OXlISsrC6ampu+VIyEhQeMk6wXJ5XKNy2LmleRa+lST+fWrZknnb97SBuZSmXr+S+UrJF1OLPK62tZ43zklPU9f19JFTUPPr4uahp5fFzUNPb8uajJ/xatp6Pl1UdPQ8+uiZknnz6c3DaQ2+R+YAwAymQze3t5YuXIl/P39IZVKoVKp1NszMzNhZGT03s0jANja2mrdpu3J9/vMK8m1dFGT+ct/zU82B6i/v+e1vNi15HL5W2uJmVPS8/R1LV3UNPT8uqhp6Pl1UdPQ8+uiJvNXvJqGnl8XNQ09vy5qvu9aKpUKCQkJxV5Hb94DWZT09HQEBQXh5cuX6jGVSqVuEC0tLaFQKNTbFAoFmjRpUuY5iYiIiIiIKgK9biCrVq2Ko0ePIiwsDNnZ2bhz5w7Cw8PRr18/AICHhwc2bdqE1NRUpKWlYf369fD09NRxaiIiIiIiovJJrw9hrVSpEsLDw7FkyRI4OTlBKpVi8ODBGDVqFABg2LBhSEtLw4ABA5CdnQ13d3d4eXnpODUREREREVH5pHcNpKOjI86fP6++bGVlhS1bthQ5t3LlyvDz84Ofn18ZpSMiIiIiIqq49PoQViIiIiIiItIfbCCJiIiIiIhIFDaQREREREREJAobSCIiIiIiIhKFDSQRERERERGJwgaSiIiIiIiIRGEDSUTvRZmTrf7ewcGh0BgRERERlT96dx5IIjIMUiNjfLI5QGPsntdyHaUhIiIiorLAPZBEVKry90rm76UsOEZEREREhkXvGsj4+Hh07txZfTk9PR2TJ0+Gg4MDunbtit27d6u3ZWVlYc6cOejQoQM6deqEdevW6SIyERUjf09lwS+pkbGuYxERERHRe9CbQ1gFQcCvv/6K5cuXo3LlyurxefPmQSaT4cyZM0hKSsL48ePRqlUrWFtbIyQkBCkpKTh27BiePHmCMWPGoHnz5nBxcdHhLSGi96HMyYbUyFjj/ZRsNImIiIj0i97sgQwPD8e2bdvg4+OjHsvIyEBMTAx8fX1hamqK1q1bw83NTb0XMioqCt7e3qhatSoaN26M4cOHIzIyUlc3gYg+wJt7Ktk8EhEREekfvWkg+/fvj/3796NVq1bqsTt37sDIyAgNGjRQj1lYWOD69etIT09HWloarKysCm0jIiIiIiKikqc3h7DWqVOn0NirV68glUo1xqRSKZRKJTIzMwEAVapUKbTtQyQkJGh82EdBcrlc47KYeSW5lj7VZH79qmno+cXWbN7SBuZSmcb8l8pXSLqcWGSNotb4kHkluZYuahp6fl3UNPT8uqhp6Pl1UZP5K15NQ8+vi5qGnl8XNUs6fz69aSCLUqVKlUINoVKphEwmUzeWSqUS5ubmGts+hK2trdZt2p4Iv8+8klxLFzWZv+LV1Jf8RZ06pLgmVUwdMfNKci1d1DT0/Lqoaej5dVHT0PProibzV7yahp5fFzUNPb8uar7vWiqVCgkJCcVeR28OYS1Ko0aNkJOTg5SUFPWYQqGAlZUVatSogZo1a0KhUGhss7S01EVUIiIiIiKick+vG0hzc3N0794dwcHByMzMRHx8PKKjo+Hu7g4A8PDwwJo1a/Ds2TPcvn0bO3bsgKenp45TE5Gu8dyTRERERKVDrw9hBYDFixdjwYIFcHZ2hkwmw8yZM9GmTRsAwLRp07B06VK4urpCIpFg5MiRcHV11XFiItK1/E90Leie13IdpSEiIiIqP/SugXR0dMT58+fVl2vUqIFVq1YVOVcqlSIwMBCBgYFlFY+IiIiIiKjC0utDWImIiIiIiEh/sIEkIiIiIiIiUdhAEhERERERkShsIImIiIiIiEgUNpBEREREREQkChtIIiIiIiIiEoUNJBEREREREYnCBpKIiIiIiIhEYQNJRBWSMidb/b2Dg0OhMSIiIiIqzEjXAcTYuHEjQkNDYWxsrB778ccf0bRpU8yZMwfnzp1D1apVMXnyZAwcOFCHSYnIUEiNjPHJ5gCNsXtey3WUhoiIiMgwGEQDmZiYCD8/P4wdO1Zj3NfXFzKZDGfOnEFSUhLGjx+PVq1awdraWkdJiai8UeZkQ2pkrN5LWXCMiIiIqKIxmAayf//+GmMZGRmIiYnB77//DlNTU7Ru3Rpubm7YvXs35s2bp6OkRFTeiN1T+WajWVSTWXCsuHlERERE+krvG8jMzEzcvn0b27Ztw8yZM1GtWjWMHTsWLVq0gJGRERo0aKCea2FhgSNHjugwLRFVVG82mkU1me/bjBYcIyIiItIlvW8g09LSYG9vj6FDh2L16tWIj4+Hj48PvLy8IJVKNeZKpVIolcoPqpeQkKDxpK0guVyucVnMvJJcS59qMr9+1TT0/Lqoqe/5i2o035xX3BrvO6ek5xl6TUPPr4uahp5fFzWZv+LVNPT8uqhp6Pl1UbOk8+fT+wayQYMG2LFjh/pyu3bt4Onpibi4uELNolKphEwm+6B6tra2Wrdpe/L3PvNKci1d1GT+ilfT0PPromZZ5ZfL5W9dQ8yckp5n6DUNPb8uahp6fl3UZP6KV9PQ8+uipqHn10XN911LpVIhISGh2Ovo/Wk8Ll++jA0bNmiMqVQq1K1bFzk5OUhJSVGPKxQKWFlZlXVEIqIyx9OQEBERkS7o/R5ImUyGsLAwNGzYED179sT58+dx8OBB7NixAy9evEBwcDCWLFmC69evIzo6ulCzSURUHvE0JERERKQLet9AWlhYIDQ0FCEhIQgICMDHH3+MZcuWoWXLlli8eDEWLFgAZ2dnyGQyzJw5E23atNF1ZCIiIiIionJJ7xtIAHBxcYGLi0uh8Ro1amDVqlU6SEREZBj4ia5ERERUkgyigSQiovfDU4cQERFRSWIDSUREohrNgg1lwQ/uYZNJRERUcbCBJCIiUfjBPURERKT3p/EgIiLDkn86kTcPhyUiIiLDxz2QRERUot73fZc8HJaIiEj/sYEkIiKdeLPRLK7JBIp/3yU/BIiIiKhssIEkIiK9JXZvJj8EiIiIqGywgSQiogqhpE9pwkNwiYioImIDSUREVMD77vXkIbhERFQRGHwDeeXKFcyfPx83btxAo0aNsGjRIrRt21bXsYiIiEr0EFxA3F5PNq1ERFSaDLqBVKlU8PHxgY+PDwYOHIj9+/djypQpOH78OExMTHQdj4iIqESJ2evJ940SEVFpMujzQJ47dw6VKlXCsGHDYGxsjAEDBuCjjz7CiRMndB2NiIjI4OU3mQW/imoexZ778815xc152zwiItINg94DqVAoYGlpqTFmYWGB69ev4/PPP3+ntQRBAABkZWUBAOoYyzS2q1SqIq8nZl5JrqUPNZlfP2saen5d1GR+/arJ/PpZU8wcCQD7XwI1xs4OnAVVrqrYeWLmaJunys2BaWUj2NraqjPljxU3r7g5AETNK65mSa6lz/k11tXy91Wa8wy9pqHn10VNQ8+vi5rvs1Z+L5TfGxVFIhS3Vc+tXbsWV65cQVhYmHrs66+/Rp06deDv7/9Oa7148QLXrl0r6YhEREREREQGpVmzZqhatWqR2wx6D2SVKlWgVCo1xpRKJWQymZZraGdmZoZmzZrB2NgYEomkpCISEREREREZBEEQkJ2dDTMzM61zDLqBbNKkCXbs2KExplAo4Obm9s5rVapUSWuXTUREREREVBFIpdJitxv0h+h07NgRWVlZ2L59O7Kzs7Fnzx6kpaWhc+fOuo5GRERERERU7hj0eyAB4OrVq1i4cCGSkpLQqFEjLFy4kOeBJCIiIiIiKgUG30ASERERERFR2TDoQ1iJiIiIiIio7LCBJCIiIiIiIlHYQBIREREREZEobCCJiIiIiIhIFDaQREREREREJAobSCIiIiIiIhKFDSQRERERERGJwgaSiIiIiIiIRGEDSUQAgAsXLiAvL0/XMYioDCgUCpw9exbXr1/XdRQiIjIwEkEQBF2HKC9SU1Px73//u0TWEgQBEomkRNYCgL/++gudO3fGqVOntM5xdnYusXrlWW5uLipXrvxO10lPT0f16tVLJc+xY8fQvXv3QuP79u1Dnz59irxOfHw8qlevjkaNGqnHHB0d8ccff8DU1LRUcpYGuVwOBweHQuNZWVl48OABGjZsCEEQUKmSbl8ry8nJgZGR0Vvnbdq0CW5ubvj444/LIFXJW7RoEfz9/WFmZqbrKO+trH8HmZmZSE9PV794k5OTg5s3b6Jbt26lUu/Ro0fw9fVFQkICatSogadPn6JZs2YIDw/Hxx9/jMzMzLeuUaVKlVLJVhxt/+slYcOGDRg+fDhkMlmprP+m//3vf7h9+zbefPql7f66rCkUCtSpUwdmZmaIj4+Hubk5mjRpUmievt3PGqoXL16gatWqWrdfvHgR9vb2ZZhIP1y/fh0HDhxAamoqatasCTc3N7Rs2bJEa6hUqlJ/zqNQKJCamopatWqhadOmJbbu48ePUaVKFZibm5fYmu+CDeQbHj58iOTk5EJ37O3bt1d//9lnn2H27Nn44osvNObY29vj4sWLmD9/Prp06QInJ6e3/mLv3r2L8PBwPHz4UF0zOzsbt2/fRrdu3TB06FDY2NgUed0+ffpg3759GmPTpk1DaGhoobl2dna4dOkSXFxcilxLIpHg2LFjAABfX9+3Nq+rVq1Sf5+YmIjg4GDcuXOn0B6s/DWLkpubi5s3b6JZs2bo3r07jh07BicnJ621z549W2ymfLdu3UKTJk1w48YNrXOsrKwAAEFBQZg1a1ah7fPnz0dgYKD6cnZ2NtasWYO9e/fiyZMnqF69Ojw8PODv7w8TExP1vEuXLiE4OBgPHz7UeEL4zz//4O+//9aoce7cuUK/91u3bmnk0TZn8uTJSE1NBQAMHDgQe/bs0fibffnyJby8vHDp0iUAwOnTpzFv3jwcP34cGzZsQFhYGCpVqoQFCxagb9++AIAJEybgiy++QO/evWFsbPy2H/NbpaSkaN1Wr149jctZWVn4559/Cv39dO/eHaNHj8bXX39d5N9F/v9cvoyMDCxevBhRUVEwMTHBb7/9hvHjx2PDhg1FPgEqyrv8/QDi/oY6dOiAXr16wd3dXeO+5E2+vr74448/0Lp1a7i7u6NXr16FnlgUvL0FGRsb46OPPsInn3wiKldcXBzatGmj9Xe9YcMGTJgwQX15165d+O2339QP5h4eHhg1apTGdRwdHfHnn39q/E8U5a+//sLBgwfx+PFj1K1bF3369BHdHNy8eROWlpbYt28fXFxcUK1atSLnLVy4EAsXLgQAeHp6IiIiQtQDrZjfAQDExsZi165dePz4MUJCQhAREYHJkyejcuXKxb5Ql8/Z2Rm7du3C0qVLkZWVpbGtYcOG+P333wtdp7j7jLc1WGvWrMFXX32FqVOnolq1apgzZw6qVKmCjIwMLFu2DM+ePUNYWBisra213gfnv7CZmJgI4PV9/7p163Dx4kW8ePECdevWRcuWLTFx4kSN/5F8xTVONjY2ov/Xxf4+r169iu+++w737t1DTk6OxraCj00dOnTAmTNnin2RJy8vD5UqVUJcXJw6f7Vq1dC8efN3up3Lli3Dzp070aRJE416EokEe/bs0Zg/e/ZsrXmWLVuGc+fOQaFQYOjQoQBe34+OHTsWU6ZMgaOjo8Z8lUqF6OjoQo9Nt27dwurVq9XzDhw4gAULFmDnzp2wtrbGzp07sWrVKnz77bfo0aMHgHe7n9V23/7mY4A2SqUSUqm02Bc2qlSpUuzPKt+yZctE1cw3ZMgQzJw5s9D/Vf7f4rv8/LU9HhobG2PIkCFYs2YNWrRoUWj7+vXrsWbNGiQkJKjHBEHAnj17cOjQITx+/Bj16tXDgAED0LNnTwDidxjs3r0bAwcOREREhNZ5X375pfr73r17w9PTE71790b9+vW1XuddZWVl4eDBg9ixYwd+/fVXAMCpU6cwbdo0uLi4oF69erh37x5OnDiB4ODgIl8wf1f37t1DREQE9u7di/Pnz6vH3/Zi0ogRI7B9+3b0799f6/1k/v/x216sy+fi4lLkWvmP6V26dMG4ceNw7do1LF++HNu3b8fevXsxd+5cSKVShIaGqncAJSUlFbpPUqlUCA0NxaxZs94p/9u8/SXxCmTjxo1YuXIlZDJZoTv2gs3L06dPsWzZMly7dg3Tpk1Tj+c/WOTm5mL58uVITU2FnZ0dPvvsM3Tp0gXW1taFagYEBKBatWqoXbs2Hjx4AAcHB0RGRmLIkCH44YcfcODAAQQGBsLd3b3Qde/cuQPg9R3Tjh07ALx+UFyxYoXGvJcvX6qf0B0/fvytP4dmzZq9dU5B8+bNQ8OGDTFr1iytD8AxMTFYsmQJHj16pPGgWqVKFVy8eBFBQUEAoPFA9r4GDBiAixcvws3NDRKJpNCDeH5mAIiIiFA/4c6XkZGBgwcPajSQoaGhiI2NxfLly1GvXj0kJydjzZo1CAkJ0XiSvnDhQtjb28PBwQFJSUno1asXNm7cWOiJ9oIFCxAdHY3q1asjJycHJiYmuH//Pv7zn/+ImpObm4vhw4fj2bNnAF7fsRdkbGyMfv36aeT/6quvkJubi82bN+OHH35A7dq1MWXKFHUDee/ePQQEBGDOnDmoVq2axp3Lm827mKYp/04x/+cvkUggkUhQvXp1jfX279+PxYsXIyMjQ+N3JZFIYGRkhGPHjuHatWsICQkp1Cy8+btdunQpsrOzcfToUfTp0wcNGzbE559/jkWLFmHr1q2iHlj9/PyK/fuRSCQ4efIkYmJiAIj7G9qxYweio6MREBCAvLw89O7dG+7u7oXu6FevXo2XL1/iyJEjOHjwIJYuXYrOnTvDw8MDzs7OMDExwYwZM5CamgqJRIJq1arh+fPn6if2ubm5qFmzJoYMGfLWXMOHD0fbtm0RFhaGWrVqFfo5hIeHqxvIjRs3YteuXRg3bpz67/+nn36CSqXSaDI///xzTJ48GT179kTt2rU1/obyH+C2bduGsLAw9OnTB02bNkVKSgomTpyIuXPnwtPTUz3/xIkT+PbbbzUaptzcXEilUly6dAkBAQFo1KgR1q5dC0tLy0L5o6Ki1A3kixcvoFQqRTWQYn4He/fuRWhoKAYNGoSTJ09CIpHg6NGjyMjIwOzZs7Fo0aJia+S/YBceHo4lS5bAxMQEJ0+ehK+vL5YvX47GjRsXus7b7jMmTpyIbdu2FXqc+eeffzBjxgzEx8fjq6++QmxsLE6ePKl+1d3MzAxz585Fly5dABT/ol9Bcrkc48aNQ69evTBnzhz1E6Q///wTQ4cOxdatWzWeEBfXOPXp0+ed/tfF/j4DAgLQtGlTDBkypNgXxdzc3LBw4UL07t0btWrV0vi7/eSTTzBz5kw0adIEfn5+GDt2LGQyGQRBwKtXr3DgwAGNIznedjujo6OxY8cOtGnTptjsAFCjRg2Ny8+ePcOJEyfQr18/nDlzBpMnT8bUqVPV27Ozs9GiRQt4e3tjw4YN6NChg3rbrFmzEB8fj48++ghKpRK1atVCXFycxuME8Prvf+vWreq/o2HDhsHW1hZff/21uoF82/1svuLu2xMTEzFr1iwEBQUV+6L1n3/+iYsXL8LOzq7QnIIvaOT/rFJTU3Hy5Em4ubmhfv36ePjwIQ4cOKDx2Aq8fsuGNvkv8v3999+YNGkS/P39MXDgQI267/rz/89//qNuoos6wmzAgAGYMWMGxo4dC+D1/+3MmTNx5cqVQs+LwsLCsH//fowYMQL//ve/kZKSgmXLluHBgwcYNWoUli9fjujoaK33Q/n3P0eOHMHAgQNx+PBhrfMKNpAzZszAwYMHsW7dOtjY2MDd3R2urq4af6enT5/GkiVLcOfOHfXv/M0XnvI9ePAAP//8M3bv3g1BEODm5qbeFhoaqtEYAa+byu+//17dQL7LzpqC+bZv344///wTrVq1wvTp0zW2b9y4EWPGjNF6/UGDBgEAhg8f/tZa3377LZo2bYrNmzdrvFi3ePFihIWFqef169cPBw4cwJgxY1CvXj2kpqZiy5YtaN++PZo3b45du3YhPT0dly9fhqOjIwRBwOrVqxEUFIQaNWpgxYoV6p/TmDFj8NNPP6mfW5w7dw7z5s2DVCrFrFmz3in/23APZAFdu3bFN998o76T1Mbe3h6HDh3CxIkTUbduXQQHB6NKlSqF9obcv38fsbGxOH/+PGJjY5GdnY3OnTujS5cucHV1BQC0bdsWZ8+exf3797FkyRJs2bIFly5dwpIlS3Dr1i0sXboUs2fPxtChQwu9MluwXlBQEJ49e4YDBw4UajaNjY1hYWEBW1vbYm9XcXtGsrKytO5VsLOzw/nz54vd6/D555+jX79+MDMzg1wux5dffolVq1aha9eu6jtMbQruqdT2Sk1Bb3sClJubCz8/Pzx9+rTIV+1NTEzg7u6ucThRt27dsGvXLtSpU0c99vDhQ/Tt2xdnzpxRj7Vt2xZxcXG4f/8+Zs+ejZ07d+LmzZvw9fXFwYMH1fMcHR2xc+dOPH36FBEREQgJCcGPP/6IK1euICQkRPQc4PWdz969e4u9zY6Ojjh//jz++9//Yvz48Th//jwqVaqk8TcUGxur9fodOnTAw4cP1U1TUQ1kRkYG1q9fD7lcDgB49eqVxvanT59iw4YNsLCwwOjRo9XjPXv2xPDhw9VPIgvq3Lkzjh07Bl9fXzx48ABr167VeIHjzf+5Tz/9FEePHoVMJkOHDh3U/3edOnXChQsX4ObmhujoaFF74rXJy8uDIAjv/DeU79KlSzhy5AiOHz8OExMTeHh4oE+fPqhdu3ahuWfPnkVQUBCuXr2KatWqwcPDA5UqVYJSqcSsWbNgZmaGV69eYeXKlahevTpGjRqFQYMG4cmTJ8jIyCg2V9u2bfHZZ5/hf//7H8LCwtC6dWuNuflHLQCvn/ysX79eY+/CzZs3MWbMGI1mXMzPtUuXLli3bp3GoUjx8fGYPn26+u8LAHr16gUPDw+YmZnh0qVL6lfpu3fvjjFjxsDOzg4DBgzA3r17ERQUVOh+u2D+6dOn48KFC3BycirUIHz99ddFZi7ud3Dq1CmEhYWhefPmaN++PS5cuIDU1FQMGDAAf/31V7HrFZT/9/vw4UP4+Pjgt99+w9OnT9GvXz+cOHFCY+7b7g82bNiArVu3YufOneqGRi6Xw8/PD7Vr18bKlSvRqFEjODs745dffkHdunXVa6ekpGDYsGE4efKk6ENYR44ciV69emHYsGGFtm/btg1nzpxBeHi4euzTTz/F2rVrtTZO9vb2ov/Xxf4+27Vrh9jY2LceWlnUi7vA67/bsWPHIjExEStWrEDNmjXVv+/8WlKpVOPFxrfdzs6dO+PEiRPvfZTHlStXsGzZMuTl5WHw4MHw8PAoNOeXX37BwYMHsX37dvVYu3btcPDgQTx8+BDh4eFYu3Yt9u3bh4MHD+LHH39Uz7O3t0dsbKzGfXFubi6cnJzUt/tt97P5irtvl8lkWL9+Pby9vTWeTL+pf//+qFu3Lu7du6f1sb/g3rBhw4Zh5syZsLOzU4/Fx8dj/vz5GkdsOTk5aazx8uVL5OXlwcbGRr0XzN7eHjt37sTEiRPRvXt3zJkzR/24aWNj804//82bN+PChQuYOXMm6tevjwcPHiAkJASNGjWCh4cHVqxYgXPnzsHV1RWurq745ptvYGFhge+++67Q4fRdu3bF9u3b0aBBA/XYrVu3MHbs2EL3G0Up7vmcGK9evcLx48dx5MgRXLhwAW3atIGHhwd69OiBfv364bPPPoOHh0eh33n+4Zvnz5/H9u3b8ccffyAvLw/ffvstvvjiC43/CQcHB1y4cEHjfzcvLw/t27dXP8eYO3cuzp8//9adNRkZGfjtt98QERGBjIwMpKjYBV4AACAASURBVKenY/v27YUe8wAgMDAQWVlZRb6YVNRRFW8q+Haljh07arxYB7x+y0KXLl00/k/c3Nywbt06jd/n/fv34ePjgwMHDuDRo0fo27cvcnNzce7cOVy9ehVDhgxBbGwsTExMNB7roqKisGLFCgQHByMqKgoHDx7ExIkTMXbsWFFvo3knAql16NBByM3Nfes8Ozs7QRAEISMjQ5g0aZLg5uYm3L17V+jQoYPW66Smpgrh4eGCs7OzYG1trR53dnYW8vLyBJVKJXTq1Ek93q5dO3Wdy5cvC926dRPGjBkjPHv2rFCOgjZv3lxkfUdHR/WXtbW10LZtW6Fnz56Cg4ODYG1tLfTs2bPQdbKzs4U1a9YInTt3Ftq2bSvcvXtX+PLLL4XHjx9rzBs2bJiQlJSk9bYLgiC0bdtWyMvLE+7duycMGDBAEARBSElJEXr06KExLyYmRujatatgY2MjWFtbq7/yb+uJEyeEEydOCMuXLxfc3d2FqKgoQS6XCwcPHhT69u0rfP/99xrrpaamCnK5XIiNjVV/XbhwQb3922+/LTZ3wZ/fq1evNMYyMjIEJycnjbFu3boJKpVKyM7OFhwdHdXjDg4OGvPat28vCIIgPH36VP2zV6lUwqeffvpOc/KpVCrhzz//FHbv3i2cPHlSyMzM/P/Ye/Owmvb+ffxu0ClzqJR5OjInJY0qEZqjdJApTqGo6AgpQyhK6ihkplChOZFQpBKOMdNxDM1zajfuan3/6LfWs9deaw89n+f337mvy/U8Z7f2tPZa7/druO/7Rfv7ggULiMLCQsLX15dwc3MjCIIgHj16RCxatIjxWt++fSOePHlCcLlcoqGhgXq8o6ODcHNzI1auXElMmjSJWLlyJe3funXriPj4eLbTR/uc/J9fXV1d4H1H/u4dHR2Ev78/MXPmTCI9PZ3xdxJGRkZEeXk5QRD/OX+VlZWEkZGR0M/F+/lIJCQkMP7+6dMnwt7envaYs7OzWK9NEATR2NhIxMfHEy4uLoS6ujqxbt06wsfHh5gzZw4RFRVFEARBvH//nggODibmzZtHaGtrE/v27SNevHhBlJeXE97e3sTkyZNpn5P83OR5bW9vJ2bNmiXy2ibP3bFjx4jp06cTN27cYP07QXSfSy6Xy3hP8hz3BJqamkRrayvjtXjXP4IgiBkzZhBdXV1EUVERtWaUlJQQ8+fPp32+mJgYYvr06URoaKjAz+/t7S3wHxtE/QaTJk0iOjo6qO9DEN3rpbA9gA0LFy4kampqCILo3n/a29uJjo4O1rVdnPUgNDSUugciIyOJKVOmEAEBAUR7ezt1TEhICGFpaUlkZGQQb9++Je7cuUNYWloSISEhBEEQxMSJE2lrL+8/8m8E0b1H8V+HJFpaWhi/p66uLu1z8KMn97q4v+fatWuJt2/fCnxPcTB//nziy5cv1H9raGhQ///z58+MtUXU94yMjCT8/PyIkpISorm5mfZPHLS2thLq6upC4xW2e5PcqxobG6nP3NHRwdjDVq5cSURERNAeO336NLF69Wrqv8VdZ4Wt7bzYu3cvweFwRB4nDmbOnMlYq1pbW1nvKV60t7cT4eHhxNGjR2mvRRDd383Ozo5Ys2YNUV9fT2hqavb4/BsaGjK+Y1NTE2FoaEgQRPc9o66uTsWIfn5+Aj+rkZERbW8mCIJoaGhg/JZssQJBEKzrdn5+PrFt2zbC0dGRqK6uJkJDQ6k1jg0FBQXEgQMHCGNjY8LU1JRYu3YtoaurS0ybNo1x/klcu3aNMDc3J+bOnUucOHGCKC8vJ3R1dYnq6mrGsba2tkRGRgbtsYyMDMLGxoZxbHFxMXHr1i1ix44dhJGREaGnp0d4e3sTaWlpxP79+wkNDQ1i3bp1xJ07dwgulyvwPQmie/1j+8cbtxMEQbx48YJYsWIFYWJiQhgbGxPGxsaEgYEBMXXqVOoYAwMDorS0lPa8kpISYu7cubTHZs2axbg2GhsbCTU1NYIgCKKzs5PQ0NAgDA0NibKyMuLYsWPE+vXrCYLozg+MjY1pz7179y4xdepUwt7envjx4wfr9ywsLCScnJxon5/8Jy7+pbDywMbGBmfOnMH69euFmqQQ/1/Ttnfv3ggPD0dQUBDs7e1pOpbOzk48e/YMDx8+RHZ2NkpLS6GlpYUNGzbQWvKqqqoIDQ3Fpk2boKCggPv370NOTg6ysrJoamoCAEyePBk3b96Ep6cnli5dioiICIYQl+wCjBkzhpWeFxgYiLlz5yIoKAgSEhLYsmULevXqhY6ODoSHh6O6uprxnODgYLx79w7BwcHU5xs6dCj27NmDkydPUsdNmjQJjo6OMDY2hry8PO01yGqwgoICmpuboaysjB8/foAgCCgrK6OmpoZ2/JEjR+Dg4MDaqQRA/a+/vz+io6NplTlNTU3Y2dlh27ZtAIDz58/jyJEj6NOnD62yxUtJ3rVrFxoaGnDnzh2Ul5dj3bp1ePPmDaM6qaurC19fX/j4+GDAgAGor6/HwYMHoa2tTTtOXV0dPj4+8PX1xbhx43Dx4kXIyckxzsvw4cPx9u1bTJ06FU1NTaitrYW0tDSt+i/OMQDw7ds3rF+/Hu3t7VBWVkZpaSkkJCRw4cIFitrn6uoKe3t79O7dGxcvXkRBQQE2bdqEoKAg6nWqq6vh4eGBV69eQUpKCjdu3ICDgwMiIyMxc+ZMSElJUVSaQ4cOYdeuXegpPnz4wKCEzps3DykpKayVXBJSUlLYvXs3pk+fDm9vbxQWFsLd3Z3xWra2tnBxccHmzZvR2dmJ/Px8nDhxgkaNBLq7AGydIj09PaoTGxgYCIIgYG1tjY6ODkRERODMmTMU5ZfEq1evwOFwhFJoUlNTkZaWhsePH2PChAkwNzfHgQMHKOro4sWLsXnzZly+fBmVlZUwMjKCj48P9PT0aFXDtWvXIiEhAV++fKFpo//++2/qXHA4HMjKymLXrl0oKiqiUUBJgxZe+oqHhwemTZuGHTt24P3799i5cydj/VNXV0doaCg8PDwgKSmJrq4uhIWFQU1NjfFdv3//jlu3bqGyshLe3t64d+8elixZQv19zZo1FFVaQUEBjY2NCA4OhpWVFVpbW6nPqqCggJaWFqioqFBrhoqKCmPNsLe3h6qqKrZs2YIPHz4gKCiIoV/pifbJ1NRU5G+QnJyMsLAweHh4UI9funSJOh/C9CVA9xoUFxcHU1NTrFq1CpcuXYK2tja2b9+OX375hdVoQZz1YMuWLWhra8PChQvRp08fnDx5Evr6+rTXcXNzQ1dXF/z9/VFTUwMVFRVYW1tjw4YNAMSnsHZ2dgrsYrBp1lavXo2DBw/i999/Z6yHvKY84tzron5PUsbRr18/rF69GgsXLmRQYvk7z4L2gaqqKowZM4Y6jnf/Hj9+POrq6nr0PSMjI9HY2IiYmBjqcUIAxY9/L+dyubh9+zbGjRuHoqIiisrMBv7rb/To0Xj48CG1hxYVFUFGRgadnZ2043x9feHs7IzLly9DQUEBVVVV6N+/P62bLO46K87aDgBpaWkCNYzCNLkkeM/b9OnTERAQAE9PT/Tu3Rs/f/5EQEAANDQ0hL5Gr1694OzsDB0dHWzfvh0AaGtRVFQUdu7cCXt7e3R1dVHxk7jnv62tDbW1tTSDserqaoqpU1ZWhtbWVgwYMACrVq1CXFwcpk6diqVLl1LHk7p8CwsLuLq6Ytu2bVBWVkZ1dTVCQ0OxYsUKFBcXw8PDAwRBoLa2lvZ8oLsbN2jQINpjvJR8soPJS8kn8fLlS6SlpeH27dsgCAKLFy/G8ePHMW3aNADAnTt34OnpiefPnzM0oEC3xMfOzg47duwQSTn19PTEpk2boKOjg2HDhqG4uBj5+fmIiIhgHDts2DDY2NjAxsYGFRUVSEhIwLVr16iOs62tLRwdHQUyDXjx4cMHkceQ30WUXMnGxgYuLi5wc3ODsrIySkpKEB4ezmAm6evrw9PTE56enhg6dCjKyspw/Phx6Ovro62tDeHh4Zg+fTr09fWxaNEidHR04MyZM3j9+jXWrl2L7du3M3Ssc+fOxdOnT5GZmUnFv7x0ZHGkZ6LwL4WVB5aWlvj06ROkpaUZpgm8mi0/Pz8GtzwhIQEnTpzAvXv3sHXrVuTk5GDIkCFUS11LS4t1oSkqKsKuXbtw9OhRfP78GVu2bEF7ezt8fX0RGBhIo+d1dXUhODgY165dQ0BAALy9vam/C6KOkSApZBoaGsjLy6NdMB0dHZg9ezbDnMPAwACJiYmQl5enaCrNzc0wMjKiiY5FCf2B7pvt69evCAsLw/bt2zF27FjIysri/v37SE5Opo6fOXMmXrx4gdLSUri7uyMuLg5lZWVYtWoVMjIyqOM0NDSQmZlJczatrKyEubk5lQDo6OggICCA0vaw4fXr1/j999/x66+/4s2bN0hOToalpSV27dpFW3hramqwefNmvHz5Er1790ZzczN0dHQQFBREW4zr6+tx9OhReHp6ory8HJ6enmhqasL+/ftpv1Fqair27NmDlJQUxMTEID09HdLS0hg/fjxlUCTOMQDg5OSEmTNnYvPmzZRmLzw8HM+ePcPFixep41pbWyEtLQ1paWlwOBy0tLTQaJNubm4YPnw4PDw8oKuri4KCAly5cgXJycmIjY1lnDtRyQl/EE0afjg6OtKCt/Xr1+Px48dQUVFhbGxfvnyhqBkkPnz4ADc3N4wbNw55eXl4+fIl9beuri6cP38eN2/eRFlZGRQUFGBtbQ1nZ2eUl5dTG2thYSHDsIDU6ZB6kE+fPmH9+vWws7PDnTt3ICEhgX379jHc8Ozt7bFt2zbWDZPE/PnzYW5uDgsLC1Yzn8rKSty+fRsDBgzA/PnzBbqYEgSBq1evIiwsjKJ2lZaWIj4+Hhs3boSJiQk2btwIfX19yMnJITw8HLKysgC6f5+Ojg6oq6sjOjqaQf/98uUL3NzcMHjwYISGhsLExIT6+/fv37Fu3TpwOBwoKiqisrISQ4YMwalTp2i0m6ysLHh5eWHevHm4c+cObt++DTs7O6xYsQLOzs4Auu/xlpYWSEhI4JdffkFbWxtNJ0sG03Z2diguLkZISAg8PT0xceJEyMrK4u7du0hJSWF8/pqaGri7u6O2thbh4eGwtbWl/l5bW4uoqCiGgciXL18Y9O+EhASRv0F5eTlcXFxQXl6OxsZGDB06FLKysjh9+jRGjBiB+Ph41ucWFBTg1q1bUFNTw/Xr10EQBJKSkmBiYgIul4tjx46Bw+Fgy5YtDB2kuOsB0F1ge/HiBS5fviw0UBNFZRPmEMt//vnB/3dNTU00NjbS1gTexImXhkVC2L0eHx+PmJgYVFdXIyoqCiEhIfD19UWfPn16bKgibB8IDg5GamoqY20CurWYixYtohWjRH3PkpISgZ+J35iEf1+XkpLC6NGjsW3bNoSGhmLRokWsyVlSUhLi4uJoFMrc3Fy4ubkhPj4emZmZiIiIgJSUFExNTSmtMAkul4sXL16gpqYGioqKDLMt/nVWUVERVlZWcHZ2psUWwtZ2XqMOX19flJWVsWqnSbOd1NRUvHz5Elu2bKG0jWFhYZgxYwbc3Nyo40tKSrBlyxYUFhZSe/WsWbMQEhLCKhPgxb1793Dw4EEqidqwYQON3gt06w/Dw8NhaGjYo/N/4sQJxMfHY/Xq1dS6feXKFZiZmWHUqFHYs2cPhg4dioSEBPTr1w+5ubnYtm0bdHV1sW/fPvTu3ZtKpgWF7eQ1dv/+fdTX12Pv3r2MWFVGRgaampo0OY6pqSnCwsJEUvLV1dWpvUxXV5dBDS8rK4OTkxOKioqgpqbG+M0tLCwQFxeHgoICmJqaws7ODlu2bEFiYiIGDx5MO7apqQllZWVITU2lCl2LFy/GyJEjaccJatbo6+tj7ty56OrqQmxsLOLj46GkpIRly5bh+PHjAu9pQHAxiRfiyJU6OzsRGhqKpKQkRrGO9z7hcDjYv38/7ty5Q63JVlZW8PLywsePH3Hq1Cns3bsXw4cPR1FREeTk5DBkyBDU1taitLQUU6dOhaOjI+t3ISEhIYHLly9T/y2O9EwU/k0geSBKAyYuVFVVMWPGDCxbtgwGBgasBhUk+DsX7e3taG9vR0NDA8zMzBgbKgCkp6dj9+7daGlpQWFhodifCwBMTEwY1bisrCwcOnSI4fpnYGCAlJQU9O/fn0ogGxsbYWZmhuzs7B69b1tbG86dO4eVK1eioaEBfn5+4HA42LlzJ62LsWDBAsTHx0NOTg7a2trIy8uDhIQEIxjx8fHBly9f4OzsDEVFRZSWliIiIgIaGhpUZ8zAwABZWVlCq5fLli3DunXrYGpqSi2cz58/x86dO3H37l3G8UVFRaipqYGysvL/2ea/pKQEioqKkJaWRkpKCpqammBjY0Pjy4tzjJaWFnJycmgLEpfLxZw5cyitAL9bLy/IaticOXOQnZ0NGRkZ6vfu6urC7Nmz8ezZM9pzyE1UUHICgBFES0pKYsyYMQzdgaBgG+iueLIZAfz8+ROenp548uQJo2ovDD3dWL9//461a9dizJgxiIyMZGUmrFixAn/99RcUFBQYmglx3cxIiDtKJScnB0lJSaisrMTQoUNhY2OD2bNn459//sHbt29haWkJPT09HD9+HFwuF4mJifD390dAQAC4XC727dvHGrA3NTVhx44dKCwsRFVVFc05mMvl4tmzZ6itrYWysjKmT5/OqFxaWlpiz5490NTUpO6nL1++wMnJCQ8fPgQAoQE0LwYPHowzZ85g1apVaGhogI+PDzgcDnbv3g11dXXWz08amCUmJqK5uZlyLnRyckJjYyPk5eVRV1eH8ePHIz09HQ4ODqwaSFFdVKA7iH7z5g1KS0uhoKAANTU1gZVcLpeLkJAQREVFYePGjXB2doakpCRcXFwQFBQktgFESUkJlJSUICUlhdTUVHA4HGo94K1AEwSBc+fOQVlZmWawtWLFCnR0dODUqVOIiYkBh8NBUlISdu7cyQiwRTnETp06FatWrRL4Wa9cuUK7fkQlTmyFWYD9Xo+MjERycjKcnJzg7++PBw8ewNXVFcrKyggICKCeKyhB5tctC9sHxo4di7lz51JOm7yIjo5GQUEBzflc0Pf88eMHtLW1xXZ3FoVXr15h/fr18PDwwPz58zFo0CBUV1cjIyMDYWFhCAkJga6uLu05LS0tkJWVhYSEBP766y9wOBzo6ekx9khxmAscDge9evXCL7/8gm/fvkFeXp4xqkrY2s7L5BBXO52amkor7nM4HCxYsIDmQ8D7Haqrq6GoqMjqGMrv+M7lctHS0gIvLy+aRh/4zxgGBQUF6jf6b87/jRs3KE2bsrIybGxsYGFhgWnTpkFfXx/Hjx+nXa8VFRVwd3dHXV2dQKMbYXjz5g3VHRQGLS0tPHnyBFJSUtTe39HRAV1dXUazYPfu3ULXK2F6VldXVwDdieaNGzdw8+ZNlJeXw9nZGba2tjQzKkNDQ6SkpAh9r540azo6OpCRkYEbN27gyZMnMDExgbW1NQwMDGjFEXGbCsbGxkhPT4ekpCT09PSQl5cHoLu5QcZL4o61ioyMxIoVKyAjI4OfP39i0KBBAnXb4tybBEGgq6sLUlJSqK2thby8POMeX7FiBfz8/HpsmsmLfxNIFnz//h2lpaXQ1NRES0sLoxv55MkTHDhwgOYyReL9+/eorKxEVlYWsrOzkZubi5EjR8LAwABz586FmpqaQCMcEp2dnZg9ezZDQMyLL1++4Pz58zh48CDtcVGJQnJyMvbs2QMDAwMq8Xry5AmOHTvGWMT9/f3x9etXeHl5wdHREfHx8QgKCoK8vDz8/Pyo43pS3RcFcTuV7e3tCAkJQXp6OqqqqqgK6ObNm6kg7tixY5CWloarq6vA86ipqUkZypALJ9At4CaTLxLCxhiI4ybH3yX4X8HExAQnT56k0d4+ffqEzZs3U11b/uC3vr4epaWlMDQ0pOjIpqamlKMleS5+/PiBDRs2MIoLopITAD0Ojns6U6y2thY3btyguYA2Njbi6tWrrLb9vB0HYRsr/29YUVGB169fw9DQkNpoeH9LYUFSVFSUSPoVb5L5vxylQm5kNTU1WL16NVWAWLhwIR49esRquEXi5MmTuHHjBhW86evrw8rKCpaWlkI3HE1NTTx9+hQSEhK0IoSWlhbNNICkvZWWlsLCwgJlZWWszqPC8OzZM4G0NLJrTnYAZs6ciYcPH6KsrAxBQUE4e/YssrKycPr0aVy9epX2XHG6qIIcHEnbdd5A6OPHjxQlLjAwkNb51tXVxd27d4UGGOKOlRG3Ah0YGIh3797B1dUVmzZtwuPHj+Hj44OmpiaaNMHIyAienp6sDrEeHh7w9vYWeW0fPnz4fzJXkv9enzdvHq5cuQIVFRXqOquvr8fChQupQA4ApkyZAg8PD6xfv572emzdUUH7wOnTp+Hi4gJvb29YWlpCRkYGHR0dSEpKQkBAAC5cuMCYTcfWubWwsMCrV68EdpHYKKzt7e1ITk7GkiVL8OPHDxw4cADy8vLw9vbGoEGDkJ2dDX9/fxQVFVHPGT16NHbs2EFRVXs6A1qc4mBOTg7c3Nxw6dIlTJs2DadOncKFCxcQEREh1jie/2YuspaWFhITE2mztr9+/YoVK1YwEkhx5mzyNwwkJSUxatQoWhGlqqoKbm5ujDEMp0+fhqKioljnXxycOHECq1atYh1J1NnZiT179uDQoUO0x8VJJMSNzTZu3Ihff/0VHh4e1PV/7tw5PH36FKdPn6aO4y0y9xTkGBz+x7KyshAbG4vs7GxMnjwZcXFxALqd5cPCwlgdtkn0pFnDi+LiYsTGxuLWrVtob2+nXQviNhW2b98OSUlJivI9f/58yMnJ4ezZs1TcJe5Yq9mzZyM3N1fkfHFx7s13797Bzc0NISEhmDFjBo4ePYr09HRERkbSzqW/vz+Sk5OFSs9E4V8NJA9EacBIHDp0CIaGhqwuUwCgqKgIOzs72NnZoaOjAwUFBcjOzoavry+qqqowc+ZMvH//Hh0dHWhpaYGenh7t+W1tbRgzZozAAPrFixe4cuUKMjIyGAkkL2UCoCcK1tbWsLCwwIQJE3D37l1UV1dj8uTJVKLGDy8vLwQEBMDBwQGtra0UXcPLy4txHH91PzMzEw4ODj2mEu3cuRPnzp2DhIQE/Pz8qE7lgQMHaM+5ePEi3NzcWEdJkJXFrq4u/Pz5E2fPnmUEaCQledSoUXj48CEtec7NzWUEs6LGGJDnT1Q1Rxw9B0l3EgbeQMPR0REbNmzAmjVroKKigpKSEly6dAlr166ljiFd5XgRHx9PC4RXr16NDRs2YPXq1eByubh16xYuXLhA482TaG1thYaGBmpqavD27VtIS0vDw8MDCxcupBLIN2/eiPweQM9nNxYWFuLKlStIS0uDvLw8LYH08vJCUVERtLW1WRNXMtE/c+aMwM/G/xtOmDCBcY/ygl8TSeLnz58CnyMI4oxSyc3NxaFDh1gDJN5ZYcrKyigqKsKIESNQXV2NpqYmSEtLU9pqQckj0H2d8uq+jhw5gtTUVDg6OkJZWRlWVlYwNzdnUMJUVVURExMDBwcH6rHbt2/TxpV8+/YNzs7O1HxUTU1NWFhYIDQ0FMbGxvD09BR53QQHBwtMHpubm/Hz50+aVrJPnz4YMGAAZGRk8OnTJwDdQTPbRhkcHIzw8HBoamri3r17UFJSwoULF+Dk5EQlkN7e3igtLYWUlBQGDhyI+vp6dHZ2QkpKCh0dHRg5ciQiIiJw//59nDhxAsuXL6eSMV4YGBhg+fLlMDIyYpxL8r7jHUvEBjLx4F/7BSE1NZWSJkhKSlIuokZGRrTjfv78CQsLC8q1U1lZGXv37oWtrS08PDzg5+cnMvEDwDp+gYQg7R8JQfd6S0sLRXkj7wE5OTlGACYpKYn4+Hh8/PgRBw8epM4//30jbB/Q0NDAoUOHsH//fuzfvx8DBw7Ez58/0bt3bxw8eJCRPArr3ALia6yAbkfIwsJCLFmyBLt378bgwYMhKSkJHx8fREREwMDAAHfv3sW3b99QX1+PIUOGMEb3iDvSgcT169dx5coV1uIg72sGBwdTRTgXFxf8+uuv8Pf3pxXU/pdzkZctW4Y1a9Zg5cqVUFJSQklJCS5fvszogosao0Li27dvsLKyYrA9eOfH+vv7s45h2L9/P06cOCH0/PMPqBc2L7ukpATJycmsI4mkpKSQnp5OSyCFJRK8CaSw2IwXvr6+cHFxwfXr18HhcGBsbExR8nmxYMECkWOavn79Ss025/3Nv3//juTkZBptVFJSEkZGRjAyMkJFRQUtThkxYgSWLl2KSZMm0Zg9EhISVMc/OzsbWVlZePDgAQ4dOiS0WcOL4cOHw9PTE1u3bmW41v7zzz/UyBfy+bNmzWJo7318fHD06FG0tbVh165dNLkSCXHGWgHdLqx+fn4inV/FuTf37dsHJycniunl5eUFFRUV+Pr60lgqTU1N1HrHr+MWF/92IHkgrgZs5syZKCgoEFt4WlJSgoKCAvz111949OgRgO5ZSw0NDdi4cSNNnA50V7EnTZpES3rISmR0dDSlQbGxsaFdhIJAJgr8FayeoLa2FgMHDmRNaoVV90krc2GzmXo63BcQXrERRkXmfT7Q3UlwcXGhKmtmZmZ48OABjh8/TjPIETXGoKqqSqi+Ijc3F9ra2vj8+TMA4XqOhQsXijyGV/MBdAct/Dx7UcYFbPTU27dvM/SDbKMoLCwsEBERgREjRmDOnDnIzMyEtLQ0tLW1qcr+zp07UVhYKDQ4BrqtuFtbW+Hp6Qlra2vk5eXh2LFjePv2LTVTrKOjA+np6YiKisKrV6+waNEiLFmyBDo6OrTFdubMmcjKyhI4XF4c23iSZiMuehIkieqyikOjt7CwgI6ODszNzRldSl6TgMuXLyMyMhI3+rcBXAAAIABJREFUb95EeHg4/v77b/Tq1QtSUlI4f/484/UbGxtx48YNXL16FZWVlTAxMUFwcDDtGC6Xi6ysLNy+fRuPHz/GtGnTcPbsWervHz9+hJOTE4YMGYK///4bM2fOxD///IOzZ89Spj9r166FkZERVq1aRVV4SdpXcnIyjQ4oCLzzd0l8/foV0dHRSEhIQJ8+fWBtbU2Z3KxduxYmJiZYvnw5Fi1ahKNHj0JWVharVq1izDgVp4saFBQEDoeDHTt2QE5ODq2trQgJCYGcnBxcXFwQGBiI5ORkDBgwAIGBgQKTXUFdQ369yv8VtbW1cHNzQ3R0tNjShEWLFiE6OhqDBg2ClpYWHj9+DElJSWhqauLFixcwNTXFsWPHGAkUP8ShLPNSDMW51728vCAtLQ1vb2/Mnz8fT548wZEjR1BTU0O7ZtXV1ZGdnQ13d3f8/PkT4eHhUFRUZDBMxNkHOjs78eLFC1RVVWHQoEFQV1dn7SyI6tza29uzasoXLVqE27dv0x4zNjZGYmIi2tvboa+vj6ysLAwYMAA6OjpISkoSeV5J/SAbuFwuK8tBFHMB+I9XAe/ay8Y0sLKygrq6Ovr3708zGrG1taXN2hM245Q0biP137dv36axjvhNYkSNUSGhqqqKKVOmICIigiZH4e1OizuGgReCBtQvXboUI0eOxOLFixmxo4eHh9gjiQDxGEDk84QxL86dOwcnJydUVVVh8ODBeP36NbX3s1HyxaEa//bbb5CXl8fAgQNRUlKC2bNn4/r163BwcMC5c+eE6qZ5wbZH19XVIS4uDq9fv2b8jbdZ8/jxY1RVVUFXV5dWCBUE3j1/6dKl2LRpE4yNjan1MTc3F0FBQayFeGEQd1yYsDFCvMU1ce5NNlYjQRDQ1NRkSJH+r/i3A8mDgoICBAcHQ0ZGhloYSRdQXmhpaQl0mQK6E4tnz57h2bNnKCgowM+fPzF79mzo6Ohg1apVtApTRkYGFBUVweVyUVVVBXl5eVpVt7S0FNHR0bh58yZUVFTw9etXJCcnM4TEwmBlZYWDBw/i0KFDQjtgbFXgmJgYpKSkoLq6msbZ54Ww6j5JD1u+fDnOnz9P6+Ta2NjA19cXgHAjHhK8iaawig2vXrWpqQl9+vRBZ2cn7ty5A3l5eVpiqKmpieTkZKSkpEBRUREKCgqIjY2lUdCA7mo8/zkfMWIERc9at24drl69yqA7A90L4cmTJ/Hu3TuKZnrr1i2ankNJSQnHjx/HggULqORQnGNILFu2DDY2NigtLWW9NvhpZOTGwytcf/z4MRYuXEjNKBUGOzs7/Pbbb7h58yYWLFiADRs2oFevXjQ9a3FxMfr378+gAvMPJ3748CE1U0xCQgJSUlJwd3eHjo4OqqqqcO3aNcTGxmLw4MFYtmwZvn37RlXj+TFy5EiGqyAvyA6SOEmio6OjwHuFN7gXx41N3C4ree0Ko9EXFxdTAbQwrFq1ClOmTMHAgQPh4+ODCxcugMPh0DrTQHfSFx0djeTkZLS1tcHb2xu2trasHVyCIKh/EhISjAB04sSJuHPnDrKysihtoKGhIY2u9u7dOyrpJM/v/Pnz4e3tDYA9OQS6kyA5OTlG1+vBgweIiorC8+fP0dHRgZCQEJiYmNB+Oy8vL7i7u8PAwACurq6Unm3Tpk2M9xGni5qQkEDN8QS6XUe3bdsGY2NjuLu7IyEhAc3NzZgxYwauXLnC2h0MDQ0Vu2sIdK9BBw4cwMaNGzFu3DicOHECRUVF2LNnj0iaOGmKAnR3ETw8PODl5QWCIFBcXEwbzk1ClEPsokWLsHLlSmzevJlBEeUFb3JYU1ODe/fuoby8HEOGDIGJiQkVvPfkXvfx8YGXlxfmzJkDgiCgpqYGDQ0NHDt2jPH+ffv2RWRkJA4dOoQlS5YgPDyckfhpamoiJSUFycnJAvcBKSkpobOSSbB1bn///XcsX74c3759Q2FhIW34PNCt5eNwOIzXampqQu/evZGZmYnx48dDQUEBHA4HUlJSjJnIoiix5Lrh4+ODKVOm4NixY3j9+jWOHTtGS6BEMRcAYNy4cUhMTKQVF1NTUxmMke/fv+PmzZuU0Yi1tTWmTZuGLVu20BLI9PR0xMbGss445f0+K1asYDBi+KmREhISDIM0NsjJyUFPTw9LlizBiRMnqL2L9zzKyMhQmm8SdXV1rJRzUQPqv3z5gqtXr7IWHSQkJLB7925MmDAB27Ztg5OTE7Zs2UL7Oy/EYQABopkX4eHhFF3zxYsXUFNTY3XWJnH//n2BfyPx/v175OXlobi4GAcOHMDmzZuhq6uL/fv3CzT/YQPvHk0yEYQZ30hLS2PkyJGYOHEimpub8ejRI/z1119ITU1F3759MXv2bNY9k//c7tixgyomtbS0wNvbmyom8UIcuYyg88XPThCXlSDOvamiooKcnBya/jY/P58qJpEsLP41iBfiyq3+TSB5MGDAABQVFdESvOLiYsbm1a9fP6xfv57VZSo0NBTm5uZQVVWFrq4uDh8+jFmzZgnkQPfp0wdeXl64ffs2Ojo6IC0tDWNjYxw6dAg7duzA06dPsWDBAkRGRmL69OnQ09MTqpcRlSjw6giB7sXw0qVLrHz9kJAQpKSkYNWqVRg6dChKSkoQEhKCqqoq2uI/YcIEREdHY/ny5ejduzfevHkDWVlZ2qL+4cMHhuZs4sSJ+PHjBwBg4MCBAIR3KnlBJqb8JiW8m2ZSUhL27duH58+fIygoCElJSZCQkMCqVatotEcVFRXaf7NB1BiD4cOHY/369dTYDvLcbt++Ha9evaJs5Um0tbWhqamJlhhUVVX1+BigO/jw9/enkpOEhASsX7+elpyw0cj69etHJfBAN42lvb0dFhYWsLKyEmp5zZ+cnD9/Hk1NTbTkRNzg+JdffkFjYyNt9EJ9fT369esHIyMjLFq0iLbBs9l4k/oebW1trF27FuvWrWNobHi79aWlpTh9+jQrnYhMDslOMIm6ujokJyczKKviBEmHDh0Cl8tFRkYGrK2tMXLkSJiammLfvn1UlxUQj0avqamJly9firSlB7qpN2Qy6uTkREtG79y5gytXruDjx4+wsrJCbGws1q5dCzMzM0ZCkpWVhbS0NNy7dw9jxoyBlZUVfHx8qPWPd90haUm8aGlpoe4LJSUlvHnzhhaoFBYW0oI0oDsQCQwMxMWLF5GQkIBdu3ZBVlYWYWFh0NPTw/nz53H16lVIS0tj2bJlCA4Ohrm5OdTV1RnX+uTJkyn9yogRI6CpqYmmpiZWirSPjw+cnJxw/fp1NDc3w9HRkeqikpCWlsanT58wdepU6jEyQAO6q/DXrl2jFczY0JNO+O7duyErK0ut5dbW1ggLC4Ofnx+jUywM/NKExYsXw9zcnNJpkti6dSvGjBkDWVlZ7N27l3KIDQwMBNCd6JuYmGDnzp149OgRjhw5ItRY7PXr13BycsK4ceOoICc4OBhnz56Furq62Pc60L1XR0ZGorq6GqWlpVBUVKRp40iQAStJ+xw/fjzWrl3LCPiOHTsGKysr1n2AP7FmA283QUlJCbW1tVBSUkJpaSm4XC5UVVXR1dWFCRMmIDMzkzGmRUZGhlWOoaGhAQ8PD7x79w729vYoKyuDn58fdHR00NLSgpcvX8LIyAiWlpYiO2579uzBrFmzaKOdTp48CV9fXxpVUZzi4B9//IGNGzfi8uXLUFJSQkVFBUpKShAZGUl7z0GDBqGrqwvDhg3DP//8A6A7+ayoqKAdRxAExo0bh/r6eippXL16Na2DI4wamZOTQx0n7rgYCQkJeHh4YOzYsVi/fj127doFW1tbWtwiagwD24D6a9eusQ6onzx5Mr59+yZU5iLOSCJAvEQCEB2bjRo1CvPnz0drayujk0uCN8YSx4xv4MCB+OWXXzBy5EhKt62mpoaioiKxJC0k2JgIJ0+ehI6ODnWMOM2au3fvIjk5GS9fvsS8efNgZWUldF0Wp5gEiJbLAOKNCwMEa+rJz0NCnHvTzc0NmzZtgoGBAZSUlFBZWYnHjx8jJCQEAKg9j21UVE/xbwLJA3E1YKNGjaI6GWzIyckRWCXhR2BgIOrr65GQkEBp64KCghAQEIAnT57A2NgYCxYsoAUqwsCfKBAEgf79+1OmN2wXzeTJk2FlZQU7Ozva4zExMYiLi6PZ9JPUM94EUpzqvqjZTOTmKapTSUKcis3Zs2cRHh4OLpeLmJgYXLhwAUOGDMFvv/2G8+fPi1zMeKltO3fuxLp16xAbG8sYYwB0U5JdXFzg6uqKU6dO4c2bN/Dw8KBsufl1KeLoOXqi+eBNTkaMGMFITvhnu0lJSWHw4MG0DtL9+/fx7NkzpKamYt26dRg8eDCsrKxgYWFBBYatra3UjLfJkydTGzlvt41EW1sbUlJSGBv+P//8Q9GSAOEzxYqLi5GdnY2WlhYsXbpUIGWbX9/DXy3kp4zs2LEDBEHAxMREoFkNm/bTysoKW7duhYuLC/WYOEGSsC4r//eYOnUqzp07B11dXYwbNw5btmzB4cOHKdrboEGDsG7dOsyaNYuxzvAmEqKS0a1bt8LOzg6nT58W6RLn5+cHCwsLxMbGspoa9ETn5ubmhg0bNsDGxgbt7e34888/ERsby2AhHDp0CJqamiAIAqGhoTh48CAGDhyIwMBA6Onp4ciRI7Czs4OHh4fI9VZQ4PP69WsGRVucLqqzszPWrVsHGxsbypI/MTERbm5u1DXr6OgostPNm3QC3YWTly9fsupTnz59ipycHOp6HT58OA4cOCB0TBEbfvnlF0pfziZNOH36NAwMDDBp0iTaXD9ebQ+JqVOn4tatWzh9+jSWLl0KMzMz2mvxakwPHz4Mb29vmqHXjRs3EBAQgNjYWCxatEisex3ovqZIy37+AhDvfct7nwKAg4MDRo0axZCNlJeXw97eHqNGjYK1tTXMzMyoRJ3D4aCjowMLFiyAsbGxSHMrQZ3byZMnw9XVFcOHD8fChQsp/ZowBAQE4Pz581BTU8OaNWvw6dMnjBgxAh4eHujbty9+/vyJ27dv488//0RdXR3Mzc1haWlJ27NJvHnzhrbv9enTB+7u7oxZxuIUB2fPno2MjAw8fPgQ1dXVUFJSwty5c6lCMIn/5VzkXbt2QV5entL5k9TI5cuX016rJ3M2ge41feTIkXBzc8OnT59odFVhM1NJRsn06dPh4eEBY2NjGBoasjq+AsLnZfNi+vTpuHnzJtzd3WFnZ4fw8HDGMeIkEoDo2Oz06dPIy8uDj48P637HD1EeG+T3PHbsGFxdXaGoqIiMjAzIyspCTk4OlZWVIgsd9+7dE5uJYG5ujkmTJkFHR0dgs2bBggVYsGABOBwObt++jZCQEFRUVFD3Cn9i+PHjR0ycOJFWTGpra0NgYCCtyJOfn88qlykuLoadnV2P5nDyM8o4HA66urowadIkGm1WnHvT1NQUY8eORXp6Oqqrq6GqqgoPDw+KytsTFpYo/KuB5IO4GjASbDbhPaFj6uvrIzU1lXYR1tfXw9TUFPfu3UNiYiJiY2NRX1+PJUuWUBoAQQETv96ELVHgR1FREZYuXUrj6wPdWoK0tDRa4NTU1AQzMzPKkp8NFRUVjOo+/2ympqYmaGho4Pjx4zTnLHV1dTx9+pRGNWhra6Np60h8/vwZycnJlCuqubk5TY9D8tfz8vKwbds2qkqprq7OCCDYwEuFbWtrg6SkpNAxBqShDofDwefPn7FmzRps3bqVVacpjp6jJ5oPMjkhvzOXy4WOjg5V2YqPj2d0ztra2hAcHEyNPeFFZ2cnMjIyEBgYiMrKSrx79446dy9evGClQvNv0lu3bsWbN28gLy+P1tZWDBkyBM+ePYOtrS3NFEnY7EZpaWk0NDQgISEBcXFxaGxspLrmwqg2JATpfGbNmoWsrCyxHWJJcDgcGBoa0rQE4rixGRsb49q1a1BSUqJ+o6qqKixbtoxGcxFnlIowjSAv/VOUpjsuLg5xcXEoKiqCtbU17O3t4ejoyDqTS5SxU091bq9fv6b93jY2NoyOqra2NnJzc/Hhwwc4ODjg6dOnkJGRofRAubm5iI2NRVZWFvT09GBvbw9vb2/Wz8/mQlxWVoa5c+dSzqM9dQvNzc2lWfJbW1tj1qxZ+Pr1K27evCmS7igoQcrJycHVq1cZgaOBgQGuXLlCC3iKioqwevVq3L9/X6hLK8kaef/+PZqampCYmMiafP3xxx9Ys2YNXr58ib59+0JPTw8GBgbQ1dUV6JrJ4XAQEhKChIQEzJs3j7be8coOeJ1OSXR2dlKaSgBi3+vkej5+/Hjadfl/0Y62tbUhMzMTqampePLkCTQ1NWFtbY0FCxZQrsXPnj2jDPT4r9fy8nIMHTqUMdszODgYTU1N1GzP2bNn0woBwhAVFUUzRSFx6tQpRnJcXFyM1NRUavSBlZUVjYZtYmKC48eP04rRHz58wNatWxku26Lg7OwMS0tLzJs3T2gi/L+ci6ympkajRl66dAkvX77E/v37aY6i4s7Z5NcVlpaWwsXFBZ8/f6b2MGFjGCZNmsQYUK+np8e6/gDC48L09HSxRxKReP78OaZOnQoJCQlaIsEbGxYUFEBdXZ26J9liM6C7wCYszhUGfo8NklYfGBiIv//+G25ubmhvb8fevXvh7++PqKgooa/n4OCARYsWYcWKFdR9L+i81tbWCoyF6+vrERsby8oqqKioQEpKCm7cuIH+/fvTig26uro4f/48JVnIy8vDnj17ICsrS2PwWVlZ4eLFi6zFgJ6OC+MHl8vFmTNn0NzcTGOGkMktL1pbWxEaGoqtW7dSxX1B4N2/ysrKcPLkSVYKrrhr6L8J5H8BQXO0yGRIVVUVffv2xbx58zB48GBW3jdZydDT00NaWhojgTQ3N6e1vv/66y/ExcVRWhwLCwssWrSI9eYRNvyZf0QBl8vF8+fPYWxszDCzOXPmDLKysrB9+3aMHDkSlZWVCAsLw7Bhw7Bs2TLquJEjR1JW49+/f4e/vz/NapwXomYzrVmzBuPHj2d0Kmtqamj0mKysLLi7u8PY2BgqKiooLi7GgwcPEBwcTFGOLC0t4ebmhuTkZMjKyuLIkSOIi4vDtWvXaBsOaeNM6nLmzJnD2BTV1NQwZ84cGBkZwdDQUCBVq6WlBevWrUOfPn1olLf/Bt++fWMdbZCSkkJzZBQnOdHT04OGhgb279+P/v374+XLl9ixYwf69u1Lq3C1tLRQQVReXh60tbWpIAr4z0YjziatoaGB1NRUSgsUERGBhIQEpKamMoYzkyCdLAXhxYsXiI2NxZ07dzBq1CiYm5vT9Ff8Op/AwEBWnY+1tTUiIiKEmkzwOpYB3fdKZmYmpKSkcPHiRepxcYKkEydOIDMzE5s3b8aOHTsQERGBEydOQENDg6ZF6MkoFUG6aRLizvX88OEDYmNjkZKSgsbGRvzxxx+wtraGvLw8lixZ0qMxJEA3pXfUqFFoaWlBVFSUwNchDYXIbgm/oZCRkRGuX7+Oa9eu4e3btzh79iw+fPiATZs20ZLu2tpaxMfHIy4uDt++fYOjoyOWLFkilIINMAMf3vEKooojoiDIPIEEf0ecFx0dHZg9ezajYHbixAkkJSXB0dERQ4cORUVFBa5cuYIlS5bg999/FzlkHOj+rZ2cnFBSUoIZM2Ywzjm5B7S3t+Ply5d4+vQp8vPz8ebNG6iqqlIJJUnRe/ToEXx8fKCiooLAwECh2nwzMzPs37+fNubh2bNn8PPzowZv80LYvT5r1iykpqay0lYB/FfXLQne4llVVRUtcG9qakJGRgaSk5NRVFSExYsXw9LSEmPHjoWWlhby8/OxceNG2jgUfuzcuRPDhw+HhYUFQ78vJydH6dqA7iIcvx6Jw+HAx8eHdUY0mQRHRETg+/fvNBOvq1evIjQ0FDY2NtT1k5CQAC8vL9ja2jLmIrKBZOWQerRPnz5h3rx5sLCwgJ6ensjRS4LQ1NSE+vp6gTNOge65gA8ePACXy4WRkRFVECaNuHghLAYiUVZWxqDNNzc34+7du1QyJWwMw48fP3o8oF4QejKSSBA6Ozvx5csXGkVW3LnCNTU1iI6O/q9GsQmaFU2Cy+WCy+Wid+/erAYv/PDy8kJ2djY0NTUpJoK+vr7AxJwf/HpJ/mYHeQ+npKTgxYsX0NPTozGikpKScOTIEQQHByMpKQmpqanYuHEjnJycIC0tTcllcnNzkZeXJ1QuI+4cTjZ0dnZCR0eH1tgRltyWlJSIXdwHupkapJaav5glTjca+DeBpEGQaQY528vAwACWlpYi52gVFhYiKSkJd+7cwfjx42FlZQUTExPWSp2vry9KSkqwY8cOKhE6evQohg0bBnV1dSxevJi2eHE4HCQmJuLGjRv4/Pkzoyolavgzv+ZGUlISo0ePxtevX7F582ba38gAjDwnbJeKhIQElixZgsLCQty6dQuOjo4YPHgwZGVl0dDQQNOwPHr0CAkJCbQ5ivxuY/ydyubmZsyaNYsx5NrGxgbu7u60Kn5WVhaCgoKoKtGTJ0+wa9cu9OvXDydPnsSPHz/g4eGBEydOUN2Br1+/YsOGDWhvb6eoaBISErhw4QKNqldZWYlHjx4hKysLeXl5GD58OJVMTps2jVb9b2xsxLZt2zBv3jxaos1rxyyOBm/SpElwcHCAj48PLaniX4TFSU7q6urg5+eHV69eYe7cuUhLS8OmTZuwZs0aatPfunUrsrOzMX78eFhbW2Px4sWM6hr/e+/cuVOgiy7ZQeJwOLC0tMT9+/fR2dkJPT09Gj24vb0dJ06cwK1bt1BTU4MBAwbA0tIS27dvR1paGoyNjRk0EQ6Hg4SEBERHR9OcC9euXYspU6bA1dUVsrKy1D35+fNnms7n+PHjSEtLg6WlJeM7kosnv0OmlJQURo8ejd9//11o4skG/i4r2U0mu6wkrl69ShnwHD9+HHv27MGFCxdgZ2dHUZebmpqwb98+pKWlUQk3qZvm7aj2JBkFuoPPtLQ0xMTE4O3bt9DR0RHLUIm3s03OgisoKMDOnTvx+vVrSEpKQldXlzLJEUezCwDnzp1DREQE2tvbERkZiT59+sDJyQnu7u4CN7j8/HzExsYiIyMDI0aMYE1MeH8T3sBHnC6qMGMlEoISQzbwdw25XC6Sk5OpjhcvCILA9evXkZaWRtEGLSwsGN1VUZg5cyays7NZDb8EgcPhIDo6GteuXUNFRQXev3+P3bt3Izk5GZs2bcLvv/8uMnlISUmBn58fbGxsMGzYMJSUlCAhIQH79u2DmZmZwOc1NjYiMTERcXFxSExMBNBdHDx37pxA52ths1lJ8F63BEEgPz8faWlpuHv3LlRUVGBpaQkLCwuBQWthYSH++OMPfPnyBe/fv8ecOXOwYsUKnDlzBt7e3qz75YoVK6ChoUEZ5vDurWSA19raihUrVqCuro41yZGRkYGNjQ1FRevo6MCjR4+QkpKChw8fYvLkyTAzM8PChQsZlNLs7GzG9TNnzhwA3feOqGubl5UD/KfreefOHVRWVmLhwoWwtLSkufkKAi+FTpyh8Rs3bsT48ePh6uoKBwcHbNq0CbKysti9ezft/UTFQCTE0R/7+vqirKxM6BgGcQfUC+tA9tSJ/t69ezh48CBt7AnQXYDg3Z/FnSvs5OTEGPeRnp4OBwcHGg1dkMdGVFQUdW4FnVcZGRn8+eefSEtLY6VY86KnrCNRzs3t7e148OABUlJS8PjxY8yYMQMWFhYwNTVlveYyMjLg6emJyZMnIygoiPZ5e1ocjI+PR0xMDKqrqxEVFYWQkBD4+vqKlI2QvzHvmBFhyW1VVRWl0xUE3qaNuro6cnNzRRYXhH7XfxPI/yAwMBDx8fGwt7eHiooKysvLcePGDWhra0NJSQnJycn47bffcPXqVWqOFhmYNTc3w8jIiFYtIAgCeXl5SEpKwpMnT6CtrQ1LS0toa2tTCxGHw8Hu3btx7949dHV1QVpaGubm5vDx8YGlpSVVhXNwcGB0o9iqG6IsxHkhqlJTW1tLjahQVFSEgYEBa2VNmNU4GZzFx8cjICAAy5YtoxLluLg4bN++naG9BER3KmfNmoWCggJa0NLV1QVNTU2G6ycJclYO70Lq5OSEmTNnYvPmzVT1Pjw8HM+ePaN1mXjR0NCAc+fO4fLly2htbcX79+9FVv/5qz+Ojo4CNXhkcDx9+nSoqamBIAiEhYVRiQ4/9UYUBZTEx48f4ezsjIqKCpiamuLQoUM0gX5ISAisrKxYjUVI8L8379Btfvz2229wdnaGoaEhjI2NcenSJcjIyMDCwoL2nKNHj+Lp06fYunUrpQP+888/oampiQsXLmDUqFGs87EAZkKroaGBgoIC2kbf0dEBbW1tWpX6/zI+gaSqkaioqMDly5dZKYHiupnxQhSNngxqyKITqZtWUlKCv78/dRxbMnr+/HnY29vTdLSNjY3o168fkpKSqM/f1NRE6U548fXrV6pTz6anXrx4McLCwjB8+HDMnj0bN27cwJAhQ2Bubk4N+xZnbAvv+/Xu3ZsyJikqKhKpoQG6CyaJiYlYs2YNAPECHxLu7u6sNOH169dTdML8/Hzk5ORgw4YNGDZsGMrLy3H27Fno6upi27ZtIj8fCf4uKVnQ27NnD0ObJgikCyVJIRWUGJLz7RwcHKg9QRiKi4uRlZWFrKwsFBQUYPjw4dDX18fcuXOhpaUFCwsLHDlyhBrPIg4eP35MjRsaNmwYKxVUHLx48YJy4eb/vuJWz3mhp6cHaWlpmJmZwdraWqDBxM+fP3H37l2kpKTg7du3mDt3LiwsLGBkZISUlBTcunULeXl5tC4rCXJtETfAA7oTGUEBeV5eHlJTU3H37l0oKyvD3NwcZmZmjITz/2+Ulpbi7t27uHXrFkpLSzF48GBUV1djypQpkJSURH5+PrS1tSlTvJycHBgZGdFkPHosAAAgAElEQVS+lzhD44VRI3llHeLGQLwupwBdf0zO1xZ3DAMJMq65efMmY0A9aT7F+34PHjyAra2t2IPbSZiamsLW1hZ9+vTB8+fPqWkBhoaGcHJyoo5bvHgx/vnnH0hKSgqcKwyIHvdBgr+7RRAE+vXrh71791JFIFdXV9y7dw9qampUHP3ixQtMnz4djY2NKC0txbFjxxjmVF1dXcjIyICpqSntcWFMBDbn5rCwMKSmplKFnx07diAzMxOjR4+GhYUF5dzPD37GUW5uLp4+fYrNmzdTcVRP15bIyEgkJyfDyckJ/v7+ePDgAVxdXaGsrIyAgADqOP7uP5fLRUtLC7y8vKg9jISw5Bbovh8FgbfwTRrP8ftz9AT/JpA8sLOzw969e2k6uk+fPsHHxwexsbH49u0b1qxZg66uLrHmaPGivb2dGird0NBAHff+/XtMmjSJolwoKCjQuk1PnjzBzZs3kZmZiRkzZsDBwQHz588XaOFPBtQVFRVwcXFBfHw86urqYGtriwcPHog9T+/y5csICgqCgoIChgwZgpKSEvz8+RPbtm1jXNBaWlp48uQJkpOTcf78eSQlJYHD4WDevHlUQr148WIEBATQ3MlevXoFLy8vyh2R93G2Iem8QfSSJUuwceNGWgfz3r171HBld3d3hvMpL8gFW0tLCzk5ObTzyeVyMWfOHFoimpOTg/z8fDx9+hQfP36Eqqoq5syZgzlz5ggc5yIM4mjwSD3o3r17kZubi5MnT+LXX38ViwbCj5CQEFy6dAmrV6+Gvb099u/fj0+fPmHv3r20Li6/rtTMzIymmeF/bzb6EInc3Fy4ubkhPj6eolVJSUlh4cKFlKkT0L3hx8TE0DQBFRUVsLGxoQw1BM3H4v88/0udj76+Pnbu3InFixcLfc9ly5ZRugb+LgxvlT0+Ph6xsbGoqqrqUSWS7XMJ0k3z65h5k1FFRUVYW1tTxij19fVwcnKCjo4Otm3bBjU1NYwfPx4EQeDjx4+IiYmh1sLKykps2bIFb9++xcCBA1FXV4dff/0Vp06dolGDyfXw4cOH2LdvHx48eIDOzk5oaWlRxSRxNLskOBwO7t69i7KyMqxduxaFhYVUwkFSiXghIyMDJSUlRhGELfAhzcXMzMxQWlpKaXOuXLnCKDBwOBzcuXOHOr8mJiaIjo6mffeqqirY2dnh4cOHPXbuFAeiXChVVVUxcuRInDx5Umix5fXr19i8eTMMDQ0Zydcff/yBI0eOICsrC+Xl5dDS0qIGc/MnJmz6f1GIi4uj3AFTUlJo7o9sFEoZGRkMHToUlpaWtODN1dUVBQUFGD9+PGOEg6ACkLB1Mycnh7EHkmhubkZmZiZSUlLw9OlTaGpqwszMDPPnz2d1yHRycsK5c+eEngdxKJaijt24cSPk5eWxcOFCGruFF7znTNgg+8zMzB5RWCsqKpCeno60tDS8f/8e+vr6sLCwgLGxMWRkZBAVFYVTp05h6tSpsLOzo90PWVlZOHv2LI2S6eLigvz8fMbQeEBwEY6XGskLUTGQMPDrjxsaGtC/f38kJiZS52zw4MEwMDAQmNjLyspiwoQJ4HK5jP2KH4WFhTh8+HCPxvkA/5nDWVpaCnd3d8TFxaGsrAyrVq2idPeAeHOFgf+4hba0tMDU1JSKT0laNglxPDZcXV0xf/58mgFXeno6bt++jdDQUDx8+BDBwcEUw6K2thaxsbG4du0a6urqWGc8Av9hHfEyEaZOnSpSL6mqqoqBAwdi2LBhAq/vGzduCCwqk+BfWwQZs5GMxRkzZsDS0hJXrlyBiooKtdfV19dj4cKFyMvLo57D/ztJSkpi1KhRFMOiJ8ktfzNDQkICEhISGDBgAHJzc6nX+vDhAx49eoRly5YxGF7iJsr/urDy4J9//mFYLI8ePZqiGY0ePRqNjY2wsbERa44Wie/fvyMlJYUa+slL11m7di1F5zQ3N2fov3R0dKCjo4PGxkYkJSXhzJkzOHjwIJYsWQJ7e3tGxZLNQrx///6oq6tDWFiYWM5WmZmZOH36NM6cOUNLjh49egRvb2+MGDGC9l0FWY3zzqGprKxkDJyeMmUKampqaI8dPnwYV69exdixY2lJnYSEBC2B9PT0xKZNm6Cjo4Nhw4ahuLgY+fn5iIiIQHp6OoDuLoQo9OvXD1+/fqVVnL9+/crotDo5OUFOTg5LlixBaGioULt6cTBixAg0NDSINHGRlpaGv78/5QZ8+PBhBhVaEDWGXMj09fVx9+5dXL58mUrgT58+jbi4OGzbto0K7Nl0pStXrqTpSvkhLODQ1tbGo0ePICsrizVr1mDGjBngcDjQ09OjHcc/5xDo/l1IWpew+Vj8WLduHZycnFh1PkA3dVXc4kJdXR0OHz6MT58+0cxp+Asbnz59Qn5+vtBgmr8S2adPH5SXl+PAgQO0SqQ4wnZBNT/eTTwjIwNcLheLFy+GtrY2du3ahQ8fPuDNmzcwMzODtLQ0QkJCMHbsWMoBrlevXpQu7PDhw7hw4QKCgoIAAAcPHsSECRNw4cIFyMnJoampCYcPH8aBAwdogdSYMWNw8eJFPHjwAAYGBmhra0NkZCRN+C9sbAsv3r59iw0bNmDs2LEoLCyElZUVNmzYgD179sDW1pZhTgB060ZqamqgqqqKyMhI6j4W5UKsoqICgiBQX18PgiAYa0evXr0oG3Ty8/LfhwRBoLm5GYD4zp1ssx1//PgBX19fxtogyoVSTk4Oc+fOhb29PWuxhbxujh49ir59+6KtrY1xjQHA+fPnMWPGDBw/fhw6OjoCNckyMjK4d+8e3r9/j7lz5+LXX3+Fh4cH8vLyoK6ujsDAQFql/+jRo8jOzqYok6Sjbnl5OVxdXWk6JBKdnZ348eMHLly4gM7OTqpznpOTg8zMzB5pzYTVynV1dRETE4P4+HiaxGL16tXQ1dWFrKwsTE1Ncfr0aeo9eSv948ePx+PHj6Gnp4dVq1axFjeAbtqjMIolfwIZGxuLgwcPUseSa+LIkSMpGcbff//NaqDEP293z549GDlyJHbs2MFagGY7/4JgZGQEdXV12NjYIDIyklUDlp+fj8ePHzPMoHR0dBizXqdOnSrSaf7hw4d4/vw5GhsboaKigqlTpzJcrAHBMdDPnz9Ffi8tLS24ubkximt+fn604lpsbCzDQZlER0cHLly4gKVLl4pMIMeNG0ebdSkuFBQU0NzcDGVlZfz48QMEQUBZWZkRT4kzVxgQbxQb+b7h4eFYunQpRowYgaioKNTW1mLTpk3UNfX06VPGtTR//nz4+PgA6KYre3p64vXr14iKikJ6ejpUVVXh7OwslMret29frFy5kmYqJY5zs7j04J4m8TExMXj58iUUFBSgrKyMiooKVFRUQFlZGW1tbeByuSAIgoqvyfVHTk6OsabOnj0bnZ2dePnyJaqqqqCiokJbO8mYlhcTJ07EvXv3ANDvdf4iWV1dHSIjIykXVt7XGjFiBMUMIsG/bggF8S8oODk5EXv27CEaGxsJgiCIhoYGwsfHh1i9ejXR2dlJXL16lVi2bBnR2tpK7N27l5gxYwYxceJEYtq0acSuXbuIpqYm6rXKysqIc+fOETY2NoSmpiaxa9cuIjc3l+jq6qK9Z0dHB/HgwQNi+/bthLq6OuHg4EBER0cTtbW1Aj/nhw8fCA8PD2LSpEmMv4WEhBBmZmZEdXU1sXXrVmLLli2El5cXMXHiRGL79u3EX3/9RR2rq6tLVFdXM15j5cqVREZGBut7p6enEytXrqQ91tDQQBw/fpw4d+4c0dnZSbx//57Yv38/dR7J14yKiqI9Lyoqivh/7J15XI3p//9fKRQa+xLTMIPR2FqkRWghSyqVTIQ2JaUaS0glS0lRyhItVJYZZFfWhqyVdez7HqVoo7Sc6vr90fe+Puc+630oY34Pz8ejx6Nzzn3us933fV3v9/V+v1729vas+4YMGUJu3Lgh9rOfPHmS/v/o0SMSHR1NFi9eTDZt2kRevnwp9nniSE5OJoaGhiQpKYmcOHGCJCYmEkNDQ5KcnMza7vnz52Tnzp3kjz/+IAYGBsTGxoaEh4eTM2fOyPyahNT/TqampmT9+vVkx44drD8GDQ0N1nPOnDlDtLW1Sb9+/Vj3BwYGkv79+5O5c+eSiIgI4uvrSwYOHEhmzJhBZs+eTbS0tMiff/4p8n28efOG/m9lZSX0ec6cOUPMzc3p7YEDB5IzZ87QP01NTdZtwec/e/aMbNy4kSxbtowkJCSQvLw8ofcwd+5c4uvrS0pKSgghhBQXFxNfX18yZ84coqmpSbe7efMmMTQ0JB4eHvRc43+c4ezZs2ThwoVk+vTp9LxjWLJkCSGEED8/P7F/DJqamiQvL49YWVkRDw8P8unTJ5Gv6erqKvGYJYQQExMT+l0PHjyYfk5dXV3Wdvb29mTatGkkKSlJ7HGxePFi4uLiQh4+fEg+fvxI7t+/T1xcXMjixYsJIYTs2bOH6OjokD179tDv19rampw8eZK4uLiQtWvXEkIIMTIyIq9fv6b71dbWpv+/fv2aDBs2jN7W09MjlZWVrPf66dMn1nMIIeTevXvE3t6euLu7k+LiYpKdnU3Mzc3Jo0eP6Dbr168nVlZWJD09nWhpaZHs7GwydepUEh0dzdqXnZ0dOXLkCOu9XblyhYwaNUrid11eXk4CAgLI/Pnz6X1v3rwR+VdQUECqqqpYz09KSpK4f0IICQgIIJMmTSIZGRnk7t27JD09nVhbW5MVK1YQQgjh8Xjk9OnTZM6cOWTYsGFk8eLF5MqVK0L7mTVrFpk3bx4pLi4mhBCSk5ND5s+fT+bOnSu0rbq6OqmoqCCPHz8mDg4OhBBC/vnnH2JtbU0I+d9xuXv3bjJw4ED6OzMwj2toaNBjWRTXr18nUVFRxNrammhraxMvLy+SkpJC3r59y9ouNjaW6OnpEQ8PD2JgYEDc3NyIm5sbycjIIF5eXmT27Nms7YcMGUIKCwtZ9xUUFBADAwOx74Xh1q1bZMyYMfS2hYUFKSgokPo8fgSvp/wkJCSQkSNHkl27dpFz586RP//8k4wYMYLExcWRPn360D81NTWipqYmdB8hhIwbN44QQoixsbHIPxMTE0JI/Xl3+PBhcvz4ceLn50dyc3OJj48PWbNmjdD74rJtaWkpIYSQgwcPkgMHDpADBw6Qs2fPivz8gsc6PxUVFYSQ+vNa3B8D/3WjpqZG7D5tbW3Jli1b6O3a2loSHR1NJk+ezNpu6dKlpKysTOQ+SktLiZ2dHdHS0iKurq5k3rx5xMXFhWhqahJHR0f6vhnEzYF+//131naPHz9m/d27d4+Eh4cTc3NzEhQURHx9fen3xX+dCw0NJfPmzRP7mQkh5OXLl0RPT491n+A4mZ6eTubOnUsmTpwocV+iWLJkCXFwcCAlJSXE1dWVhIaGkjVr1rDGakIIeffuHZk6dSoZMGAA0dDQIE+ePCHa2trk+vXrrO3u3r1LTE1NyatXr0hqairp168f6devH4mJiWFt5+fnRxwdHem14Pbt28TJyYksX76cbmNpaUn27dvHet7+/fvJ2LFjSXV1NYmJiSH9+/cnOjo6ZOXKlURHR0fkPJQrpaWlZOvWrcTc3JwYGhqSgQMHsua5hNTPG5mxpLi4mHh4eBBjY2MSHBxMeDwea9uSkhKybt06Qkj9dWfs2LHE3t5eaH7p7+9PYmNjWfclJSXRcfivv/4iurq6xM/Pj5SUlJDBgwcTHo9HVqxYIXR9f/jwITExMSG6urrE3NycDB48mFhaWpKcnBzWdocPHxY63rlQVVXF6TorK98DSD7y8/OJvb096dOnD9HS0iJqamrExcWF5ObmkszMTDJmzBhy79491nMKCwtJbW0t674pU6YQDQ0N4uPjQ9LT00l1dTWn16+oqCAnTpwg48ePJ/369SPu7u7k77//po+XlJSQHTt2kIkTJxJ9fX0SHh4utI+6ujpy8OBBUlZWRoqLi0lgYCCZM2cO8fDwIDo6OmTWrFkkIyOD1NXViQ0gdXR0xA4KFRUVQpNGQW7evElevHjBuu/27dtEW1ubWFhYEHd3d2Jubk709fXJ3bt3WdsZGBhI/L4EJ+/8E35BqqqqaKCmoaFBzMzMSGJiotDvtWvXLmJvb09Gjx5NnJ2dyaFDhyR+vrKyMhIfH090dXXp5EFWpk6dKvJv2rRpdJvDhw8LPe/Ro0dk0aJFrPscHBzIxYsXWfddvnyZODs7E0Lqf49Ro0aR/fv3Ezs7OzJixAiSl5dHFixYwBq0tbS0hL6b2tpaoqWlRW+LmxwJTpIIqU82DBgwgHh6epLly5cTd3d3oqWlxQroCCHk/fv3xM7OjqipqRFNTU2ipqZGnJ2dSWFhodDv/f79ezJ16lRiZmZGnj9/LjKA5EfwWLSysiKEELJ582aJzyPkf8daeXk58fT0JObm5uTVq1dER0dH6DU0NDSIs7Mz8fHxYf0x6Ovr0wCMOX8qKyvJkCFDhF5TMFAT5OPHj8THx4f07duXqKmpkf79+xM/Pz/6W44fP55cvnyZEFI/Gezfvz/JzMwkhBDy4sUL+hupq6uz9hsZGcm6zT/hHj58OMnNzWU9/ubNG2JoaMi679atWxLfOyH1x9TmzZvJmDFjiLq6OjE1NSUxMTFCA7m2tjY9HpmgmxDCOh7FUVhYyPpume+Kmfwz/6upqZG+ffsSJycnkp+fT7e/ceMGa0LO/DFUVVWRsLAwYmRkRPr160eMjY1JdHS00GcgpP56ceDAAeLi4kJMTU1JVFQUefr0Kf1cgte7yspKoWOMEEIMDQ1JXV0dqaqqYn025njimmyZNGkSfX1p5Ofnkz179hBvb286qWGCF2NjY/Lw4UNCSH3iQE1NjY4npaWlQskRbW1tVlKRkPpjWfAcEEVdXR3reIyNjSWjR48mGzZsEJtoEURwssfPyJEjhb6TJ0+ekOHDh0t9b7LC/A5v376l16OioiJiZGQk07bFxcXExsaGREREEELqz+cJEyYQGxsb0q9fP6Gx1d7env5ekt6X4PnBf84wVFdXk8jISGJgYEDU1NSIrq4uWbFihVCAevfuXWJoaEj09fWJhYUF0dHRIaampuTZs2es7XR0dMQGt4sXLybu7u6sBD0h9ceOu7s7CQsLY90vbg70/Plz1nb8SYA+ffqQ3377jYwdO5ZkZmbKlFwTxcePH4XOYcGxcuTIkcTV1ZXcv39f4r5EUVlZSWJiYkhpaSnJyckhLi4uxM7OTihw8vLyImFhYaSqqop+hm3btkkNWt++fSvyGqGrqysU6H/48IHo6+vT21euXCGDBw8mVlZWZObMmcTS0pLo6uqSS5cuER0dHaKmpkaWLl1Kxzlx89DP4dq1a2ThwoVEQ0ODjB8/niQkJHBOqDJ4e3sTNzc3UldXR6ytrUlISAhZs2YNa27GfBeC8+Samhr6u9fW1hJNTU3i5uZGz6F+/foRR0dHoc87ZcoUEhMTQ8e7mpoasmbNGuLi4sLajglCZeXmzZtC19n169eL/IuLiyMpKSnk1atXUvf7vYSVj06dOuHPP/9EXl4eCgoK0KVLF1qqqKKigmPHjoHH4+H169e08fT69evIzMyElpYWtVa4evUqlJSUaM+cKPgbmMn/ie0cO3YM6enpaN26NTw8PNCtWzesXbsW27Ztww8//IBz585BU1MTTk5OMDU1FVkWJScnx6o95/fbY5StIiMjsXTpUnz8+BE5OTlCJaw1NTWorKwU2ZtVU1MjVLZ48eJFLF68GKdPn0Z8fDw2bNiAJk2aUMU9oL5E5cSJEzh9+jSKioowbtw4GBoaCpVSODo6YsWKFZgxY4aQOqaSkpJQGZKkPqKwsDDcunULCxYsQJcuXfDmzRvExsaipKSENtPPnDkTERERLLVUUdy8eRMXL15EVlYWNTx2c3ODkZGRxOeJg0u5hIWFBXJyclhKazU1Nejbty9ru7t37wqp42lqauLGjRsA6sV4cnNzkZiYKLGEskePHjh9+jSr7Ob06dMs3zl++wRprFu3DrGxsawyo4yMDISGhuLw4cP0vszMTCQnJ+Pdu3coLCyEiooKPe8Ef+/27dsjOTkZYWFh+P3334XKwPiPxYSEBKxfv551LL548QKXLl3Chg0bYGRkJLKsjeknYh5r0aIFYmJiEBERIfI1ly5digEDBkBdXV1suZ+BgQGWLl0KPz8/yMnJoaamBpGRkbScj6F379549+6dyMb2goICdOrUCa1atcLatWvF9k3n5OTQ8rZbt25BTk6Oinp0794dRUVFAOpLgvLz8+l3PXfuXLqPwsJCVl+EtbU1Zs6cCW9vb6r0FhMTI+QdNnPmTLRq1YqW5PMfO4I9Q0y5UvPmzfHbb78JldX99NNPOH/+PKss6fLly0LGz6Jo164dSzjH19cXV65cwfz589GtWzfk5eUhKioK3bt3h6WlJRISErBs2TLExMQgLCwMf/75p8Qy+mbNmmHhwoVYuHAhampqxPakA/WG7YwQEqPcGRcXh/v370NRURG5ubmsz1RQUCDWd06cQbcgkszItbS0MHXqVBgZGaF169as67mgmEenTp1gaWmJHj16oG/fvtizZw+Sk5MxZ84c2gfLvLfmzZvTseSHH36gomUMRkZGmD9/PubMmYPOnTsjPz8f69atw/Dhw8V+dwwVFRUstcALFy6gY8eOrD4iQHT5VX5+Pt68eQMtLS1Wjy2/T2dpaamQBYmqqionb1AuFBUVwdvbm/bNci2xlLSttBL0xMREWoIOSDayX7BgAVUs/vvvv6X2QkZHR+Py5csICwtjCZ9FRUWxzNb79u2LkydP4vr161QUT0tLS+h8GT16NGbNmiVS7TQjIwN79+4V6nVs1aoVAgIC4OzszHpNSXMgfh48eCD28xUXF7PagyZPnkz/79atGz5+/Cj2uTt37sTOnTuFyillGTslwbQneHp6oqSkBCtXrsTz589hYmIiVAZ85coVREZGolmzZvQ7ZQR3mMclUVhYyDpP5OTkUFFRwbo+VVdXs8YfbW1tpKenIyMjAwUFBTAzM4OxsTFatWqFH3/8EcXFxVBSUsKbN28kCvZx/S5MTU3pbS0tLWhpaSEwMJD2S8rJyVHl/YqKCpw8eRLx8fHQ19fHr7/+ChcXF1ZbzI0bN5Ceno63b9/i4cOHSEpKgrKyspCvL9NTyN+Sk52dTb+b3NxctG7dGvHx8Xj//j1yc3PRqVMn6hXLz6NHj7B161ZaMiwvLw8vLy8hfY0RI0YgLi5OrAUQIGxhxOPx8OzZM6EezwcPHogVOwKAkJAQkWJH/HwPIPmoqqpCWlqakEjBs2fPsG7dOty4cQOenp5U5tjR0RERERHQ0dFBSEgI8vPzMX36dJmMjJctW4aTJ09CTk4OZmZmiI+Pp8qqK1asoAfx9OnTcfjwYamTJ2mN8g4ODnBwcKDKVs7OzkLKVgMGDMDx48dFysOfOHFCSPk1Ojoa3t7eqK2tRVJSEmJiYtCxY0d4eXnRAPLQoUMYP348Sy3t8ePHcHNzY5m4xsfH4+PHj6z7CJ/EuSh/G3GcPHkShw8fpj0r/fv3h4aGBiZMmEADyNu3b0sdLIH6ifGwYcMwefJkDBs2TCYJfHGI67lh2LBhA2JiYmivVU1NDWpqaugEkKF3796Ii4uDp6cnbZ7mt0Q4e/YsCCGIi4tD165dERoaCmVlZaxduxZjxoyh+5HUV/o5FBcXC110RalUBgcHY+zYsVBVVRVSFBPlFykvL4+AgAAMHDgQKSkprMf4j8XExEShY9HW1hbTp09HbW2tyH4LfrVcS0tL1mO+vr7o1auXUCD0/PlzXL16VaJ/ZWBgIObPnw99fX3U1dVBQ0MD2traWLNmDYD/Ncn/+uuvmDp1qsjG9g0bNmDFihVUGVBJSUlk8CAvL08FTi5fvoyBAwfS/syioiL6HB0dHezfvx8eHh5C+9i9ezeGDBmCgwcPwszMDN7e3qirq0NISAgKCwvRtWtXWFlZwc3NjfW88+fP4+LFizh69ChsbW3x888/w8LCAmZmZlJ7hiZOnMhSSZw/fz48PT0xdOhQVFZWUrVq5juTxIsXL1j9cdu2bUNaWhod3Lt3747Q0FCMGzcOc+bMwdKlSzFs2DAA9b5rO3bskKj2Ksl6RrAXVpRyJ3MO/P7773BzcxPyduQ3gGfw9/fH4sWLUVJSAl9fX5YKJcA92VJUVARDQ0Pa8ynIp0+fcP36dVy9ehVXr17F7du3oaqqCgMDAwQFBdFJjSjBG34E309QUBCCgoIwYcIE8Hg8NG3aFGZmZkJKv6LYtGkTS9mUa79SYmIiVq1ahZYtW7ISrnJycqwkrpaWFtauXYs5c+agSZMmqKurw7p168TaBsgKj8ejvUmjR4+Gg4MDtm7dCn19ffj6+qJ58+YilV8lbXvu3Dns2LFDZO+1g4MDK+gB6pWVmWuHKH0ARiSJiyojY/fDCJ/98ssvUFNTg7W1NSuYYwIUeXl5mqj6559/aH8+M59hPK8F/TPl5ORQVlYmVnNAVVVV6BjOzs5GZGSkSFVs/t+cua2vr4+ioiKqdO7u7i5Tck0QJSUl2NnZCanLV1dXU7/sV69eITg4WKxftjj27t2L1atX057+4OBg5OXlYdGiRdi1axc2btzICoZat26NnJwclqjW69evaaKHST4A/xMM4kfwPBk3bhw8PT3h4eFBk0BxcXEsX2qg3tz+xx9/pEE4M6bu27cPjx49QkpKCiZPnoxevXqhvLwclZWVnD6/IAsXLmQFkIytGH+/5KBBgzglVBmY62RGRgb69u2L1q1bo7CwUMjuYt68efDy8sLQoUPRpUsX5OXlITMzEytXrsTTp09hb28PExMTehwxPY2PHj2Cv78/y4d20KBByMjIYCXvMzMzhXRD0tPTUVZWhvXr14u0AALAmhsC9a2REh8AACAASURBVII8P//8M0vAkiE8PFyq2JGkAPK7Cisfs2fPxq1bt9C2bVtUVlaiQ4cOuHr1KmxsbBAcHIxJkyZh1KhRsLW1xa5duxAdHY2tW7di8ODBuHv3LmbPns1SwOLCggULYGlpiSFDhgg1LDs5OcHS0hLdu3cXKQsuCltbW/z0008wMzMTyvKJWi0TpWyVlZWF2bNnIyQkBCYmJpCXl0dNTQ1SU1MRFhaGmJgYlvQ6o9R148YNuLm54dKlS2jSpAlL9W7IkCHUoLympgabNm1CfHw8rK2tsXz5crovaRLngkp6kmwkxo4di+TkZCGlRFtbWypysGjRIty7dw/GxsZCnmL8mWzmJJXWjM6VzZs3Y/fu3XB1daUZXMZiYcaMGQDq1cSio6Op5UBISAjCwsLA4/FYAiJPnjyBh4cHPn78iE6dOqGgoADt2rVDVFQUPn78CHd3dzRp0gQXLlxA8+bNqXJqVVUVTExMqCEzUB/UHz16lAYJZmZmEs3BJbFq1So0adIEs2fPhoKCAggh2LhxI/Lz81m/uTRjbVngciwCwnYkX8LMmTPh7u4OTU1NsdswVhmHDh3Cu3fvUF1djf79+9PVF0m2Isyxx9gmmJubw8/PT6x/k6enJwYOHAhzc3M4Oztj2rRpVHwkNDQU+fn5WLt2LR4+fIjJkyfD0dERtra26Ny5M969e4e9e/di27Zt2LdvH5ydnVFWVgYbGxv8/vvvtBGfC9XV1Th37hw2bNiAJ0+eQF9fHxMnTsSoUaOEtn316hXs7OyQlZVF7SaA+slOamoqtTQZN24cTYyIEg6pqalBbm4uXWFmJlNDhgzB7t27WQmKV69eYeLEibh06RLKy8sxcuRImlHOyMiQ6JsmyXpm4cKFnJU7iYC3Y5cuXTB06FDU1tbS64A4BFUoP8eMnPER5adfv3744YcfoKenBwMDAwwbNkzkBF5TUxN79+6lgeKkSZOwe/duenvixIkiz7Hq6mp8+PAB7dq1Y415gplz5v3l5eWhZcuWSEpKotei8vJyHDp0SGSQwL+KOmTIEISFhUld5Xz16hU91plraIcOHRAbGyvVs44L+fn5MDIywv3790EIweHDhzFy5EjweDxERkaivLwcPj4+QtYqkra1srKiVSYAsGbNGlagI+s1TpQBuSDMJFVPTw8ZGRms6/OnT58wYsQIVsAxYsQI5ObmQl5eHm3atEFJSQk95mpqaiSqBjNIUx0XfHzEiBEYN26cyDkVf6XO6tWrcfToUWRkZMDDwwNlZWVQUFBAly5dUFVVhd69e4tMrm3cuBE5OTkyezcGBgZy8suWhJWVFQICAuj8Q0dHh66mvXz5Ei4uLqyqLK5WToBkRXWG6upqrFu3jnW9Mjc3x8yZM2kiY/PmzVizZg1atGghVMHBf2xUVVXh2LFjSElJwb179zB8+HBYWFiwAkJpcLEV09HRwYULF6gP5aVLl6jidlFREctiCqhP1D179gwvXrzA7Nmzoauri3nz5kFdXZ2lHg/UJ4+PHj2KgoICaqXz448/YsuWLYiIiICysjJ4PB62bduGAQMGIC4uDuvXr4euri62bNkCHx8fyMnJoaSkBFeuXMGQIUPQtWtXvH//HhcuXBBS+5XFAkgaOjo6yM7OZp0jgorp0s697wEkH9ra2jhy5Ajy8/MRGxuLjRs34uDBgzhy5AgSEhKgpaWFa9eu0RI0DQ0N3Llzhz5/0KBB1PpBFnW6oqIinD59mvqrmZiYsCwNZEFTU1OqIiQXUlNTERISgsrKSrRp04Zm3YKCglirVkB9ljQ6Ohq7du2iaq8XLlxAaGgojh49CqA+6+Lq6oqJEyfixIkTkJOTw7Jly6ClpcXalzQPG3V1dZbC15w5c1jqiPxkZmYiMzMTHh4e9KSMjY2Fvr4+XQHg6gdYWFiI2bNn4+bNm5CXl8fevXsxadIkxMfHSwwcxGFqaoq4uDhWCcfTp0/h4uJCg1ttbW1cvXoVhYWFcHR0pCq+Y8aMwfnz51n7q6mpwY0bN2jptYaGBpo0aYLKykrIy8vD398fCgoK8PPzg6mpKTIzM7Fq1SoUFhYiMjIShBCUlpYKGU9XVlYiKipKogmyIIwcfF1dHUpLS9GyZUt07NgRxcXFKC0tRffu3VmWGoyxtqDNgqB3Jhe4HIvA/7zzJCFpQsX/vhhDdU1NTaGSwGXLlnG2ynjy5AmePXtGA6za2loEBATA1dWVltXm5eUhICAA+fn5WLNmDUvdlOHFixdwdXWlSp0JCQlo1qwZRowYgYqKCvz11190onrjxg0sX74c9+7do++7d+/eCA4OpitwglZCkydPxsiRI8WWbdbV1SEzMxNHjx7FqVOn0LFjR1hYWKBr165ITExEr169sHr1atZz+G1/uNrUiPJebdq0KTp37gwzMzP4+PjQ97hhwwYcOHAAjo6OUFFRQW5uLrZv345x48Zh6tSpmD9/PlRVVREcHIyEhAS8efNGbBk9INl6JjMzE5qamlS508zMTOQKg6D1wt27d7Fjxw6xvrxcVSgF+fTpE/bv34+//voLR48eBY/Hw/r168Wunt6+fRv9+/eXGkzI6n1bU1ODkydP4sWLF0JBn5eXFw4cOCC0D8aWhX8VHahXxX7z5g3U1dWFzmP+if3w4cNx9uxZTlUmPB4PV69eRVFREVRUVDBw4EDIy8tzeq40+APIhmLo0KHYt2+fyOC+sLAQNjY2LDXYoqIi7NixQ6jC6unTp9i/fz8eP34MADhy5Ahu3LgBHx8f6t24bt06qKur0xWrefPmoUmTJggMDETr1q1RUlKCFStWoLa2llUhEBERgbKyMixcuBBKSkp0PFFSUsLMmTOxadMm3LhxA1u3bsXLly+xf/9+FBQUwM/PD3///TcmTJgglKgQRDBRMXjwYGRnZ0usCAGAUaNGYfv27WjRogX09PRw/PhxtGvXDiYmJti2bZvU5JqsiVUuftnS4J9jXrp0CW5ubrh69So9N0QlDaT5CjNISsYzxMfHY+rUqSLtaxiMjIwQGBgoUoGWPznIz5MnT7B7926kpqYKlaVLgoutGNeEKgOTsFdWVsbo0aPx8uVLWr0nOOZVV1ejqKhI6Hrm7OwMLy8vWFhYIDk5GVevXkXbtm1x4sQJLFq0iFbmibOC4YffCgyQbAEkS9wxfvx4ODo6wsbGht534MABJCQk4OjRo7h37x7mzJkj0f7sewDJh76+PrKyslBWVgZLS0ucPn0atbW1GDp0KLKysqSufjGPx8XFITk5GZqamrh16xbtWbO3t8e+ffuohD5QX0Lp6uoKVVVVap3w8uVLKqUuK1OmTMGSJUuE7Eg+h6qqKly/fh2FhYVo3749Bg0aJDIwTU1Nhb+/P1q0aIHk5GSUlZVh+vTpiIiIYK02vHz5Es7Ozvj5558RHx8v8gIvzcNGnLEvg6QJDf82TJaurKxMqpUGUF/q8eOPP2LOnDkwMDDAlStXsH37dprZlxUdHR1kZmayLkjV1dUYOnQoPaYsLCywceNGqKqqQk9PD6dOnYKCggL09fVZx6E4PyLgf96ZpaWlmD9/Ps6fPw9CCBQUFKCtrY3IyEjk5OTgjz/+QEFBAbU/6NixI65evQo/Pz9UVlbSEiMuSBuEmM/P0JBZNa7HYmZmJpYvX04l0AHhoJWZUDEUFxdj69atMDIyYpUnSRoE3r17h0+fPmHFihXUK5IZ4FauXInCwkJERETgzp07cHJygr29PV1F+PDhA/z9/ZGdnY0dO3awTOcPHDiAlStXQldXlzWBZgZC8n9WFPyBy9GjRzFkyBChJAEA2vfdrl07sSsujJXQvn37UFBQINJKKCgoCOnp6WjWrBnMzMxgaWnJMpp/8OABJk+ezJrkMD1DampqWLVqVYOuDvOzd+9epKam0myxtbU1LCws8ODBA5w7dw5OTk70N2J6nMSVCUlbgeH/rfj3wX/f/fv3OfnyfvjwATNmzMDjx4+hpaWF1q1bo7i4GP/88w8GDhyI2NhYIUsRoD47/ueff+LgwYO0D3POnDlSV08bi/nz5+PChQvQ1NQUWpkQ5/UnDk1NTZw7d05qBciaNWugoKAALy8vsQmjZ8+e4cmTJ9DQ0GAlBESVmklC1Io4w7t37+Dk5CTVM1iw/eXBgwdYvXq1SFsfdXV1mVbJpk+fjo8fP6Jt27a0Def48eOYNGkSa9V2+PDhOHLkCOu7LSsrw6hRo+hKTWFhIWbNmoWbN29CSUkJFRUV0NfXx+rVq1maCkOHDsXp06dZ84bq6mqYmJjgwoUL4PF40NfXR2RkJObPn48RI0bgxIkTOHbsGCZOnIgpU6YgKipKpkRFaGgofvzxR6EVNkGY+dvx48cRFRWFEydOsMZgLsk1WeDily0NWVfTBHn37h2UlJREznm4BJA6OjrIysqSGJzr6uoiKytL5PkmLTkoq7csl4o0rgnVyspKKCoqSux75r/eHzp0CMHBwSgvL6f3MeOEoqIirl+/Djk5OfB4PAwaNAg9e/ZETEwMunbtKrTfU6dOiSwVPXjwICvYl2QBZGNjwznuAOorVjw9PdGtWzdagvv27VusW7cOLVu2xNSpUxESEiLRWuV7DyQfPXr0wJkzZ2ipZ05ODpo1a4ba2lqZ9rN7925s3boVv/76K+7fvw8bGxtcuHAB7du3h5aWFmsiGxYWBl9fX9aElDlI+PsAuSKtUV4WmjdvDn19fanbMWUHCgoKUFBQQFlZGV15YJboGTp16oTMzEx4e3vTEjH+yYM0D5uGakRnMDAwgLGxMaysrDBs2DCxF0ZpzeiywqXnZuLEiZg8eTL27duHUaNGwc3NDU2bNhXqyxEsSyspKUFubi6MjIzoxUdcMzdQn6EzNTWFra0tFZ5hyjUsLCzg5+cn02cTFPSRxurVqxEdHS10v6urKzZv3izTvrp06YKsrCwoKioKHYv8hIaGwtjYGJaWlmJX0kT1JPXt2xfjx4+n52t6ejp++eUXmJmZoaSkhPotmpiY0NVeLn1K0dHRmDVrFpydnenjP/zwAzZs2IANGzYgKioKcXFxAOpX6U+cOIHmzZujV69eIo9ZOTk5oVUvMzMzsd+bioqKkFG8IMrKypgyZQqmTJmChw8fIi4uDqampiwfMx6PhzVr1og1Jf/xxx+FJsmCPUM8Hk9qZlYwK8sFW1tbVg82UJ9YUVNTYwV8khIyDEw/oOAKDHO9lCTQAdRP5Lj68kZERKBNmzY4f/48K/NfVlYGX19frF27lhX4ZWRkYMeOHbh27RpqamoQFRWFkSNH0t+Da/9aQ3Pu3Dns3r1bqEyTYcaMGYiPj6e3Dxw4QDP1wP8SvEC9B1phYaHYAFKwCmLz5s1CwkRZWVnYu3cv9dwUV2rGFXNzc6kJzHv37sHU1FSq5yGDn58fevfujUmTJgmVVKuoqGDy5Mmorq4Wu0rGz/Xr13HmzBnk5eUhIiICoaGh1NuSn6qqKpSXl7O+23fv3rG2ad++PXbt2oWcnByW8Bnjg8qgoKCAR48esT4vfy/0x48foaioiMjISMTExGDw4MH4+++/0blzZyQlJWH69OlSzyVB9PX14eXlhYiICJG/OcNvv/2G0NBQXLlyBSNHjkRJSQlWr15Ng0MNDQ3s37+fU3KNC1z8srnsIzExEebm5jh8+DCrgio2NlZIc+Du3bsICwvD9u3bsX//fgQEBEBRURHR0dEiPROlYW5ujiVLlmDcuHFC7SZMRYW1tTUSEhLg6uoqNDZJS+7LWjlXW1vLWmWvqakR8mA1NDREenq6UEJ13rx5rITqkCFDcP36dWhqaorU2hBMVMTExNBScsE5xNChQ+k+mPN2w4YNrOCxrKwMb9++BVCvryC4yl5WVoZly5axAsjY2FiEhISgWbNmOHPmDHx8fBAWFoYePXrIFHcA9QJd4sSOioqKcPz4cal+598DSD58fHzg7e2NAwcOwMHBARMmTIC8vDyNwCsrK1kTkPLyctbtqqoqAJBJne7Ro0dCYjW2trYIDw//rM8grVG+IdmzZw8mTpxIBUBEIbgS2rt3byEjeX4ESyNatGiBgIAAmJiYwMnJSab3x2VlLi0tDWlpaYiIiMCiRYswbtw4WFpaCjUcS2tGlxV/f384OzsjJSVFqOeGwcHBAf369UObNm0QGBiIxMRElJeXs4IMAEITBaB+8iWqn6FDhw60jIFRBnz8+DG2bduG5s2bY+nSpTA1NcWpU6ewdu1aiQ3U0pBUAnrq1CmaOT116hRWrVrFerysrAy3b9+W+TW9vLxw7tw5ekFv1aqVyGzrmzdvMG/ePInqmaIoLi5GWVkZANGCBm/fvmUJGnBV87t9+7bYPhhnZ2f6O+zatQurVq2CoaEhUlNTRa4mNialpaVIS0vDoUOH8Pr1a6FzMisrCwEBAWJ/91atWgmJcAmWUxFCxAruAMLiLVz4559/EBkZKVS+V1RUJHScdevWDbW1tbh06RJyc3NhYWGBvLw8VuDj7++PWbNmQVdXFy1atKArMPyql5IwNjbG2LFjsWHDBpoQEvf7c1WhTExMxF9//QUFBQXY2dkhMjIS5ubm0NLSYn1nonq3lZWVpU7uvpSWLVuKnJBcv34dWlpaQmV8K1euZAWQ/EIb/v7+mDZtGoyMjIQ+y4IFC4SMzMWRkJCA8PBwWmoWFxdHS82Cg4NZry8NaYFOUVERjhw5grS0NNy6dQuWlpa0tFscr1+/xv79+8WuniYmJmL58uXYtGkTa5Vs8+bNQiWWLVu2ROvWrdGsWTN6fhkaGgollu3s7ODk5ISpU6eic+fOePPmDbZt20ZX9C5cuIDHjx9DV1cXffv2pUHV+fPnsWTJElaS193dHS4uLrC2tqal44cOHYK3tzdev36NmTNnwsbGBjt37qT9u8zn+Pnnn1mrO1xZtmwZ3NzcoKurK3GlLCwsDFFRURg0aBB8fHzw4MEDFBYWIiQkhLUdl+QaF8LCwpCYmAgNDQ04OTnh0aNHUFVVZQmHSWPBggVwdXXF2rVroaOjQ8W2+FfTBF9TV1cXhBCsW7cO4eHhaNOmDR1D+FfN6+rq8PTpU6HrAH+pPbN/wVV5/uAqMzMTjx49wvr164XOzYZODrZv356lB9GmTRvWbabajEtCNSgoCIBkZX9+CgsLMXXqVKmtMED9YoxgNVVtbS2mTp1KRaAEV/qaNm3KKi8F6sdfCwsL2manoqKCpUuXwsbGBiUlJTKpYv/+++9IT08XWc7MVdTpewDJh76+Ps6fPw9FRUU4OTlh4MCBKC8vpwHPihUrOO1HFnW6jh074ubNm6w+ulu3btHVIVmRtbH7Szh58iQmTpyI48ePi3yc6SNkZKfFrdJI48GDB581ueGyMqeqqgoPDw94eHjgwYMHOHbsGHx8fKCkpIRjx47R5zo6OsLNzQ2Ojo7g8XjYv38/kpKShCTjufLTTz/h+PHjQj03ggENv3jSzJkzOe9//PjxWLFiBUJDQ8VuwygDKikpUUEWZWVllJeXIzExUSibKSupqams2/wloF27dqUqkEy5JT9NmzYV29sqCXV1dRw7dgzjxo2TKIKiq6uLa9euSVxhEFw95/F4uHbtGk3Q7NixQ6o8uCxqfuImO4qKiqirq4OzszPu3buHZcuWwcLCgtsX0gDU1tbizJkzOHjwoFQroZYtWyI/P59TWbg4mjdvzjkA4MrSpUuhpaWFQYMG4eHDhxgzZgwVlxDkxYsXcHd3pwHm4MGDYWFhgbVr19LfXtwKDFfGjh2Lc+fOoaKiAra2thJXA7iqUK5atYoq2UqaAEhbPWUIDw8XuSIZFBTEEsHiirOzM3x9feHk5MSqjpk7dy7OnDkjdI0XvM1/Lq5evRqtWrVCVVWVUGknwK6C2LNnD4YPH47OnTsjLS2NlQguKCigCpJTpkzBmjVr0LNnTxw8eFBiYPc5tGvXDtOmTcO0adPw6tUrHD58GNOnT0eHDh1gaWmJMWPGCE24Bw4ciPv37wupMTLIskrWu3dv/Pnnn7C3t0eLFi1w+/ZtKCoqCk2AGZuVY8eO4d27d+jUqRM8PT1ha2tLtSF++eUXrFmzBps2bYKenh6WLVuGvXv3Cq3wT548GT169EBqaiqePn0KFRUVbNy4EYMGDcLz58/h6ekJMzMz/PPPP9i9ezdLffjYsWMie7yl8enTJ8yePVvs4/wJb2a1kQmIhg0bhr///vuzx3VJKCsr448//qC31dTUsHjxYpn20aNHD06raQyPHz/G9u3b8eDBA5SUlGDMmDFo1qwZfR+Cq+aCQYzgqhuX1eDAwECxjzk7OzdocrAhK9KWL18OKysrGugxiq7iGDFiBNLS0oTU2oH6axd/MC54G6gPzJl+T2tra5E94IJIsvWRVRVbVVUVd+/elanKQpDvASQfJiYmMDExgZGREXR1dYUEXkRlI69duyakkCp4sAhmdvh/SHd3d8yYMQMTJkxA165d8ebNGxw4cEDiSSiNAwcOYPfu3Xj//j127NiBqKgoBAUFifQW+xIYiwVJkupcVmn4Zae5ethwQZaVufz8fGRnZyM7Oxs8Hk+oAdze3h5t27bFvn370LVrVzr4i8reSELwtRUUFNCpUyfU1tbSvi8uQTV/lkywZp9pAv/c1VGmD+xLkVYCykxO+/TpI/Pqsjhev34NPz8/+Pv744cffmAdS/zlS8rKynB1dYWGhobQZJspSxZcPZeXl4e5uTlViePit2hsbCzVKgOozxheuHBBZCBx4cIFdO/eHXJycjh8+LBMgcqXsmLFChw5coR6q0mzElJVVYWtrS1+++03oRInruXejbES9vLlS+zbtw9v3rzBokWLYGVlhQEDBsDHxwcuLi6sbZctW4YpU6bAwcEBgwcPRvfu3bFmzRpERUXRAFKUoI0sv8vq1as5+/JKm1QxK6pJSUlISUnByJEjMXToUPz+++8it2dWT/X09IT61/Lz8/H3338DqJ9oC1o6lJeX48iRI58VQDIJWMEMP/P5BD+npM99584dZGZmSlVpXr16Nc6dO0f9Vtu0aYPw8HC8ffsWXl5etMceEF9q1hj89NNP8PLygpeXF65du4YlS5YgODgYt27dAgBakaGsrAxHR0eMGTNGyGKBf+WQyyrZ/PnzMXv2bAwfPhxeXl60GkLw2sR4aQoGUXV1dUhJSUFcXBz09fVx9OhRJCcnY9u2bXj69Cm2bt0qsn1h0KBBqK2tpSKBTDD8888/09aUwMBATJ8+Hbt27cKnT58wbdo0PHv2TOYWBqC+9SM5ORkODg4iV4fEJbwFP39DI4u9iCRkaU9QUlLC27dvcezYMQwePBjNmjXDvXv36PNlLQ8G6nuyT5w4gbdv38LFxQW3b99m+RmLOgZqa2vx9OnTRkkONhSyeIwD9RUFCxYsQHR0tNDvUVFRAXNzc9Y++YNzwcC8rq6Okx6HJFufR48ecY47gPrrnbOzMzp27Cg0VnPt+/4eQPIRGRmJ8+fPIyoqCi9fvoS+vj6MjY1hZGQkNqPr5uYm1LfH5eBh1KjGjx+PNm3a4PDhw3jw4AFUVFRk7r3gJz4+HqmpqRIN4xsKwVpzUXBZpeEPIGXxsPkcBFfm/vrrLxw5cgR37tyBkZERZsyYAUNDQ5GljWPHjsXYsWNZ93FR8+SHi+9SXV0dampqMGrUKJiYmEhcSQMgsmZfWVlZSHKaK9LU674E/hJQpgS6adOmYsugZR3IRSm8iaJ79+5wd3cX+7ik3kaml4CL36K7uzunPiUXFxf4+/tjxYoVGDZsGJo0aYLa2lqcO3cOixcvpuXVX5vHjx8jMDBQ5GqjKPr378+5v0sc4qwovoR27dqhrq4O3bp1w7NnzwAAPXv2RH5+vtC2d+/epRNX5rwyNTWFn5+fSEGbS5cuITY2VqKgjSh++OEHTr68orLX/DD36+vrU0+7AwcOICQkhCpPT5gwgfZ5Supfa968OS5duoTi4mIq8MNPs2bNZF41YRA3WWV8yGRJHKipqSEvL0+qEfnBgweRmppKx++hQ4eiT58+sLa2FlkqJ6rUrDEghCArKwtpaWn0WsMfEDIVGS1atICpqSlqa2u/uCWlb9++OHnyJID6RM/gwYNRXl4u9B0+f/4csbGxQuXeL1++xKdPn+hK9ZgxYzB//nzo6enh0KFDIie/z58/h5ubG3g8Hrp06YLc3FzIyckhKSkJPXv2pEbwffr0wYkTJ3D27Fnk5uaiY8eOMDIyQuvWrWX+nFlZWbh37x4iIyPRsmVLoSQiVw/RhiYgIECsvUhj4ejoiLFjx6KmpgYJCQm4desWrQT4HG7duoUZM2bg119/xe3bt2FtbQ1PT0/4+/vT1edTp05RX3T+c1pJSanRy+S/BFk8xoH6Ob24MVmW0negvhe4srJSagD5xx9/4Oeff4aioiKWLl1KbX3Cw8MxZswYqXEHP6I0AWTluwqrGAoLC7Ft2zZs27YNVVVVLKEIfj5XMZCrVL2sjBgxAtu3b0fXrl2pIhVTuiCLPDIXJCmi5uXlAagfAGWRnd6yZQvMzc0bZJVF3Mrcjh07qDTxpEmTYGVlBTMzM4nmwJIGVX4fRVkQ57tUU1OD8+fPIzU1FVevXoWRkREsLS3FTqwFVUzl5eXRvn17NG3aVKoyoIuLCwghrJKykpISoVIYWTKkDJJKQFeuXAk3NzckJCQIrS7zex8KCq5wobq6GpcvX6YZbz09PTqpl9Svy9C8eXO6am5ra4t58+bh+fPn8PDwwK5du6Curg4fHx/O8uBc1fxSUlIQHh6Ouro6WpbStGlTzJkzB/b29nQ7cb2lCgoKaNu2LYYPHw4/P78vKiP9/w3GdmDJkiVwd3eHqakplJSUsHnzZiHvXgsLCwQHB0NDQ4NeQ+/du4cFCxZAS0sLBQUF1OeMgRG0+fnnn79IiEaUL6+sdhn8XLp0CSkpKUhPrGIcxAAAIABJREFUT4eqqioWLVrE6l9jENW/FhoaCn9//8/+LAwXLlzA0KFDxSYc7969C09PT5l8JVevXo0DBw7QIIP/fOAPxAYPHoyMjAzWuVBWVobRo0fj4sWLUl8TELZb+RKuX7+OtLQ0HD9+HG3atIG5uTksLCwaxGvyc2D64Pmvi5MnT0bbtm3Rpk0bqly5a9cuTJo0CVu2bGHNW9TV1ZGRkSE2wT59+nRoampi1qxZ9BiOiYnB1atXkZycLDQPklY2yAVJSqKyCrw1JFztRRqanJwcKCkpoUOHDigqKkJubu5nJ/ns7Ozg4uKC0aNH0/nLtWvXsGjRIpqcGD16NGxsbNCyZUtcu3aNig0aGRkhOzubVq59a8jiMS6J0tJSkYkPcRYmQH0Z/5UrV6Cnpye0Giir+KWsPH/+nM6VRFWNSeJ7AMnHixcvcOnSJVy+fBmXL19GkyZNoKurCz09PaFmVobPDSAbS6p+yJAhyMjIkGoY31jk5+dj0aJFePToEYKDg7Fw4UKZZKd9fHxw/vx5DBgwABYWFiL7QrgiONEmhEBZWRlLly4Vyhy9fPkSubm5dKVU8DUlDaqzZs36rPfH5QJVXl6O9PR0pKamIicnh1ojCGaNxYl+cJl8bt26ldN7lRXBZnl5eXl0796dtZr19OlTPHnyBKNHj6afQ9D7UBaYjHd1dTUVbeDPeEsrhZaTk8OHDx84mTXL4rcIcLPKqKiowPXr11FSUoIOHTpAU1NTqJeBCXq8vb3RtWtXvH37Fps2bUL//v2hr6+PrVu3olOnTl+1H5ohLy8PmzZtEmk78DnJgIaCUVicO3cu8vPzMWfOHJSXl2P58uVCibCTJ08iICAA1tbWSElJwfTp05GSkkInt3v37hWZ4MrJyYGzszMtAf2WKC4uxsKFC5GdnY1ffvkFT58+Fdm/FhwczHpeTk4OayWB8RwTrBSRhLm5OdLS0sQmHBmhC1kCZUm+tPzH/fz581FWVkb7+hhPQ2VlZaxcufKLgnNZMTExQUVFBUaPHg0LCwtWAM/AlOQuXLgQ4eHhrJ45QT5XAZwfUf6UGhoayM7OxuvXrxEcHIytW7fSJNiLFy9kmmTr6uri4sWLrIoeHo8HPT09XLt2jZMRfEPAlFA2hL3Z58LVXqShaYhzmGHw4MG4dOkSmjRpwvqt+P0pNTU1cf36deTm5mL27NnYs2cP8vLy4ODgIJSs+5bg4jHO32IiizAbIHnRiMv1TBaPRy4UFBTAx8cHd+7cQZs2baj4Z2xsLOcFnO8lrHyMGTMGSkpKmDBhArZt20br8yXxudmUxpKqNzAwwNKlS+Hn5wc5OTnU1NQgMjKSVaPeWDC9Mbq6ukhNTUXbtm1llp1et24dysrKcPLkSRw5cgShoaEYOnQoLC0tYWhoKJPMs2ANO//KHENhYSFmz56NmzdvQl5eHnv37sWkSZMQHx/PEja6f/8+a1CdNWsWDAwMsHz58s8OILnA+LdZWVnRVZC4uDjWgC9J9ONzehwaAi4loHfu3IGjoyOmTJlCA8jy8nKUlZVh0qRJQt6HXAgJCYGVlZVQxjs4OBjJycmcypcGDRoktbcRkF3QgEufkpKSklRZ95SUFOzatYu+5i+//ILffvsNdnZ2WLhwITQ0NGif5tfG19cX8vLynEqvvwb811gVFRXs3LkTQP1qlpqamkhF6FGjRqFLly7Yt28fdHR08PbtW0RFRUFbWxsBAQGcBG2+FZhJS9u2bfHkyROZ+tc2bNiAmJgYunpfU1ODmpoaaGlpyTT5TEtLAyBd8EKWaxXX5EhQUBCCgoIwYcIE8Hg8NG3aFGZmZggICJD5Nb+U3NxcAPVKyoIWXYI2AUyCUNYVgYagTZs2aN68OX766SdawaKhoYGcnBzOtgkMysrKeP78OetzPH/+nF67ZC0b5IKkEsrGqPriCld7kYakoc5hhu7du+PMmTOsZFBWVhYrUdqxY0d8+vQJKioq1GdZRUUFhYWFX/x5GhOuiq4MsgizSUPa9YzfW3737t00+RQVFYV9+/ZhxYoVMosOrlixAr1790ZSUhKUlJRQXl6OlStXIjg4WGpswvA9gORj8+bNuHTpErKzs3H8+HFoaWlBV1cXurq6rNWQkpISbN++Hd7e3tQwu02bNli5cqVEgQl+GkOqHqhvRmf6Eggh0NDQoIbxjcWHDx8QFBSEixcvIjAwkPa0ALLLTgP18vQ2NjawsbFBVlYWwsPD4e3tjR9++AGWlpbw9PTkJDPcrVs3vHz5Et27d0dFRQV27NiBtm3bsoR6li5div79+2PLli0wMDBAz5494ePjg5UrVyIlJYXuS9Kg2piUlpbi5MmTSEtLw507d2BoaIh58+axtuEi+vE14SqcFB0dDS8vL07eh1y5c+cO4uLiWMIc7u7uSEpK4rwPLr2NDLL6LTYEooKU2tpaOkBz7cFrDO7fv4+srCyq6vtvI+4aW1NTg6SkJNja2oqU0R84cKDIvmuugjbfCvwT6OLiYpn613bt2oXt27fT0v+QkBCEhYUJycF/CaJKKLnAdQVSWVkZUVFRqK6uxocPH9CuXbuv1n8mCFd7AAC0P1tcErkxj7PffvsNa9asgZeXFzp16oT09HQoKipCSUkJysrKMk2yp02bBjc3Nzg5OVGRwK1btwpZUfE//0tZtWoVJk2aJLKE8t+Eq71IQ9LQ5/DChQsxc+ZM6OnpoaKiAn5+fsjIyGD5OA8ZMgSenp5Yt24dBg4ciLCwMCgqKn6V3uIvQVZFV1mE2QBIFOYqKirCjh07hFYznz59iv3798vs8ciFy5cv48yZM3SsbtmyJQICAjB8+HDO+/geQPIxdOhQmpH++PEjdu3ahfXr1yMkJIS14hMUFITKykoQQrB06VIYGBigRYsWWLx4MecyrcZSoxJnGN9Ylcrnz5+Hv78/evfujdTUVCH7EVlXaYD6rPDRo0dx9OhRfPr0CWPGjMGSJUvQtWtXREdHw9XVFfv375f63pKSkrBx40ZcuXIFy5cvx61bt9CkSRM8efKEKp1euXIFkZGRaNasGR28mAGHH0mDqixw8V3q2rUrTp06hbS0NFy+fBmDBw+GjY0NNm3aJOQFB0gW/fg34CqcxNX7UBakZby5IOuq+dfG3Nwcbm5umDVrFhWmiIuLw7hx4/Dx40cEBwd/kTT3l9C7d2+8e/dOSL3z30LSNfbVq1ews7NjBZCCZUJz585FVlYWLRPiKmjzLcI/OW/SpAkUFBSoHYYoKisroa2tjcLCQty5cwcKCgqYM2cOxowZwwoavgTGSkhWBMeNkpISZGRk0FaT6OhozJ49W8hflp/G7i0S5HMm0A3Rey+tD16QgIAABAYGoqSkBL6+vvD29kZ1dTWWLl0qs+iGo6MjFBUVcfjwYRQWFqJr166YO3cutT6QdUWTCwUFBZgxYwb1nNTW1saqVavg4OCA6dOny7SvhkSavUhj0NDn8ODBg5Gamoq0tDR06tQJHTt2REpKCmvhZNGiRdiyZQvk5OSwZMkSBAUFoby8XKg8/r8OF2G2mTNnIiIiAq1ataKVGKKYP38+Pn78iLZt26K4uBi9evXCqVOn6IKLLN7yXGnWrBm1kGMoLi6Wya3hewDJx7t375CZmYmsrCxkZWVBXl4eZmZmQhewGzduID09HW/fvsXDhw+RlJQEZWVlmSaWjTHRePbsGZ48eQJ1dXV07tyZ1kQ/evQI/v7+nKV5ubJs2TLs3r0btra2mDZtGsrKyoQGq169esm0SjN69GgUFBTA2NgYgYGBGDp0KKt/wtnZmXOJwJ49e7Bz505UVlbiyJEj2Lt3Lzp06ABzc3MaXLVu3Ro5OTno2bMnfd7r16+FpPT9/f2xePFikYOqLHDxXVJUVISioiJGjx6NuLg4+t0xJVAAW9ihc+fOuH37NjUkB4B79+41iPnx58DF3oJBmvehrMia8RbF56yaf038/f0RExOD0NBQFBQUQEVFBdbW1pg+fTru378PJSUlWqL3tWBWkH799VdMnToVdnZ2QqJUjSGN/yUwEwAGLmVCohS2+WmIFZSGRJJ3bPPmzSUmVlRUVJCTkwNVVVW8f/8e5eXlUFBQ+Cxz94ZGlFDRvXv36Oojo1j6pcql/zb+/v5o27YtvZYxvff8olrSEBxzBOE/Zp8+fYqnT58iOTkZANChQwcYGxvDw8NDbE/6jBkzEB8fL/b17ezsYGdnJ/IxWcsGufCtllBKsxdpDBrjHO7atStmzJgh9vHmzZvD09MTQH1wk5iY+Nmv9S2jpaWFwMBABAUFoWfPnkhOToaSkhJLkPD27ducxoTr16/jzJkzyMvLQ0REBEJDQ+n8D5DNW54r1tbWmDlzJry9vaGiooI3b94gJiZGJmu67wEkH8bGxlBXV4ehoSGmT58utv+guroaAJCRkYG+ffuidevWKCwslKlsq6Gl6vfu3YugoCC0atUKPB4P27Ztw4ABAxAXF/dFtiCSYPqJUlJSsGfPHpHGz7IKEHh4eMDU1FRsFqR3796c+wXev3+PXr164cyZM2jfvj1+/fVX1NbW0t8PqM+Qurm5wdHRETweD/v370dSUpLQZFdVVZUOqp07d8alS5fA4/FErghKgkvPjZqaGioqKli9MvzfreD36u3tDTc3N1hbW6O6uhrr16+noh9c4A9MxSGLLxrXElAu3oeyIi3jzYXPWTX/migoKOCPP/4QKbAhrvSyseG3e1BVVaXCWPyKut9SALlz507s3LmTdexxKRP6t3qKZSU/Px9v3ryBlpYWVXrm8XgyrfZMnDgRkydPxr59+zBq1Ci4ubmhadOmrETVt0TPnj2pWjoThLi5uUm1+viWaYjee67HLH9POlMSV15ejurqaok96VevXhW5P2mr+R06dGhQI3iGb7WEUpq9SGPQUOcwl2ogJtD/VoXUGprAwECsXr0aVVVV8Pf3x9y5c6kwG8Pw4cNhb28PY2NjdOzYkfV8/vGwZcuWaN26NZo1a0bbLgwNDWmVhCze8lzx9vZGXV0dQkJC6FzJysoKbm5unPfxXYWVD0H53Vu3bqF169ZCE1l/f388e/YML168wOzZs6Grq4t58+ZBXV39s733vpTRo0fDy8sLFhYWSE5OxtWrV9G2bVucOHECixYtktmX5msjys5CEFlLB+3s7DB27FhkZGSgR48e8Pf3R3x8PLKzs1k9N8eOHcO+ffuQl5eHjh07UtEafkQZhzMm8N8Ct27dYn0Ga2trzkkKUbYQ8vLyqK2tBVCf7bp58ybn98LV3uLcuXMN6n1ICEFpaem/HuA1NkzJ6suXL4VWaf/NAfrJkyd49uwZnXx+qaJuY3Lw4EGUl5dj4sSJYi2FNDQ0cOPGDXqbX2nwWyYxMRGrVq1Cy5YtWUJGpaWlEqsSRK32XLt2Df3796dKxmVlZXB2dpapJJyLlZCsiUbBwJfH4+HYsWPIyclh9a5ramqiV69e1KqJf3Xgv4CRkREyMjLA4/FgbGxMy1bFWUB9Ca6urjAwMBBZrbFhwwbcvn1bZE+6KEV5/tX8W7du0dV8e3t77Nu3DwoKCjKLfnClqqoKW7ZswdSpU/HhwwcsWbIE5eXl8PPz+1eTH/+WvQj/OZyYmIjy8nKZz2FdXV2p3tRMj+mUKVPECql9S0nEr4E41XdBizJnZ2eMHDkS9vb2GDt2LFavXg1FRUU4ODggKyurUdWi6+rqUFJSItPxQF/3ewD5Py5evIjFixfj9OnTiI+Px4YNG6h3GH8AxjQkKysrY/To0Xj58iVOnToFBwcHkQb0XwNGOllOTg48Hg+DBg1Cz549ERMTI9Pq0b8Fv0rshw8fhMrf5OTkZM7S3b9/HyEhIVBWVkZYWBgePnyIkJAQrFmzhrO6nSjj8OLiYvzzzz8yG4c3Bg0RNH369AmEEGzduhXPnz+Hr68vOnfujMLCQkRERKBLly4S5eQFkcXegqv3oTQeP34MNzc35Ofn49dff8X69evx008/yfpV/CeYNm0aCCEYOXLkNzNA37lzB05OTrC3t8fcuXMB1J87/v7+yM7O/ixF3a+NNB+wxvLubWiGDBmCsLAwmcQQJCHN4kgajTH5ERQHk5eXR48ePTBv3jzWccb0YB85cgSXL1+Gnp4exo8fjxEjRsik6N3Q3Lx5Ey9evBD6TgQTl0zpqJeXFyZNmgRPT08oKioiICAA586da9D3pKuri/Pnz4v8XsrLyzFixAiRXtKMny8/JiYmiI2NFbma/+HDB4waNarBfamBevVvHo9H1b8DAgJw//59mJiYwM/P71+bn4njW7AX4YIs3tRaWlrflJBaY8FVyEsSNTU1UFBQwP379/HHH39gy5YtuHnzJm2x8vT0pOXADU1paSlCQkJw/Phx1NTUQFFRERMmTICvry/nOe33AJKPiRMnwt7eHpaWlhg6dChWrVqFjh07wsvLS6S315cOrA2J4ORm4MCBOHbs2L9etvE5NFR29cGDByInrZcvX6YZP2nlFkFBQY1qHP4l8AdNvXv3xvr16z+r7JNBT08PZ8+eZV34q6qqMGzYMJm9uQghQiWgR48eFVkCysX7UBqurq7o3bs3teB5//69WIGe/zqDBg3C2bNnxYqf/Bt87urFt4QsRvbfMsOHD8fZs2e/uB/z/fv3mDNnjlSLo/8KxcXFOHHiBOLi4lBWVtbgK3hcWblyJf766y/88ssvrIBGTk5OSKcgJycHixcvRnh4OJ48efJFgjbS0NXVRWZmpsi+9NraWujr67PGgfLycrRs2RI1NTU4efIk2rZtS1V+/43VfH71b1tbW8ybNw/Pnz+Hh4cHdu3aBXV1dfj4+DToa8rC17QXkaXkVFakeVPb2dkhMjLymxFSayzCw8NZt/mFvPgFui5fvoyUlBQUFBQgKioKf/75J2bNmgV5eXloampCT08Pw4cPx7Bhw+h3lp+fj/Ly8kYtv/f19UVZWRlmz56Nzp07482bN4iKikK3bt1YZbiS+LbSMf8yr169grW1NW7cuIGamhoYGBigSZMmLNEP4L8xsDZv3vw/GTwCXyZEUVdXh6qqKhBCYG9vj8zMTNbFuqysDO7u7nRwk+Zbl5GRgb179wr1OrZq1QoBAQFwdnb+1wLI8PBwjB07lgZN4eHhXxQ0NW3aFK9evWKtzj58+FDmPk9ANnsLLt6H0rhx4wbi4uIgLy+PefPmyVT6+l9DVVUVHz58+KYCyMZQ1P3aiBLI4T+OvjWBHHFYWVlh/fr18PLy+iKxjmXLlnGyOPqafG6rwz///IMjR47gxIkTaNeu3Vc3c+cnLS0NO3bsgLq6utRtG6r3nguy9KQfPnwYy5Ytw7Vr1xAZGYnDhw9DTk4ODg4OmDFjRqOIfkiDq/r3v8XXtBcpKyuTWnL6uYjzpg4MDATw3xJS+xKkCXkBwP79+xEdHY3ff/8dGRkZAOpXycvLy7Fo0SIkJCTg0qVLOHbsGMLDw6GiooJhw4Zh+PDhjVrWDNRXXJ46dYpeS9q2bYuoqCiMHj36ewD5ObRp0wb379/HgQMHoK+vjyZNmuDChQtC1hTf4sAq2GQrSm7+W+tDagzevXuHMWPGUJsVUQE9f2mXNN+6srKyb9Y4vKGDpunTp8PR0RHjx4+nGamDBw9+dbn7z4EQQjPnrVu3Zgkl/f+GkZERnJycYGlpKdTT9W8O0A2tqPu1+a8I5IhDT08PcnJyqKurQ2lpKTZv3vxFhuVcLY6+Jt7e3vR/Lq0Oq1atoiVa48aNw+bNm9GnT5+v9n5FIScnR3sCpfE1e+9dXFyk9qQzbN68GTExMeDxeNi9ezeSkpLQoUMHTJ48GTNmzGgU0Q9pyKL+/W/wNe1FLl68SEtOg4ODJZacyoo4b2p+tdX/gpBaY8Av5AXU9wInJCSgT58+2Lp1K9q3b4+EhATY2tpi0aJF0P5/7d17QM33/wfwZ1RkGktKmjG3MpSiqEOR0rpLRJZL5ZtyG1mbubS1jVIusYaIuW90GCqV6rsuoxGFfF2aTCoqTqGTdOHz+8Ovz87ZOXFK9Tnp9firPudzPr3OiT7n9fm83q/XqFEYNWoUFi5ciOrqaly+fBnnz5/Hzp078cUXX0BPT++1HY7fhpaWFh48eCA2gaCsrKxRlZSUQIpYtGgRXF1d0aVLF+zduxeZmZlYsGABNmzYILafPJ5YZbl63tRFtm2JpqYmkpKSUFVVBRcXFxw/fpz94wW8uhIq2g3rTXPr5HlweHMnTXPnzkW/fv0QFxeH3NxcaGhoYOvWrWxZkjxrT5X4ly5dYu9GiOLyBN0SHXVJ4zT3XGFZRxy1JtF1c0ZGRm9cR1dSUoLAwEC2mkgezJkzB2vXroW3t7fEBaD6DtXS1t6fP38eO3bsaLG192ZmZliyZAn8/PykrkkX/TxRXFyMMWPG4M8//4SKigp7N1UoFALg5m6+rN2/udKa40UUFRUxYcIETJgwgS053b59u9SSU1k8e/bsjbOpJ0yY0KYaqb2thhp5if69fPz4Mfu66//Nq6urS53b2KlTJ6ioqEBZWRlKSkpQVFREVVVVs8dd30By6NCh8PDwgLu7O7S1tfHw4UMcPHiwUXfEKYEU4eDgACsrKygqKkJRURFCoRDJyckSpWLyeGJt61fPRTv1/ftqZT1Z/wDV/x7+/QFblKxz6+R5cHhL/Ozx48e3SElNS3vTFW/g3bkDf+DAAa5DkNCYuxekZYiWPEVFRcHMzAyampqIiYnB8+fP2TVzZWVlOHjwoMRw+ry8PBw/fpw9hqwjjrgiSxIydepUiQtgAoEAgYGBzZ5wy2rnzp2oqKjAr7/+yr6G+ouc9Rd5N2zYgO7duyM9PV3q2vstW7a0yNIJV1dXODg4vHFNeq9evdh1cPXLD6KiotjmaFx8Hhk1ahT27NkDe3t7nDp1SqwD5o4dOxrdxb25cTVepKGS08bcUODxeG+cTf38+XO2kZroGBihUPjaMTBtlei8UuCfRl6i5Z+GhobYunUrli1bxm7bt28f2w1YKBQiPT0dKSkpSEtLg5KSEsaNGwdXV1fweLwWWaYiOnKrb9++SE9PZ7/X0tJix4jIgproiNixY4fE4OWzZ88iICBAbMHx4cOHERkZiTlz5iAsLAxr1qzBzz//jGnTpnG6tqIta85OfRMnTkRycjJb0iVNQ8mEaLnF/v37W7R98tt6U9MPoHFJ040bN7Bx40ap4yGauuC+tcjz76m5VVdXIyYmRiIBuHPnDmcfioHm66hL3k5oaCjS0tKwbds29OnTB3/88QfWr1/Pjnry8vJCRUUFPvjgA5SXl2PgwIGIj4/HjBkzJMrVZRlxxJV/d8mVZvTo0QgLC2OTyOPHjyM4OBjDhw/H7t27WyNMCUVFRQ0+Vp9MjBs3Dnw+X+ryiYKCAnh4eEht7Ndazp07h5UrV0JVVRXbt2/HvXv3sGzZMnYNIhca0/2bC1yNF5FWcurg4IAJEybIfAzRxE/0oofoNh6P1+YbqTW3Bw8ewMfHB8XFxaioqECvXr3QuXNnREREoE+fPhg2bBgGDx6MTz/9FOPGjcOQIUO4DrlRKIEUYWlpCRcXF/j6+uLJkydYt24dEhIS4OPjI5FYyvOJtb27ePEiRo0ahfPnzzeYQBobG7f5covmTpqmTp2Kjz76CLa2thLtztviXcl31eeff46cnBx88MEHeP78OdTV1XHx4kVMmTIF33//PaexNUdHXfJ2eDweoqOjxZpYPXz4EM7Ozvjjjz9gYGCAlJQUPHjwABs2bEBkZCRSU1MRERGBw4cPs88JDAzEF198IbGOUl7IkkBmZGTAz88P/v7+iI6Oxl9//YUVK1bA3t6+laKUTiAQICkpCcXFxVBXV4elpaVYsihttqKoUaNG4eLFi60RqkxqamqgoKDQrM1amqIx3b9bU2uPF5FWcmpnZwcrK6sWacAENH0MTFvT2EZeL1++RE5ODu7fv4+ePXtixIgR7O/b09MTly9fxtChQ2FmZgZzc/NWG+lSWVmJkydP4v79+xI3DGTte0ElrCIOHToEDw8P5OfnIz09Hbq6uoiOjkafPn0k9rWxsYGNjQ0HUZI3qV8oPnr06Ab3EZ1b11bLLZq7TCgvLw+HDx+mD/xy7uzZs4iNjUVJSQl27NiBbdu24cSJE4iNjeU6tGbpqEveTv06MFEqKirshab33nsP3bp1g7KyMluuZG5uLvGh4fTp03JXetzYpQ4mJibYvn07vL29oauri/j4eM67F1+9ehVeXl4YMGAAevfujbNnz2Ljxo2IjIyEoaEhAPlde1+/9ON1uCxxbkz379YiOl4EAL7//ns8ePAAX3/9NX799Vds27at2bvDylJy2hIXydt6IzVZNLaR18OHD/HixQuoq6uDYRj2wpCRkRH27NmDqqoqZGRkICUlBfPnzwfDMDAzM4OZmRlMTU1bLOFfsmQJioqKoK+v3+T14ZRAitDU1MTBgwfh5eUFXV1diRIXWU6msg4QJS1HlpEBH3/8MRYuXChWbvH+++8jPDwc4eHh2Lx5c7srt/jkk09w9+5duR9q3N4pKSlBU1MT7733HnsRwcHBQWIuFWmfxo8fD39/fyxbtgyampooKSnB1q1b2e7TgwYNwqFDhzBz5kx06dIFOTk56Ny5s8SHCGtrayxcuBCTJk1Cz549xZIaac2SWoO9vb1Y1cW/O0/XV12EhISIbR8+fDgyMzOxZcsW9i4ZV92lg4KCsGLFCri4uLDb+Hw+goOD2S7u8rr2XnT9lDTtodNmY3ExXqSqqgpVVVX49ddfceTIEQCSJafNvaSjvTRSa0wjrz179iAkJATvvfee2N150SRTRUUFFhYWsLCwAADk5uYiNTUVQUFBKC0tRU5OTou8jqysLKSlpb3V/HpKIAG4uLiInRyrqqpw9uxZODk5sb90Pp/PlkAUFxcjJSUF9vb20NbWRklM9ANBAAAgAElEQVRJCaKjo2FlZcVJ/EScLDOQvvrqqzY/t665DRkyBLNmzYKFhYVEd8C2MMqjvejXrx9SUlLYsuKCggIoKyvjxYsX3AZG5EJAQAACAgLg4uKC2tpaKCkpwdbWFqtWrQIA+Pv7Y+nSpTAzM8OiRYvg5uYGAFiwYIHYcf744w8AwPbt28W2KygocLYmWtaqi/LycrHvNTQ0YGdnx3YJ5dLt27fh7Owsts3Z2Rnr1q1jv5fWxVQUVzNJ5bGBl7zjYrwIF02M2mMjtTf9P4yMjMTOnTvFRsdJU11djezsbFy8eBEXL15ETk4O+vfvD0dHx+YMV4yOjg4EAgElkG/L3d1dpv3qu57NnDkTe/bsEZsx6OzsjICAgBaJjzSOrDOQ2kO5RWNUVlayV8H+/QGMyI8lS5Zg8eLF+O233zB79my4uLigY8eObz0HlLwbVFVVsXnzZtTU1ODp06dQU1NDhw4d8MMPP2D16tWora3FmTNnALya12ZkZITKykqJtv7//e9/uQi/WTRUCSQ60okrGhoayM7OZpMIAMjOzoaWlhb7vbx2VZf3ElZ5JO/jRZpLY8bAtBeKiooYN25cg49v2LABFy9exP/+9z/07NkTpqammD59OrZs2YJu3bq1aGwrV67ErFmzMH78eIkkUtYbBtREpwkMDQ1x4cIFsYXP1dXVMDExQVZWFoeRkX+rn4EUHR0tNgPpu+++g4eHh9Ryi9TUVISHhyMqKoqDiAl5s6qqKnTq1AkdOnRAdnY2hEIhxo4dy/mHY8KdsLAwLF26VKJ8s97+/fuRmZkJHo8n03mqoqICqqqqOHXqFHtBrUePHq/9QCRvCgsLER4ejuDgYKSmpmLp0qXo1q0bO0qBCzExMfjmm2/g7OwMbW1tFBUV4cSJEwgMDJT7D9miozGkqe9eTv6xYMEC6Onpwd7eHh4eHpg1axbbrX/dunUoKSnhdIZ4c2tPjdTe1Mhr06ZNUFRUxKJFi6SuM5w/fz7bvVZ0LGBrmDVrFh49eoThw4dL3EyRdSkeJZCQLGGVhs/ns1/PnTsXAwcOhJ+fH7p06YInT54gODgYAoEAO3fubOlwSRPVz0DKy8tDRETEG8st5P1k3txknQ9HuJeRkQETExOUlZVh69at6N69O3x8fJp9uDhpO7755hsEBgY2WCqWnp6OyspKPH/+vMGOlBkZGXj8+DG8vLxgamqK5cuXY8SIEeyHm1u3buHIkSMYOnRoi72O5jRv3jxoaWnhu+++g42NDVxcXKCqqgo+ny92Tm9t9RUyAoEAvXv3hpOTk0SFDHk3yPt4EdI4oo28pI1OA15VNSooKODly5d48uQJlJWVJbpZizba4YKBgQHOnTv3VnfAKYEE8Ntvv71xH9E1C0VFRfj888/xv//9D126dMGzZ88wcuRIhIWFQV1dvSVDJY30uhlINLdOXGPmwxHuhIaG4vTp0/j999/h6+sLoVAIRUVF9OrVi5p4Edy5c0eiHBV41dr/xo0b8PT0xK5du6Q+19jYGN988w2ePXuGtWvXQllZGUZGRmzr+qCgIAgEAmzYsKFFX0Nz4fF4SE9PR35+PhwcHJCZmQkVFRUYGhpyVi20fv16djmMqICAALEh5PLuyJEj+O2331BcXIwePXrA0dERc+bM4TosuSSv40VI48kyPm3fvn1vPI6xsXFzh9Yobm5uWLt2rdRzhaxoDSQgsaD977//ZuczDRo0SGJ/bW1t8Pl8FBQU4NGjR9DQ0GAHABPuSZuBNGXKFGzfvl2sJbKrqyscHBzaTbnFm2RlZYnNh1u3bh3bBpzIj8TERPz666+oqKhAWloa4uPjoaamxq5fJe2bi4sLBg4ciMmTJ8PW1pZtiNWlSxeMHDkSu3bteu2Hl7S0NBw8eFDq38HZs2ezTXfaAgUFBQiFQiQlJcHAwAAqKiooKCho9dmWJSUlSEpKAvBqHeGHH34o9nhlZSViY2PbTAIZGRmJI0eOYN68eejduzcKCgqwZ88eVFdXw9vbm+vw5I48jhchTdOY9cmvu1jEdQJpaGgId3d3jB8/Ht26dROrwqQ5kE1QWlqKJUuW4Nq1a+jevTvKy8sxePBg7NixQ2zILwDk5+fj+PHjKC0txYoVK3Ds2DGxttyEO42ZgURz6/4h63w4wq3Hjx9DU1MT8fHx+PDDD9GnTx/U1NRw1tqfyJdz587hzJkziI2NRWhoKMaMGQMnJyfExsaya12kNUNRUFBAWFgYysvLxS6IiiaM2traqKioaPkX0UycnJwwefJklJeXIygoCDdv3oSPjw9cXV1bNQ51dXWcP38e5eXlqKurkxiHoaysjDVr1rRqTG/jyJEjiIiIELt7MXr0aHh6elICSdq1tnKxqKysDObm5mAYBo8fP27SMaiEVcTnn3+O999/HytXroSKigoqKysRFBSEx48fIzw8nN0vNTUV/v7+mDhxIhISEhAXF4dp06bhs88+w/z58zl8BQR4VWJQr/6qSkvPQHoXeHh4wNLSEjNnzoSNjQ1CQ0PRuXNnzJ49m/N6ffKPOXPmQEdHB5mZmTA1NcV//vMfhIaGorS0tMHSRNI+lZeXIyEhARERERAIBA1+uC8vL0dUVBSuXr2KsWPH4tixYxIXTQFAIBBgypQpSE1NbenQm01GRgZUVVUxbNgwFBcX48qVK7C2tuYsnnXr1mHlypWc/fzmYGxsjHPnzok1EqypqcHYsWNf21SEkHfdixcvsGzZMpSXl+PSpUsYNWqU2OdPZWVlODg4YPLkyRxG2TwogRRhYmKClJQUdOrUid1WVVUFMzMzdg0IADg6OmLNmjUwMjJi14fk5eXBy8sLKSkpHEROyNu7fv06li5dit27d+PKlStYsWIFAMDX1xcLFy7kODpS78GDB9i8eTNUVVXx5Zdf4ubNm9i+fTsCAwOlfugn7VN2djZiY2ORkJAANTU1TJ48GR4eHmL7XL9+HQcOHEBsbCzU1NSQkpICPz8/DBo0CL6+vhLH3LZtGwoKCtrUWluBQICkpCR2WYqlpSXn/0/+3QTrgw8+wPz589tMEywfHx8MGjQIy5YtQ4cOHfDy5Uts2rQJubm51EiQkP8XGBgIfX19lJaWQkNDA2ZmZhKlzFxpjqaJVMIqQllZGWVlZWLzmMrLyyXWSzx48IDtmFZ/h+vjjz9GZWVl6wVLSDP75JNPZJoPR7iTmJiI2tpahISE4PHjx/Dz88ONGzdgYWGBHj16cB0ekQMhISGIj49HXV0d7OzsEBkZCR0dHfbx+hLKgwcP4sqVK7CxscH27dthamoK4FVreTc3N9TU1GDq1KnQ1NTEw4cPwefzsX//fhw7doyrl9ZoV69ehZeXFwYMGIDevXvj7Nmz2LhxIyIjI2FoaMhJTKJNsFatWsU2wQoMDGwzifnKlSvh4eGBo0ePQkNDA6WlpVBXV8eOHTu4Do0QubB//37w+XykpaVBXV0dRUVFWLNmDZYvX465c+dyHR78/f0lmiYmJydjxowZsh+EIazNmzczjo6OTGJiInPt2jUmISGBcXR0ZDZv3iy2n7u7O/PLL78wDMMwRkZGDMMwTExMDPPZZ5+1esyEtCSBQMDMnDmT6zAIwzBRUVGMsbExExUVxTAMw/j5+THOzs7MmTNnGE9PT2bLli0cR0jkgZ+fH5OWlsa8ePFCbHtpaSmzZcsWhsfjMY6OjsyhQ4eY0aNHM48ePZI4RnZ2NuPs7Mzo6Ogwurq6jK6uLuPg4MBcvny5tV5Gs5gxYwbD5/PFtkVFRTHTpk3jKCKGsbKyYoqLi5mnT58yn3zyCXPv3j1GKBQyxsbGnMXUFDU1Ncy5c+eYmJgY5tKlS0xtbS3z8uVLrsMihHNJSUmMqakp8+eff4ptT0tLY0xNTZmkpCSOIvvHiBEjmMePHzM3btxgvLy8GIZhmJSUFMbNzU3mY1ACyTDMb7/9xlRXVzN1dXXMxo0bGXNzc2bYsGHMpEmTmG3btjG1tbVi+9+8eZPh8XiMk5MTM3ToUMbd3Z0xNTVlrl+/ztErIKRlFBcXM7q6ulyHQRiGcXJyYi5cuMAwDMM8e/aMGTZsGHPu3DmGYRjm7t27jIWFBZfhETlR/29C1KNHjxgdHR3miy++YLKzs9ntPB5PagJZ7/79+8zly5eZe/futUisLW3UqFESiXRdXR1jYGDAUUT/XHSOi4tjJk2axDAMw1RXV7Pb5V1eXh6TkJDAlJSUiG2/desW4+LiwlFUhMgPd3d3JjExUepj8fHxjLu7eytHJInH4zEM8+qzxLhx49jtjbmQRSWsAH788UcEBQVhypQpcHV1hZ+f32v319HRQUJCAlJTU3H//n307NmTbYVLCCEtoaCgAEZGRgBeleYpKChg5MiRAIC+ffuirKyMy/CInFi6dCnCwsJgYmICADh+/DiCg4Ohrq6OtLQ0VFVVYerUqTA3N3/jsbS0tMSWdLQ1GhoayM7OZv+fAK/WhnL5moYMGYJ169YhMzMTlpaWePz4MUJDQzFixAjOYpIVn89HQEAAunbtitraWuzfvx/Dhw9HREQEfvzxR4wePZrrEAnhXG5uLiZMmCD1MXNzc6xevbqVI5I0aNAgHDp0CDNnzkSXLl2Qk5ODzp07o0OHDjIfgxJIAMnJyTh37hyOHTsGZ2dn6Ovrw83NDZaWlmJdxurV1NRg586dmDp1KmxtbXHw4EHs3bsXCxculLo/IYS8rY4dO6KmpgbKysq4cOEC9PT02Fl9ZWVlUFFR4ThCIg/CwsLg5+cHf39/REdH46+//kJAQADs7e3x9OlTnDhxAhs3bsS3336LiooKFBQUvLPrZ319feHt7Q1nZ2doa2ujqKgIJ06cQGBgIGcxBQcHY/PmzTA0NMSSJUtw8+ZNCAQCGBgYcBaTrHbt2oX169fDwcEBe/fuRUREBD744AMkJCTg+++/l5ipTUh7VFdXh+fPn0udN1tXVyc2c5Er/v7+WLp0KczMzLBo0SJ2XJO05mkNoS6s/1JRUYFTp07h2LFjKC0thYuLC1xdXcXmYn399de4f/8+QkJCoKmpiWvXrmHjxo3o379/m5rlRAgA3L59u8HHHj58CE9PTxp7IgcWLFgAPT092Nvbw8PDA7NmzcLs2bMBvBoNUFJSgi1btnAcJZEHly9fhre3N3R1dbFt2zZ07dpVYp+srCwcPXoUCQkJ6Nu3L+zt7TFv3jwOom1Z6enpiI6OhkAgQO/eveHk5MQ2weOatC648szAwABZWVlQUFBAbW0tRo4ciQEDBuCnn35C7969uQ6PELkwd+5cODg4SJ0Nf+zYMZw+fRq7d+/mILKGlZSUNLppIiWQr3Hr1i1EREQgPj4e169fZ7ePGTMGycnJYlcXKioqYG1tjXPnznERKiFNpqurCwUFhQYH0dPcTPlw9+5dzJs3D0VFRTA2NsauXbugrKyMiRMnoqqqCocPH0a/fv24DpNwJCQkROz7W7duITMzE9OnT4eSkhIA4Msvv5R4nlAoxIkTJxAVFYWTJ0+2SqztmbQuuC4uLjA1NZWLOxOvY2hoiKysLPZ7PT09xMXFiV1gJ6S9y8jIwNKlS/HDDz/AwsICHTt2RF1dHaKjoxEcHIyffvpJbi5iiSorK8PixYtx6NAhmfanekspnjx5gpiYGJw8eRKFhYUSLXcVFBRQVVUllkDW1NSgY8eOrRwpIW/v5s2bXIdAZNCvXz8kJiaivLxcbJbU8uXLYWpqiu7du3MYHeFaeXm52PcaGhqws7ODUCh87fO6du0Kd3d3uLu7t2R4rWrixIlv3Cc5ObkVIvnHw4cP8csvv+Do0aPo0aMHpk+fjrt372LVqlVttoS4U6dOlDwS8i8mJiZYvXo1Vq9ejefPn6N79+4QCAR4//33ERgYKJfJIwDU1taKXSB6E0og/9+LFy+QkpKCEydOIC0tDQYGBpg7dy6srKzYq7f17OzssGDBAvj6+kJTUxMlJSWIiIiAvb09R9ETQtoDBQUFiUHEtra2HEVD5ElDMwQZhpH7O1vNTSgUoq6uDpMmTYKFhYXEOZwLEyZMgI2NDcLDw9mGOdu2beM4qsZhGAZ5eXlstcq/vweAgQMHchUeIXLDwcEBkyZNQlZWFgQCAXr06IGRI0eyfQveBVTCCmDt2rWIjY2FgoICnJycMH36dPTt27fB/WtqarB161acPn0ajx49Qq9evWBvbw8fH5936h8HIYSQtqWwsBDh4eEIDg5Gamoqli5dim7dumHr1q3Q09PjOrxWUVdXx659vHjxIsaPHw9HR0dOr/z7+/sjLS0NRkZGbBfccePG4eTJk23mDiQtdyDk3VVSUoLx48fL/H+YEki8WvDq6uoq9W6jNDt37oS7uzu6dOnSCtERQgghspk3bx60tLTw3XffsevrVFVVwefzwefzuQ6v1VVWViIxMRHR0dEoKCiAra0tHB0dG9UsornUd8GNiopCRUUFysvLsW/fvjYxwoMQ0vY1Z9NESiCbwNjYGBkZGbTmkRBCiFzh8XhIT09Hfn4+HBwckJmZCRUVFYkGKO3R9evX8eWXXyIvL4/zO2XtpQsuIUR+NGcVAa2BbAJ7e3t88803sLOzg7q6utj6Eqr/J4QQwhUFBQUIhUIkJSXBwMAAKioqKCgokDqTrD148uQJzpw5g5iYGFy7dg3m5uZYvnw512HB0NAQhoaGWL16NXtXkhJIQkhLas6miXQHsgl0dXWlbqf6f0IIIVwKDQ1FXFwcysvLERQUhH79+sHHxwcuLi5YvHgx1+G1imfPniE5ORkxMTG4cOECjIyMYGdnBysrK1p6QgghzYASSEIIIeQdkpGRAVVVVQwbNgzFxcW4cuUKrK2tuQ6r1RgYGKBz586wtraGra2tROdigKqFCCHkbVAC2URPnz5FQkICiouL4enpiZycHIwZM4brsAghhLRzAoEASUlJKC4uhrq6OiwtLaGpqcl1WK1GtEqofomJ6EcdqhYihJC3QwlkE1y9ehXe3t4YPHgwcnJyEB0dDUdHR6xcuRJTp07lOjxCCCHt1NWrV+Hl5YUBAwagd+/eKCwsxO3btxEZGQlDQ0OuwyOEEPIOoASyCaZPnw5PT09YW1vDyMgImZmZuHTpEr7++mucOXOG6/AIIYS0U25ubpg6dSpcXFzYbXw+H0ePHsXRo0c5jIwQQsi7ogPXAbRFd+7cgZWVFYB/ymNGjhwJgUDAZViEEELaudu3b8PZ2Vlsm7Oz82vnfxFCCCGNQQlkE/Tt2xcpKSli2zIyMtCvXz9O4iGEEEIAQENDA9nZ2WLbsrOzoaWlxVFEhBBC3jU0B7IJvvrqK/j4+GDMmDGoqqrCihUr8PvvvyMsLIzr0AghhLRjvr6+8Pb2hrOzM7S1tVFUVIQTJ04gMDCQ69AIIYS8I2gNZBPdv38fMTExePDgAXr27Ak7Ozv07duX67AIIYS0c+np6YiOjoZAIEDv3r3h5OSEUaNGcR0WIYSQdwQlkIQQQgghhBBCZEIlrI0wceLEN+6TnJzcCpEQQggh/6DzEyGEkNZCCWQjCIVC1NXVYdKkSbCwsICSkhLXIRFCCCF0fiKEENJqqIS1Eerq6ti1JRcvXsT48ePh6OhIa0sIIYRwis5PhBBCWgslkE1UWVmJxMREREdHo6CgALa2tnB0dET//v25Do0QQkg7RucnQgghLYkSyGZw/fp1fPnll8jLy8ONGze4DocQQggBQOcnQgghzY/WQDbRkydPcObMGcTExODatWswNzfH8uXLuQ6LEEJIO0fnJ0IIIS2J7kA2wrNnz5CcnIyYmBhcuHABRkZGsLOzg5WVFbp06cJ1eIQQQtopOj8RQghpLZRANoKBgQE6d+4Ma2tr2NraQk1NTWKfgQMHchAZIYSQ9ozOT4QQQloLJZCNoKury36toKAAABB9+xQUFGiNCSGEkFZH5ydCCCGthRJIQgghhBBCCCEy6cB1AIQQQgghhBBC2gZKIAkhhBBCCCGEyIQSSEIIIZyysLCAjo4OwsLCpD5+4sQJ6OjowNXVtZUjA+7evYspU6Zg2LBhWLRoUbMc8/bt20hKSmqWYzWHH3/8ETwej+swWIWFhdDR0UFaWhrXoRBCCJGCEkhCCCGcU1JSQlxcnNTHYmJi2MYwre3nn39GSUkJTp48iW+//bZZjunt7Y3Lly83y7EIIYSQ1kYJJCGEEM7xeDzcvXsX169fF9teVlaGP//8E0ZGRpzEVVFRgY8//hgDBgyAuro6JzEQQggh8oQSSEIIIZwbNGgQBg8ejNOnT4ttj4uLw/Dhw6GtrS22PS8vDwsXLsTo0aMxdOhQmJmZISQkBC9evAAAHD9+HGZmZoiJiYG1tTX09fUxZcoU/P777+wxVqxYIVEWK1rOaWFhgdjYWGRmZkJHRwfnz59HTU0NNm3aBCsrKwwbNgyGhobw8vLC3bt32WNUVVUhODgYZmZm0NfXh4uLC86ePcses6ioCLt27YKFhQUAYNasWVi2bJlYHKKx1Zd07tixA2PHjsW4ceNQVFQEhmGwe/duWFpaQk9PD/b29jh06BA7vqOh5zVk9+7d4PF4GDFiBJYsWYJHjx6xj1lYWGDdunVwdHSEkZER4uPjZXovdHR0cOTIEcybNw/6+vqYMGECgoKCUFdXx+6TlZWFGTNmQF9fH9bW1rhw4UKDMRJCCOEeJZCEEELkgp2dnUQCGRMTA3t7e7Ftz58/x9y5c9GxY0ccOHAAcXFx8PT0xO7du5GQkMDuJxAI8PPPP2PdunU4cuQIunfvDn9/fwiFQpni4fP5mDhxIgwMDPDHH3/AwMAAGzduxPHjx/Htt98iISEBP/30E/Lz8/HDDz+wz1u+fDni4+Px7bffIjo6GiYmJpg/fz7++usv8Pl89OrVC+7u7uDz+Y16f44ePYrdu3cjPDwc2tra2Lx5M/bt24evvvoKsbGxWLBgAcLDw7Fp06bXPk+aR48eITExEdu3b8f+/ftRVFQEDw8PvHz5kt3n8OHD8PPzw4EDB8Dj8WR6LwBg/fr1sLGxwcmTJ+Hu7o69e/ciJiYGAFBQUABPT0989NFHOHbsGFatWoWtW7c26n0hhBDSuiiBJIQQIhfs7OxQVFSEK1euAADu37+PnJwc2NjYiO337NkzzJ49G4GBgRg8eDA++ugjzJ07FxoaGrh16xa7X11dHQICAjBy5Ejo6uri888/R0VFBf766y+Z4lFTU0OnTp2gpKSEnj17QllZGcOGDUNoaCh4PB60tbVhYmICOzs79ufevXsXycnJWL16NSwsLPDRRx/hiy++gIeHB4RCIdTU1NCxY0eoqKhATU2tUe+Pm5sbdHR0oK+vj2fPnmHv3r1Yvnw5rKys0KdPH9ja2mLx4sXYt28fqqurpT6vIYqKiggLC4Oenh709PSwYcMG5ObmIj09nd3HxMQE48ePh66uLlRVVd/4XtRzcHCAi4sL+vXrBy8vL/Tv3x9ZWVkAXiW3Xbt2xQ8//ICBAwfCzMwMK1eubNT7QgghpHUpch0AIYQQAgB9+vSBvr4+Tp8+DX19fcTExIDH40kkWmpqavjss89w+vRpXL9+Hffu3cOtW7dQWlrKlrDW69+/P/t1165dAQC1tbVNjtHBwQEXLlzApk2bkJ+fj7///ht5eXno3r07AODmzZsAgBEjRog9b/ny5U3+mfX69evHfn379m1UV1cjICBArLnPixcvUF1djcLCQnTq1EnieQ358MMP0atXL/b7jz/+GO+//z5u3boFc3NzAEDfvn3FnvOm96Ke6O8AAFRVVdnfQW5uLoYMGQJlZWX2cUNDwzfGSwghhDuUQBJCCJEbdnZ22LNnD1asWIHY2Fj85z//kdjn4cOHcHNzg6qqKiZOnAhjY2Po6enBzc1NYl/RxKRe/RpBaZ1dRdfmSRMYGIhTp07B2dkZY8eOhZeXF5KSknDs2DEAr7rJNgdpSW59Qgj88xpCQkKgq6srsa+WlhZKS0slnteQDh0kC5JevnwplpB37txZ7PE3vRf1Xvc7+PfXQPO9h4QQQloGJZCEEELkho2NDYKDg8Hn83Hv3j1MnDhRYp+YmBiUlpYiNjaWTY7Ky8shEAgkkpHXUVJSklgPmZ+f3+D+5eXlOHz4MIKCgjBlyhR2+86dO9mfO3DgQADA1atX2SY5ADBt2jRYWVnB29tb4rjKysoScdy7d++1o0v69+8PJSUlFBUVwdramt1+6tQp/P7771i/fn2Dz5WmsLAQT548Qbdu3QC8upMqFArxySefSN1flvdCFkOGDMGRI0dQVVUFFRUVAGBLmAkhhMgnWgNJCCFEbmhoaMDY2BjBwcGwtLRkkwpRWlpaqK6uRnR0NO7fv48LFy7A19cXtbW1qKmpkflnGRgYIC8vD0ePHkVhYSEOHTqE1NTUBvdXVVWFqqoq/vvf/+LOnTvIy8vDhg0bkJiYyP7cvn374tNPP8XatWuRnp6O/Px8hISEIDc3FxMmTAAAvPfee8jPz0dJSQkbx/nz55GYmIiCggJs3boVubm5r41dVVUVM2bMQHh4OPh8PgoKChAXF4fAwEB07dpV6l2/16mrq8PixYuRk5ODS5cuwd/fH0OHDsXYsWOb/F7Iws3NDS9evIC/vz9yc3ORkZGBtWvXNip2QgghrYsSSEIIIXLF3t4eQqFQovtqPWtra/j4+CAsLAyffvop1qxZAxMTE9jb2+Pq1asy/xwHBwfMmTMHGzduZNfz+fn5Nbi/oqIifvzxRxQWFmLy5MmYM2cO/v77b3z33XeoqKjAnTt3AABr166FmZkZvvrqKzg5OSErKwu7du3CoEGDAACenp74888/4ejoiLq6OsydOxc2NjZYsWIFnJ2d8fDhQ3h6er4x/q+//hre3t7YsWMHbGxsEBoailmzZiEgIEDm96De4MGDYWxsjHnz5mHevHkYPHgwIiMj0bFjx6iE+ioAAACgSURBVLd6L95EU1MTBw4cwNOnTzFt2jSsWrUKvr6+jY6fEEJI61FgGlNrQgghhBBCCCGk3aI7kIQQQgghhBBCZEIJJCGEEEIIIYQQmVACSQghhBBCCCFEJpRAEkIIIYQQQgiRCSWQhBBCCCGEEEJkQgkkIYQQQgghhBCZUAJJCCGEEEIIIUQmlEASQgghhBBCCJEJJZCEEEIIIYQQQmTyf1T2lmWenMx4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8th.png"/>
          <p:cNvPicPr>
            <a:picLocks noChangeAspect="1"/>
          </p:cNvPicPr>
          <p:nvPr/>
        </p:nvPicPr>
        <p:blipFill>
          <a:blip r:embed="rId2"/>
          <a:stretch>
            <a:fillRect/>
          </a:stretch>
        </p:blipFill>
        <p:spPr>
          <a:xfrm>
            <a:off x="152400" y="1075247"/>
            <a:ext cx="8839200" cy="4550587"/>
          </a:xfrm>
          <a:prstGeom prst="rect">
            <a:avLst/>
          </a:prstGeom>
        </p:spPr>
      </p:pic>
      <p:sp>
        <p:nvSpPr>
          <p:cNvPr id="9" name="Rectangle 8"/>
          <p:cNvSpPr/>
          <p:nvPr/>
        </p:nvSpPr>
        <p:spPr>
          <a:xfrm>
            <a:off x="228600" y="5867400"/>
            <a:ext cx="8458200" cy="738664"/>
          </a:xfrm>
          <a:prstGeom prst="rect">
            <a:avLst/>
          </a:prstGeom>
        </p:spPr>
        <p:txBody>
          <a:bodyPr wrap="square">
            <a:spAutoFit/>
          </a:bodyPr>
          <a:lstStyle/>
          <a:p>
            <a:pPr>
              <a:buFont typeface="Wingdings" pitchFamily="2" charset="2"/>
              <a:buChar char="v"/>
            </a:pPr>
            <a:r>
              <a:rPr lang="en-US" sz="1400" dirty="0" smtClean="0">
                <a:latin typeface="Tahoma" pitchFamily="34" charset="0"/>
                <a:ea typeface="Tahoma" pitchFamily="34" charset="0"/>
                <a:cs typeface="Tahoma" pitchFamily="34" charset="0"/>
              </a:rPr>
              <a:t> Mostly </a:t>
            </a:r>
            <a:r>
              <a:rPr lang="en-US" sz="1400" dirty="0">
                <a:latin typeface="Tahoma" pitchFamily="34" charset="0"/>
                <a:ea typeface="Tahoma" pitchFamily="34" charset="0"/>
                <a:cs typeface="Tahoma" pitchFamily="34" charset="0"/>
              </a:rPr>
              <a:t>buyers have gone for front-wheel drive cars. The reason could be the weight of the </a:t>
            </a:r>
            <a:r>
              <a:rPr lang="en-US" sz="1400" dirty="0" smtClean="0">
                <a:latin typeface="Tahoma" pitchFamily="34" charset="0"/>
                <a:ea typeface="Tahoma" pitchFamily="34" charset="0"/>
                <a:cs typeface="Tahoma" pitchFamily="34" charset="0"/>
              </a:rPr>
              <a:t>drive train </a:t>
            </a:r>
            <a:r>
              <a:rPr lang="en-US" sz="1400" dirty="0">
                <a:latin typeface="Tahoma" pitchFamily="34" charset="0"/>
                <a:ea typeface="Tahoma" pitchFamily="34" charset="0"/>
                <a:cs typeface="Tahoma" pitchFamily="34" charset="0"/>
              </a:rPr>
              <a:t>is less than that of a rear-wheel vehicle.</a:t>
            </a:r>
          </a:p>
          <a:p>
            <a:pPr>
              <a:buFont typeface="Wingdings" pitchFamily="2" charset="2"/>
              <a:buChar char="v"/>
            </a:pPr>
            <a:r>
              <a:rPr lang="en-US" sz="1400" dirty="0" smtClean="0">
                <a:latin typeface="Tahoma" pitchFamily="34" charset="0"/>
                <a:ea typeface="Tahoma" pitchFamily="34" charset="0"/>
                <a:cs typeface="Tahoma" pitchFamily="34" charset="0"/>
              </a:rPr>
              <a:t> Front </a:t>
            </a:r>
            <a:r>
              <a:rPr lang="en-US" sz="1400" dirty="0">
                <a:latin typeface="Tahoma" pitchFamily="34" charset="0"/>
                <a:ea typeface="Tahoma" pitchFamily="34" charset="0"/>
                <a:cs typeface="Tahoma" pitchFamily="34" charset="0"/>
              </a:rPr>
              <a:t>wheel drive also has certain advantages when the roads get slippery or icy.</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0"/>
            <a:ext cx="9144000" cy="12192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sng" strike="noStrike" kern="1200" cap="none" spc="0" normalizeH="0" baseline="0" noProof="0" dirty="0" smtClean="0">
                <a:ln>
                  <a:noFill/>
                </a:ln>
                <a:solidFill>
                  <a:schemeClr val="tx1"/>
                </a:solidFill>
                <a:effectLst/>
                <a:uLnTx/>
                <a:uFillTx/>
                <a:latin typeface="Tahoma" pitchFamily="34" charset="0"/>
                <a:ea typeface="Tahoma" pitchFamily="34" charset="0"/>
                <a:cs typeface="Tahoma" pitchFamily="34" charset="0"/>
              </a:rPr>
              <a:t>Conclusions</a:t>
            </a:r>
          </a:p>
        </p:txBody>
      </p:sp>
      <p:sp>
        <p:nvSpPr>
          <p:cNvPr id="4098" name="AutoShape 2" descr="data:image/png;base64,iVBORw0KGgoAAAANSUhEUgAAA5AAAAIWCAYAAAAh0mJVAAAABHNCSVQICAgIfAhkiAAAAAlwSFlzAAALEgAACxIB0t1+/AAAADh0RVh0U29mdHdhcmUAbWF0cGxvdGxpYiB2ZXJzaW9uMy4xLjAsIGh0dHA6Ly9tYXRwbG90bGliLm9yZy+17YcXAAAgAElEQVR4nOzde1yO9/8H8Fc6LuUbFnNopIh0UCmJybdiGpUREdVyCk1kNYcxlmOOU20KYcgsNNLXbDkPGWUkklPlkFAjss5dvz96dP3cOrgR951ez8ejx0Ofz+e63u/r7r5uvft8rutSEARBABEREREREdFLNJJ1AkRERERERFQ/sIAkIiIiIiIiqbCAJCIiIiIiIqmwgCQiIiIiIiKpsIAkIiIiIiIiqbCAJCIiIiIiIqmwgCRqwOzs7GBgYCB+de3aFXZ2dli9ejVKSkreWtysrCwsXLgQDg4OMDExQd++fREYGIibN2+KY+7cuQMDAwMcP368zuOXlJRgy5Ytb3SMBgYG+Pnnn+swq9qFhoaiV69ebz3O33//jb/++kv83s7ODitWrHjrcd8VDw8P+Pv7yzoN0fnz5zFgwAAYGRlh0aJFNY6T5pypT6R5P7/svVfX52DlZ46BgQESEhKqHTN79mwYGBjI5Jw4dOgQ/vvf/8LY2BibNm2qk30eO3YMV65cqZN91QV5Oz9jYmJgYGCAoqIiWadCJFdYQBI1cKNHj8aJEydw4sQJ/P7775g9ezZ27NiBVatWvZV458+fx+DBg5GZmYkFCxZg//79WLFiBXJzczF8+HBcunTprcR9XlxcHBYtWoTy8vK3HquujBkzBvv27XvrcUaMGFFvi5L6KCwsDCoqKti/fz8mT55c7Rh5OGcaEmVlZezfv79Ke3FxMeLj46GgoCCDrIAVK1agQ4cO+O233+Dq6vrG+7t79y4mTJiABw8e1EF2RNSQsIAkauA++OADaGtrQ1tbG23btoWDgwPc3d0RExNT57GKi4sxbdo0WFpaYt26dejZsyfatm2L7t27Izw8HB999BEWLFhQ53FfJAjCW49R1xo3boxmzZrJOg2qY0+fPkWXLl3w8ccfo2nTplX65eWcaUh69eqFP/74A6WlpRLtx44dQ5MmTdC6dWuZ5PX06VOYmpqibdu20NTUfOP91cfPQSKSDywgiaiKDz74QOL74uJirFq1Cv369YORkRHMzc0xduxYZGRkiGMMDAzw/fffw8HBAdbW1vj777+r7PfIkSO4d+8epkyZUuWv+CoqKli9enWVZXyXL1+Gu7s7jI2N0adPH6xbt07sEwQBkZGR+Oyzz2BsbIxu3brB3d0dycnJ4hg7OzssXrwYzs7OsLS0RGRkJGbNmgUAMDExqbFQvnjxIjw8PGBmZgZzc3OMHz8e169flxhz+/ZtTJgwAaampujZsyeCg4NRVlYm9v/999/w9vZG9+7d0b17d/j5+eHu3bsAgKVLl6J///7i2LKyMnTv3h1jx44V2x4+fIjOnTvj3LlzVZb8GRgY4JdffsG4ceNgamqK//73v1iyZInEL72pqanw9PREt27dYGtri82bN6Nfv341HrOBgQEAYP78+fDw8BDb//nnH0yfPh1mZmbo3r07Zs2ahX///Vfsv3//Pr766itYWVnB0tIS3t7etc6KVS4V3L9/P0aMGAETExP0798f4eHh4pjqlo799ddfMDAwwI0bNwBULHdbtmwZvvvuO1hYWKBHjx74/vvvcevWLYwZMwampqaws7NDbGysRPyCggLMmjULZmZmsLa2xooVKySWM+fn5+Pbb7+FjY0NzMzMMGLECIkljTExMejTpw+WL18OS0tLjBgxotpfxsvKyrB582Z89tlnMDExgZ2dHcLDw8X3iIGBAc6fP489e/bAwMAAd+7cqbKPVz1nzp07J77njIyMYG9vjw0bNoj9oaGhcHNzw4wZM2Bubo6pU6cCADZv3oz+/fvDyMgItra2CA4ORnFxcY0/wxMnTsDV1RWmpqbo0aMHpk6divv374v99+7dw4wZM9C7d2+YmJjA3d0dZ8+erXF/Dx48gJ+fHywsLGBjY4MtW7bUOPZ5t27dgqenJ4yNjeHg4IA9e/YAqFim3qtXLyxbtkxi/MmTJ2FoaFjrrJujoyOePn2KU6dOSbTHxcVh0KBBVcYfOXIEI0aMgJmZGYyMjPDZZ5+JeQDAzJkz8dVXX2HVqlXo3bs3LCwsMGbMGImZ/uqW61Yu56w8Xx4+fIgffvhBPE/v37+PwMBA9OrVC127doWNjQ2++eYbiXPz7t278PPzg6WlJbp3746JEyciMzMTd+7cgb29PQBg/PjxmDlzJoDqlwU/n1tN7/26OmeA2s/PytciPDwcvXv3xieffIK7d+++9LWo/Ow4fvw4XFxcYGJigkGDBmHXrl0SsXfv3o1PP/0UxsbG8PDwwL1796rNkaihYwFJRBKuXbuG6OhouLm5iW0rV65ETEwM5s+fj99//x0//PADMjMzsXDhQolto6KisHz5ckRERMDY2LjKvlNSUqCuri7+AvSijh07Qk9PT6Jt8+bN+OKLL7B//358/vnnWLlyJU6fPg0A2Lp1K8LCwjB16lQcOHAAGzduRFFREWbMmCGxj+3bt2P69OnYunUrhg8fjtmzZwMADh8+jM8++6xKHuXl5Zg0aRI+/vhj7NmzBzt27EBpaSl8fX2rHG+/fv0QFxeHL7/8Ehs3bhR/cUxOToaHhwdatWqF7du3Y/369Xjw4AFGjRqFJ0+ewN7eHpmZmbh9+zaAimWK+fn5SEpKEn9ZOnr0KJo3b45u3bpV+3oFBwfD0dERe/fuxejRo7F582bExcUBAHJycuDp6QktLS1ER0dj2bJliI6OFuNV58SJEwCAgIAAhIaGiu0xMTHo0qULYmNjsWDBAsTGxopFyb///gsPDw8UFBRg06ZN2LFjBwwMDDBixIiXXlu1ePFieHt7Y8+ePbC3t8fq1atrLTKqs2XLFjRr1gx79uyBp6cn1q5dCy8vLwwdOhQxMTEwMzPDN998g8ePH4vbHDlyBMrKyti1axcWLlyI3bt3Y8mSJQAq/igxbtw4XLt2DaGhoYiJiYGdnR3GjRuHY8eOifu4f/8+bty4gd27d2P+/PnVLmtcunQpQkJCMHbsWOzbtw9+fn5Yv349Fi9eLL7eXbt2haOjI06cOIFWrVpV2cernDMPHjzA2LFjoauri507d2Lfvn0YMGAAli9fjgsXLojbnD9/HioqKti7dy/8/Pxw7NgxrFixAgEBAfjjjz8QFBSE6OjoGq+ze/z4MSZPnoxPPvkEcXFx2LBhAzIyMsTzKj8/HyNHjkR6ejpCQkKwe/du6OnpwdvbG+fPn6+yv9LSUowdOxZ37tzBxo0bsX79esTHx4t/bKnN1q1b0a9fP8TGxmL06NGYNWsWDhw4AGVlZbi4uCA2NlbijzqVhUyLFi1q3GezZs1gbW0tsYw1Pz8fR48ehZOTk8TY1NRUTJ48Gba2toiNjcWvv/4KY2NjfPPNN8jOzhbH/f7778jKysKmTZvw448/4ubNm5g/f/5Ljw8AWrVqhRMnTqBZs2YYM2aMeJ5OnDgR2dnZiIiIwIEDB/D1119j79692LZtm5jzqFGj8OjRI2zYsAE///wzSktLMWbMGLRo0QI7d+4EUPH5/s0330iVC1D1vQ+gzs4ZoPbzs1J0dDQiIyMRFhaGNm3avPS1qLRkyRIEBgaKn2nffvut+Jm4f/9+zJkzByNGjMC+ffvw2WefSfxRi4j+n5KsEyAi2dq8eTOioqIAVPzVvqSkBO3bt4enp6c4xsjICH379kXPnj0BAG3atMHAgQOrzGQNHDgQZmZmNcbKy8uDpqbmK11DNHHiRHGmburUqdi0aRMuXrwIa2trfPzxxwgODhb727RpAzc3N8ydOxclJSVQVlYGAPTs2RN9+/YV91m5/OvDDz+EqqpqlZhPnz5FTk4OmjZtitatW0NZWRlLly5FZmYmysvL0ahRxd/ehg0bhmHDhgEARo0ahS1btuDixYsYOnQoNm7ciPbt22PhwoXi+NDQUNjb2yMmJgYeHh5o2rQp/vzzT7i7u+PEiRPo27cvTpw4gQsXLqB79+44cuQI7O3txe1f5OTkhKFDhwIAxo4di127duHcuXMYPHgwduzYARUVFSxbtgxqamoAgFWrVsHFxaXG11pbWxsAoKGhAS0tLbH9v//9L8aPHw8A0NHRwc6dO3Hx4kUAwP/+9z88fPgQcXFxUFFRAVAx45KUlISffvqpyi9+z/P09MSnn34KAAgMDMTPP/+Mc+fOwdLSssZtXtS+fXtMmTIFAODt7Y2QkBD069cPAwcOBFBx7WhcXBwyMjLEQrxjx46YP38+GjVqBD09PeTm5mLBggWYPn06Ll68iL///hvHjh3DRx99BACYMGECLl++jA0bNsDW1laMPXnyZHz88cfV5pWfn4+ff/4ZU6dOFX9G7dq1Q15eHoKDg+Hr6wttbW0oKSlBTU1NfO1f9CrnTFFRESZNmoQxY8ZASaniv/epU6diw4YNSEtLg6mpqTh22rRpaN68OQDgzz//hIKCAlq1aoXWrVujdevW2LhxI5o0aVJtnHv37qGoqAgffvgh2rRpAx0dHaxZs0Ys0mNjY5GTk4NffvkFLVu2BAAEBQXh0qVLiIiIwNq1ayX2l5CQgKtXr2Lfvn3o1KkTgIqixs7O7qXH7OrqKs6W6+rq4uLFi4iMjMSAAQMwbNgwREZG4tSpU/jkk0/w5MkTxMfHS3V998CBA7FkyRIUFxdDRUUFBw8ehK6uLvT19SXGKSgoYObMmfDy8hLbJk2ahD179uDGjRvie0hNTQ2LFy8WzxF3d3eEhIS8NA8AUFRUhLa2Nho1agR1dXVoa2ujqKgIzs7OsLe3F9+DOjo62LFjB9LS0gBUFES5ubnYvXu3+LNetGgRNm3ahMePH4tL4ps0afLKS2Kff+8nJCTUyTlTqbbzs9LIkSPFP6pI81pUmjJlCnr37g0AmDFjBmJjY3HhwgXo6Ojgp59+Qr9+/eDt7Q2g4rPlxo0b2Lp16yu9NkQNAQtIogZuyJAh4rLJ0tJSZGVlYe3atRg2bBj27NmD//znP3BycsKZM2ewatUqZGZmIj09HTdu3JAoMoCK/3Br07RpUzx58gSCIEhdRD6/z0aNGkFTU1Nc1ti3b1+kpKQgJCQEmZmZyMjIEH9heP4GOe3atZMqVqX//Oc/8PHxQUREBLZv3w4rKyt88skncHZ2lijmdHV1q2xXmVtaWhosLS0lxmtra0NXVxdXrlyBoqKiWDBWFpCurq548uQJTp8+DRMTEyQkJNT6S2aHDh0kvtfU1BRnL1NSUmBoaCgWjwDQuXPn17p26sWf63/+8x/k5OQAqFhiXFBQgB49ekiMqW35Y3X5N2rUCI0bN37lO+M+/zNQV1cHIPnzrjz+55fCmpmZSfxcTE1NUVJSghs3bohLbx0dHSXilJSUVCmoantf3bhxAyUlJVWKYSsrK5SVleHatWtVXrPqvMo5o6Ojg+HDh2PHjh24evUqbt26JZ4Pz8/CaWhoiAUFADg7O2PPnj1wdXVF27Zt0atXL/Tr10+i4Hxely5d4OzsjKCgIISEhMDa2hq2trbi8s60tDS0bdtWLB6BikLLwsIChw4dqrK/q1evQk1NTSweAaBFixbQ0dF56etjYWEh8b2JiQkOHToEQRCgq6sLS0tL7NmzR5wt1dTUlPhjUk369++P+fPn488//4S9vT3i4uKqzD4CFedU06ZNERkZiRs3buD27dtITU0FIPmat23bViweAclz9XWoqqpi9OjR+OOPP7B161bcvn0b165dw927d8WZ7CtXrqBt27YSP+uWLVuKy1WrWzItreff+3V1zlSq7fysPJbnP5OkeS0qPf+ZU/lZWPlzuHr1KhwcHCTGm5ubs4AkqgYLSKIGrkmTJhL/qevp6aFjx46wtbVFXFwcRo0ahe+++w6xsbH4/PPP0bt3b4wdOxYHDx7E7t27JfZV3Wze88zNzREeHo4rV66gS5cuVfr/97//4ffff5e4pqu62bfKa2c2bNiANWvWYPDgwbCwsMDIkSORlpaGoKAgifHPF1HS8vf3h7u7O44dO4bTp09j9erV4hLNDz/88KW51aS8vFz8RdLe3h4zZsxATk4OUlJSsGrVKjx48ACnT5+GsbExFBUVay0ynv+F9MX4SkpKdfYoFkVFxRr7ysvL0bZtW0RGRkqV38v6K/Ovrlh68aYmAMSZtufVNGNbU3/lHxtKS0vFn8/z17DVtN3rvK8qY73stan0KudM5RJpfX19fPLJJ7C1tYWRkRH69OlTa97NmjXDr7/+igsXLuDkyZM4deoUoqOjMXLkSMybN6/avJYvX44vv/wSx48fx+nTp/Hdd99h27ZttT5WQxAEcVVATf3P/9xrG1vpxfemIAgoKSkR9zNs2DB8++23yM/Px549ezB48OBq3zMv0tTURJ8+fbB//36YmZnh9OnTVZbsA8DZs2cxbtw49OzZE5aWlhgwYACaNm1a5S6p0v68n1fb+fvvv//C09MTT548gaOjIwYNGoSuXbtKLEWV5vV73Tyefw/V9TlT2/lZ6fn/a6R5LSpV95o8/5n94ud3Xb2GRO8bXgNJRDUqLy/Ho0ePsH37dnzzzTeYM2cOhg0bBhMTE9y8efOV7+LXs2dP6Ojo4IcffqiybVFRESIiIpCdnS31LNmPP/6ICRMmYMGCBXB3d0f37t1x69YtALUXci+bybl37554jc7w4cOxatUqxMTE4Pbt2zhz5oxUuRkYGODcuXMSM6EPHjxARkaGuAyud+/eKC0tRUREBFq3bg0dHR3Y2Njg/PnziIuLg62t7Wv94glUzBKlpqZKzLzduHEDT58+fa391aRTp07Izs6Gmpoa2rVrJ36Fh4fj8OHDr73fyl/c8vPzxbbMzMw3zhdAlRv8nD17FsrKyujYsSMMDAxQXFyMp0+fShzPzp078euvv0odQ09PD8rKylWu6Tx79iyUlJReOltf6VXOmZ9//hmNGzfG1q1b4ePjA3t7ezx69AhA7edDfHw81q5di27dusHX1xdRUVGYOHFijTdbunLlCr799lu0atUKHh4e+OGHHxAeHo5Lly4hLS1NvCHQ89cACoKAxMREdOzYscr+DA0NUVhYiJSUFLHt8ePH4rlcm+e3ASpe3+cL7QEDBkBFRQU7duxAcnKyuJxYGgMHDsSRI0cQGxsLc3NzcXnm8yIjI2FiYoLw8HCMHTsWffr0EW/Q8yqfj8rKyhLv9fLy8lpnCE+cOIGLFy9i48aN8Pf3x6BBg9CmTRvcunVLjKuvr487d+7gn3/+EbfLzc1Fjx49cPbs2Wo/B1/MIz8/X2L76tTVOVOptvOzOtK8FtLo0qULkpKSJNqev3aYiP4fC0iiBq6goAAPHz7Ew4cP8eDBAyQnJ2P27NlQV1dH//79oampCU1NTRw+fBg3b97EjRs3sGLFCsTHx0u1TPF5KioqWLJkCU6ePImJEyfi9OnTuHPnDk6ePAlvb29kZ2e/0iMJWrdujVOnTiEtLQ2ZmZnYsGGDeD1nbbk1btwYQMWdVp89e1alv3nz5jh48CDmzp2LK1eu4NatW/jll1+grKwMIyMjqXIbM2YMMjIyMGfOHFy7dg3nz5+Hn58ftLS04OzsDKDibrc2NjbYsWMHbGxsAFQs11JRUUFcXBz69esn9WvxInd3d5SUlGDGjBm4evUqzp07h4CAAAC1F9CNGzfGjRs3kJubK1UcZ2dnfPjhh5gyZQoSExORkZGBoKAgxMbG1vgLnzRMTU3RqFEjrFmzBrdv38axY8ewcePG197f8y5duoSFCxfixo0b2L9/P8LCwuDu7o4mTZqgd+/e6Nq1K7766iucOHECt2/fxo8//ogNGzZIXfQBFctER44cibVr1yImJgaZmZnYs2cPQkND4erqWu0jO6rzKudMq1at8PDhQxw6dAhZWVk4duyY+FD22s6HRo0aITQ0FFu2bMHt27eRnJyM48eP13g9c9OmTbFv3z7MmzcPN27cwM2bN8Xl7h06dBDfE1OnTsW5c+dw/fp1fPvtt7h69ap4fdnzevToATMzM8ycORNnz57FlStXEBAQINXny7Zt2/DLL78gPT0da9euxaFDhzBx4kSxX1VVFc7OzggNDYW5uXmVZd+1sbOzgyAICA0NrXb5KlDxGXT9+nX89ddfuHv3Lvbv3y/O2r7KCgBzc3McOHAAp0+fRnp6OubPn1/rH3sqi9nY2FjcuXMHFy5cgJ+fHx4+fCi+bk5OTtDW1kZAQIBY3H/99dfQ0tKCiYmJ+Dl49epV8Q8NZmZm2LlzJ5KTk3H16lV8/fXXL52xratzplJt5+frvhbS8PHxwbFjxxAWFob09HT8+uuv2L59+yvnT9QQsIAkauC2bduG3r17o3fv3rC1tcX48ePFWYyWLVtCSUkJoaGhuHPnDgYPHgwvLy+kp6cjKCgIT58+feWHzltaWiI6OhpaWlqYOXMmHB0dMWfOHHz88cfYuXNnjXebrM7y5csBAG5ubnBzc8PJkyfF2/bX9pfjnj17onv37vjiiy+wY8eOKv0qKiqIjIxEaWkpPD09MWjQICQmJmLdunUvvQFEJRMTE2zcuBEZGRkYOnQofHx80KpVK+zYsUPi2lF7e3sUFxeLNyhSUlKClZUVlJSU8Mknn0j9WryoadOm2LhxI+7fv4+hQ4di2rRp4rK62mY1J0yYgN27d1f7i351NDU1ERUVhdatW2Py5MkYPHgwUlJSsHbtWlhZWb12/jo6OggKCsLJkyfh6OiIH3/8EXPnzn3t/T3v888/R25uLoYMGYLFixdj9OjR4p17FRUVERkZie7duyMwMBADBw7Eb7/9hmXLlomFv7RmzpyJ8ePHIywsDAMHDsQPP/yACRMm4Ntvv32l/Uh7znh4eGDw4MGYM2cOPvvsMyxfvhxubm6wtLSUeLTNi+zt7fHdd9/hl19+waBBgzB+/Hjo6+vXeLOZli1bYt26dcjMzMTw4cMxdOhQ3L9/H5s2bYKGhgY0NDQQFRWFli1bYsKECXB1dUVGRgY2b95c5ZpFoKKAjYiIgJGRESZPngxPT08YGhpK9ccaX19fxMTEwMnJCXv37sWqVauqXMc2dOhQFBYWVllW+jJqamri+Vl5s6cX+fn5wcrKCl9++SWcnJywYcMGBAQEoE2bNq80e+Xv7w9zc3NMnDgR7u7u4rXnNTExMcGcOXOwa9cuODo6wt/fH23btsUXX3yBlJQUlJeXQ01NDZGRkVBRUcHo0aPh4eEBdXV1REZGQlVVFVpaWhg5ciTWrFkjPtpo/vz5+OijjzBq1CiMGzdOfPxHberynAFqPz9f97WQhq2tLdasWYPff/8dzs7O2LZtGyZPnvzK+RM1BAoCnyRLRPTeuX79OnJycmBtbS22ZWdnw9bWFtu3b6/2F3mi99GhQ4fw9ddf488//xRvtERERK+PN9EhInoP5eTk4IsvvkBQUBB69eqFR48e4fvvv0eHDh1qvLsm0fvk8uXL4rMohw8fzuKRiKiOyGQJa3JysvgcHqDiOVe+vr6wsLBA3759xYfbAhXXbcyePRtWVlawsbGReH6UIAhYuXIlrK2tYWlpiYULF0rcNpuIqKGytrbGd999h59++gmOjo4YO3YsmjRpgk2bNkl1F0qi+q7yeu7nnxVKRERv7p0uYRUEAbt378bSpUuhqKiIv/76C0DFNQSqqqpYuHAh0tLSMH78ePz000/o3LkzgoODkZqaitDQUOTm5mLMmDGYM2cO7OzsxIvnIyMjoaCgAB8fH3z++efiQ4WJiIiIiIio7rzTGcjw8HBs2bJF4g5pz549w8GDB8Ui0sTEBIMGDRJnIWNjY+Hj4wNNTU20b98eo0ePRnR0NABg79698PLyQosWLaCtrQ0fHx+xj4iIiIiIiOrWO13HNHToUEycOFHiOWqZmZlQUlKCjo6O2Karq4s//vgDeXl5yMnJEZ+ZVtlXeZv+mzdvVum7fv16lYcRS6O8vBzPnj2DsrLyK29LRERERERU3wmCgJKSEjRu3BiNGlU/1/hOC8gWLVpUafv333+hpqYm0aampobCwkIUFBQAqHhW2ot9QMXz657f9oMPPkB5eTmKi4uhqqr6Srk9e/YMV69efaVtiIiIiIiI3jedOnWCpqZmtX0yv5PCBx98IBaElQoLC6Guri4Wh4WFhdDQ0JDoAyqKyaKiInG7goICKCkpvXLxCADKysoAKl6s55+RlpKS8tJnUUkzRhb7aigx63v+sohZ3/OXRUzm3/Bi1vf8ZRGzvucvi5jMv+HFrO/5yyJmfc9fFjFfd1/FxcW4evWqWBtVR+YFZLt27VBaWoqsrCy0bt0aAJCeng59fX1oaWmhefPmSE9Px4cffij26enpAQD09PSQnp4u3pI+PT0dHTp0eK08KpetqqioVClApSlIpS1a3/W+GkrM+p6/LGLW9/xlEZP5N7yY9T1/WcSs7/nLIibzb3gx63v+sohZ3/OXRcw32Vdtl/TJ5DEez9PQ0IC9vT1WrlyJgoICJCcnIy4uDk5OTgAAZ2dnhIaG4vHjx8jIyMC2bdvg4uIi9kVGRiI7Oxs5OTmIiIgQ+4iIiIiIiKhuyXwGEgAWLFiAefPmwdbWFurq6ggMDBRnFadNm4bFixfD0dERCgoK8PT0hKOjIwDA3d0dOTk5cHV1RUlJCZycnODt7S3LQyEiIiIiInpvyaSA7NGjh/gMSADQ0tLCmjVrqh2rpqaGoKAgBAUFVelTVFSEv78//P3931quREREREREVEHmS1iJiIiIiIiofmABSURERERERFJhAUlERERERERSYQFJREREREREUmEBSURERERERFJhAUlERERERERSYQFJREREREREUmEBSURERERERFJhAUlERERERERSkZsCMiEhAYMHD4aZmRnc3Nxw4cIFAEBycjK6dOkCMzMz8Ss8PBwAIAgCVq5cCWtra1haWmLhwoUoKyuT5WEQERERERG9t5RknQAA3LlzB5MmTcLs2bMxZMgQnAQyuvcAACAASURBVDhxAhMmTEBcXByuXLmCPn36ICIiosp2UVFROHr0KGJjY6GgoAAfHx9s374dHh4eMjgKIiIiIiKi95tczEAeP34cnTp1wvDhw6GkpIS+ffvCxMQEBw4cwOXLl9G5c+dqt9u7dy+8vLzQokULaGtrw8fHB9HR0e84eyIiIiIiooZBLmYgy8vLoaamJtHWqFEjZGZmIjU1FSoqKrCzs0N5eTkcHR3h7+8PFRUV3Lx5E/r6+uI2urq6uH79OgRBgIKCwrs+DCIiIiIioveagiAIgqyTyMjIwODBg7FkyRI4ODggISEBU6ZMgbOzMx4+fIgePXrAzc0Nubm5mDp1KmxsbBAQEABDQ0PExMSIM5S3b9+Gg4MDkpOToaqq+ko5FBUVISUl5W0cHhERERERUb1hZGRUcz0lyIkjR44ITk5OgpWVlRAYGCh88803QnBwcJVxBw4cEPr37y8IgiCYmZkJ58+fF/vS0tIEQ0PD14pfWFgoJCYmCoWFhRLtiYmJL91WmjGy2FdDiVnf85dFzPqevyxiMv+GF7O+5y+LmPU9f1nEZP4NL2Z9z18WMet7/rKI+br7qqkmep5cXAOZn5+PVq1aITY2Fn/99ReWLVuGq1evwtDQEMHBwcjPzxfHFhUVidWwnp4e0tPTxb709HR06NDhnedPRERERETUEMhFAfn48WOMGDECly5dQnFxMaKiopCVlQU7OzvEx8cjLCwMJSUlyMzMRHh4OIYMGQIAcHZ2RmRkJLKzs5GTk4OIiAi4uLjI+GiIiIiIiIjeT3JxE522bdti/vz5mDJlCh4/foyuXbti06ZNUFdXR3h4OBYuXAhra2uoqanBzc0NXl5eAAB3d3fk5OTA1dUVJSUlcHJygre3t4yPhoiIiIiI6P0kFwUkALi4uFQ7e6ivr4/NmzdXu42ioiL8/f3h7+9fp7kUlpZATUkZAGBhYVGljYiIiIiIqCGSmwJSnqgpKaPtppkSbXe8l8ooGyIiIiIiIvkgF9dAEhERERERkfxjAUlERERERERSYQFJREREREREUmEBSURERERERFJhAfkGCktLAPz/nVqfbyMiIiIiInrf8C6sb4B3ayUiIiIiooaEM5BEREREREQkFRaQREREREREJBW5KSATEhIwePBgmJmZwc3NDRcuXAAA5OXlwdfXFxYWFujbty927twpblNcXIzZs2fDysoKNjY2WLt2razSJyIiIiIieu/JRQF5584dTJo0Ce7u7jh79iwmTZqECRMm4OHDh5g7dy7U1dVx6tQphISEYMWKFbhy5QoAYPXq1cjKysKhQ4ewfft27Ny5E4cPH5bx0RAREREREb2f5KKAPH78ODp16oThw4dDSUkJffv2hYmJCQ4cOICDBw/Cz88PqqqqMDExwaBBg8RZyNjYWPj4+EBTUxPt27fH6NGjER0dLeOjISIiIiIiej/JRQFZXl4ONTU1ibZGjRrh5MmTUFJSgo6Ojtiuq6uLa9euIS8vDzk5OdDX16/SR0RERERERHVPQRAEQdZJZGRkYPDgwViyZAkcHByQkJCAKVOmwNTUFFeuXMGZM2fEsbt27UJ0dDRCQkJga2uLpKQkaGhoAKi4jjIgIAAnT5585RyKioqQkpICoOK5jtU9niMpKUmiTdpxRERERERE9YWRkRFUVVWr7xTkxJEjRwQnJyfByspKCAwMFL755hvB29tbMDY2lhi3detWwcvLS3j06JHQqVMn4eHDh2Lf4cOHBQcHh9eKX1hYKCQmJgqFhYWCIAhCm40zJL5qIu04QRCExMTEl+YhzZi6HlffY9b3/GURs77nL4uYzL/hxazv+csiZn3PXxYxmX/Di1nf85dFzPqevyxivu6+XqyJqqP0bmvZ6uXn56NVq1aIjY0V24YPHw53d3ecPn0aWVlZaN26NQAgPT0d+vr60NLSQvPmzZGeno4PP/xQ7NPT05PJMRAREREREb3v5OIayMePH2PEiBG4dOkSiouLERUVhaysLPTv3x/29vZYuXIlCgoKkJycjLi4ODg5OQEAnJ2dERoaisePHyMjIwPbtm2Di4uLjI+GiIiIiIjo/SQXM5Bt27bF/PnzMWXKFDx+/Bhdu3bFpk2boK6ujgULFmDevHmwtbWFuro6AgMDYWpqCgCYNm0aFi9eDEdHRygoKMDT0xOOjo4yPhoiIiIiIqL3k1wUkADg4uJS7eyhlpYW1qxZU+02ampqCAoKQlBQ0NtOj4iIiIiIqMGTiyWsREREREREJP9YQBIREREREZFUWEASERERERGRVFhAEhERERERkVRYQBIREREREZFUWEASERERERGRVFhAEhERERERkVRYQBIREREREZFUWEASERERERGRVOSmgDx37hyGDBkCc3NzfPrpp9i3bx8AIDk5GV26dIGZmZn4FR4eDgAQBAErV66EtbU1LC0tsXDhQpSVlcnyMIiIiIiIiN5bSrJOAADKysrg6+uLefPmYcCAAUhMTISXlxfMzMxw5coV9OnTBxEREVW2i4qKwtGjRxEbGwsFBQX4+Phg+/bt8PDwkMFREBERERERvd/kYgbyyZMn+Oeff1BWVgZBEKCgoABlZWUoKiri8uXL6Ny5c7Xb7d27F15eXmjRogW0tbXh4+OD6Ojod5w9ERERERFRwyAXM5BNmzaFu7s7pk+fjsDAQJSXl2PRokVo1aoVUlNToaKiAjs7O5SXl8PR0RH+/v5QUVHBzZs3oa+vL+5HV1cX169fF4tQIiIiIiIiqjsKgiAIsk6ivLwcy5cvh6mpKezs7HDq1Cl89dVXiIqKwvfff48ePXrAzc0Nubm5mDp1KmxsbBAQEABDQ0PExMSIM5S3b9+Gg4MDkpOToaqq+ko5FBUVISUlBQBgYWGBtptmSvTf8V6KpKQkiTZpxxEREREREdUXRkZGNddTghz47bffBHd3d4m26dOnC0uWLKky9sCBA0L//v0FQRAEMzMz4fz582JfWlqaYGho+Fo5FBYWComJiUJhYaEgCILQZuMMia+aSDtOEAQhMTHxpXlIM6aux9X3mPU9f1nErO/5yyIm8294Met7/rKIWd/zl0VM5t/wYtb3/GURs77nL4uYr7uvF2ui6sjFNZD37t1DcXGxRJuSkhL+/fdfBAcHIz8/X2wvKioSq2E9PT2kp6eLfenp6ejQocO7SZqIiIiIiKiBkYsC0sbGBqmpqdi9ezcEQcCZM2cQHx8PV1dXxMfHIywsDCUlJcjMzER4eDiGDBkCAHB2dkZkZCSys7ORk5ODiIgIuLi4yPhoiIiIiIiI3k9ycRMdAwMDhISEYM2aNVi0aBFat26N4OBgmJiYIDw8HAsXLoS1tTXU1NTg5uYGLy8vAIC7uztycnLg6uqKkpISODk5wdvbW8ZHQ0RERERE9H6SiwISAOzs7GBnZ1elXV9fH5s3b652G0VFRfj7+8Pf3/8tZ0dERERERERysYSViIiIiIiI5B8LSCIiIiIiIpIKC0giIiIiIiKSCgtIIiIiIiIikgoLSCIiIiIiIpIKC0giIiIiIiKSCgtIIiIiIiIikgoLSCIiIiIiIpIKC0giIiIiIiKSitwUkOfOncOQIUNgbm6OTz/9FPv27QMA5OXlwdfXFxYWFujbty927twpblNcXIzZs2fDysoKNjY2WLt2razSJyIiIiIieu8pyToBACgrK4Ovry/mzZuHAQMGIDExEV5eXjAzM8OyZcugrq6OU6dOIS0tDePHj4exsTE6d+6M1atXIysrC4cOHUJubi7GjBkDAwMD2NnZyfqQiIiIiIiI3jtyMQP55MkT/PPPPygrK4MgCFBQUICysjIUFRVx8OBB+Pn5QVVVFSYmJhg0aJA4CxkbGwsfHx9oamqiffv2GD16NKKjo2V8NERERERERO8nuSggmzZtCnd3d0yfPh1du3bFqFGjMHfuXDx69AhKSkrQ0dERx+rq6uLatWvIy8tDTk4O9PX1q/QRERERERFR3VMQBEGQdRLl5eVYvnw5TE1NYWdnh1OnTuGrr77C2rVr8eWXX+LMmTPi2F27diE6OhohISGwtbVFUlISNDQ0AAAJCQkICAjAyZMnXzmHoqIipKSkAAAsLCzQdtNMif473kuRlJQk0SbtOCIiIiIiovrCyMgIqqqq1XcKcuC3334T3N3dJdqmT58ujB49WjA2NpZo37p1q+Dl5SU8evRI6NSpk/Dw4UOx7/Dhw4KDg8Nr5VBYWCgkJiYKhYWFgiAIQpuNMyS+aiLtOEEQhMTExJfmIc2Yuh5X32PW9/xlEbO+5y+LmMy/4cWs7/nLImZ9z18WMZl/w4tZ3/OXRcz6nr8sYr7uvl6siaojF0tY7927h+LiYok2JSUldO3aFaWlpcjKyhLb09PToa+vDy0tLTRv3hzp6ekSfXp6eu8sbyIiIiIiooZELgpIGxsbpKamYvfu3RAEAWfOnEF8fDwGDhwIe3t7rFy5EgUFBUhOTkZcXBycnJwAAM7OzggNDcXjx4+RkZGBbdu2wcXFRcZHQ0RERERE9H6SiwLSwMAAISEh2LJlCywsLBAUFITg4GAYGxtjwYIFKC0tha2tLfz8/BAYGAhTU1MAwLRp09C+fXs4OjrC3d0dw4cPh6Ojo4yPhoiIiIiI6P0kF8+BBAA7O7tqn9+opaWFNWvWVLuNmpoagoKCEBQU9LbTIyIiIiIiavDkYgaSiIiIiIiI5B8LSCIiIiIiIpIKC0giIiIiIiKSCgtIIiIiIiIikgoLSCIiIiIiIpIKC0giIiIiIiKSCgtIIiIiIiIikgoLSCIiIiIiIpIKC0giIiIiIiKSipKsEwCA2NhYzJs3T6KtoKAAw4YNw7Bhw+Dm5gY1NTWxz8fHBxMnToQgCFi1ahV27tyJsrIyuLi4YNasWVBUVHzXh0BERERERPTek4sC0tnZGc7OzuL3CQkJCAwMhK+vL44fP44+ffogIiKiynZRUVE4evQoYmNjoaCgAB8fH2zfvh0eHh7vMn0iIiIiIqIGQe6WsD579gwzZszA/Pnz8dFHH+Hy5cvo3LlztWP37t0LLy8vtGjRAtra2vDx8UF0dPQ7zpiIiIiIiKhhkIsZyOdt2LABnTp1goODAwAgNTUVKioqsLOzQ3l5ORwdHeHv7w8VFRXcvHkT+vr64ra6urq4fv06BEGAgoKCrA6BiIiIiIjovaQgCIIg6yQqPXv2DH379sX69evRrVs3AMDEiRPRo0cPuLm5ITc3F1OnToWNjQ0CAgJgaGiImJgYcYby9u3bcHBwQHJyMlRVVV8pdlFREVJSUgAAFhYWaLtppkT/He+lSEpKkmiTdhwREREREVF9YWRkVHM9JciRPXv2CM7OzrWOOXDggNC/f39BEATBzMxMOH/+vNiXlpYmGBoavlbswsJCITExUSgsLBQEQRDabJwh8VUTaccJgiAkJia+NA9pxtT1uPoes77nL4uY9T1/WcRk/g0vZn3PXxYx63v+sojJ/BtezPqevyxi1vf8ZRHzdff1Yk1UHbm6BvLIkSNwdHQUv8/Ly0NwcDDy8/PFtqKiIrEa1tPTQ3p6utiXnp6ODh06vLuEiYiIiIiIGhC5KiAvXLggLl0FAE1NTcTHxyMsLAwlJSXIzMxEeHg4hgwZAqDi7q2RkZHIzs5GTk4OIiIi4OLiIqv0iYiIiIiI3mtycxOdsrIyZGdnQ1tbW2xr1KgRwsPDsXDhQlhbW0NNTQ1ubm7w8vICALi7uyMnJweurq4oKSmBk5MTvL29ZXUIRERERERE7zW5KSAVFRWRmppapV1fXx+bN2+ucRt/f3/4+/u/5eyIiIiIiIhIrpawEhERERERkfxiAUlERERERERSYQFJREREREREUmEBSURERERERFJhAUlERERERERSYQFJREREREREUmEBSURERERERFJhAUlERERERERSYQFJREREREREUpGLAjI2NhZmZmYSX507d8bcuXORl5cHX19fWFhYoG/fvti5c6e4XXFxMWbPng0rKyvY2Nhg7dq1MjwKIiIiIiKi95uSrBMAAGdnZzg7O4vfJyQkIDAwEL6+vpg7dy7U1dVx6tQppKWlYfz48TA2Nkbnzp2xevVqZGVl4dChQ8jNzcWYMWNgYGAAOzs7GR4NERERERHR+0kuZiCf9+zZM8yYMQPz58+HpqYmDh48CD8/P6iqqsLExASDBg0SZyFjY2Ph4+MDTU1NtG/fHqNHj0Z0dLSMj4CIiIiIiOj9JHcF5IYNG9CpUyc4ODggMzMTSkpK0NHREft1dXVx7do15OXlIScnB/r6+lX6iIiIiIiIqO4pCIIgyDqJSs+ePUPfvn2xfv16dOvWDYmJiZg8eTLOnDkjjtm1axeio6MREhICW1tbJCUlQUNDA0DF0teAgACcPHnylWMXFRUhJSUFAGBhYYG2m2ZK9N/xXoqkpCSJNmnHERERERER1RdGRkZQVVWtvlOQI3v27BGcnZ3F71NSUgRjY2OJMVu3bhW8vLyER48eCZ06dRIePnwo9h0+fFhwcHB4rdiFhYVCYmKiUFhYKAiCILTZOEPiqybSjhMEQUhMTHxpHtKMqetx9T1mfc9fFjHre/6yiMn8G17M+p6/LGLW9/xlEZP5N7yY9T1/WcSs7/nLIubr7uvFmqg6crWE9ciRI3B0dBS/b9euHUpLS5GVlSW2paenQ19fH1paWmjevDnS09Ml+vT09N5pzi9TWFoi/tvCwqJKGxERERERUX0hVwXkhQsX0K1bN/F7DQ0N2NvbY+XKlSgoKEBycjLi4uLg5OQEoOLuraGhoXj8+DEyMjKwbds2uLi4yCr9aqkpKaPtppkSX2pKyrJOi4iIiIiI6JXJTQFZVlaG7OxsaGtrS7QvWLAApaWlsLW1hZ+fHwIDA2FqagoAmDZtGtq3bw9HR0e4u7tj+PDhEjOYREREREREVHfk4jmQAKCoqIjU1NQq7VpaWlizZk2126ipqSEoKAhBQUFvOz0iIiIiIqIGT25mIImIiIiIiEi+sYAkIiIiIiIiqbCAJCIiIiIiIqmwgCQiIiIiIiKpsIAkIiIiIiIiqbCAJCIiIiIiIqmwgCQiIiIiIiKpsIAkIiIiIiIiqbCAJCIiIiIiIqnITQGZnZ0NHx8fmJubo0+fPtiyZQsAIDk5GV26dIGZmZn4FR4eDgAQBAErV66EtbU1LC0tsXDhQpSVlcnyMIiIiIiIiN5bSrJOAKgoBCdPnowePXogLCwMGRkZGDVqFIyMjHD9+nX06dMHERERVbaLiorC0aNHERsbCwUFBfj4+GD79u3w8PCQwVEQERERERG93+RiBvLChQt48OABAgICoKysjI4dO2LHjh3Q1dXF5cuX0blz52q327t3L7y8vNCiRQtoa2vDx8cH0dHR7zh7IiIiIiKihkEuCshLly6hY8eOWL58OXr16oVPP/0UFy5cQNOmTZGamopz587Bzs4Offv2RXBwMIqLiwEAN2/ehL6+vrgfXV1dXL9+HYIgyOpQiIiIiIiI3lsKghxUWz/++CPCwsIwdepUeHt7IyUlBePGjcO6deuwYcMG9OjRA25ubsjNzcXUqVNhY2ODgIAAGBoaIiYmRpyhvH37NhwcHJCcnAxVVdVXyqGoqAgpKSkAAAsLC7TdNFOi/473UiQlJUm0STNO2n0RERERERHJAyMjo5rrKUEOrF+/XrC2tpZomzlzprB06dIqYw8cOCD0799fEARBMDMzE86fPy/2paWlCYaGhq+VQ2FhoZCYmCgUFhYKgiAIbTbOkPiqiTTjpN2XIAhCYmKiVPnW5bj6HrO+5y+LmPU9f1nEZP4NL2Z9z18WMet7/rKIyfwbXsz6nr8sYtb3/GUR83X39WJNVB25WMKqq6uLgoIClJaWim1lZWXIy8tDcHAw8vPzxfaioiKxGtbT00N6errYl56ejg4dOry7xImIiIiIiBoQuSgge/XqhSZNmmDlypUoLS3FuXPnEB8fD1dXV8THxyMsLAwlJSXIzMxEeHg4hgwZAgBwdnZGZGQksrOzkZOTg4iICLi4uMj4aIiIiIiIiN5PUj/GIzs7GxoaGtDQ0MDZs2fx22+/wdzcHIMGDXrjJNTU1LB161YEBQXBxsYGGhoamDNnDszNzREeHo6FCxfC2toaampqcHNzg5eXFwDA3d0dOTk5cHV1RUlJCZycnODt7f3G+RAREREREVFVUhWQhw8fhp+fHyIiItCuXTtMmDABzZo1w65du5CXl4dRo0a9cSLt2rVDZGRklXZ9fX1s3ry52m0UFRXh7+8Pf3//N45PREREREREtZNqCesPP/wADw8PWFlZITY2Fs2aNcMff/yBRYsWYdu2bW87RyIiIiIiIpIDUhWQ165dw+jRo6GsrIyTJ0/C1tYWioqKsLCwwN27d992jkRERERERCQHpCogGzdujKdPn+Lp06e4cOECrK2tAVQ8d1FLS+utJkhERERERETyQaprIHv06IF58+ZBXV0dqqqq6N27NxISEvDdd9+hT58+bztHIiIiIiIikgNSzUDOmzcPH330ER49eoTly5dDXV0dJ0+eRMeOHTFjxoy3nSMRERERERHJAalmIM+ePYtFixZBQ0NDbAsICHhrSREREREREZH8kWoGcu7cubxZDhERERERUQMnVQH50Ucf4f79+287FyIiIiIiIpJjUi1htba2hq+vL2xsbNCuXTuoqalJ9E+fPv2tJEdERERERETyQ6oCMj4+Htra2rh27RquXbsm0aegoFAnBWR2djbmzZuHs2fPQkNDA+PGjYOnpyfy8vIwe/ZsnD59GpqamvD19cWwYcMAAMXFxZg/fz4OHjwIJSUleHh4YNKkSW+cCxEREREREVUlVQF5+PDht5qEIAiYPHkyevTogbCwMGRkZGDUqFEwMjLC5s2boa6ujlOnTiEtLQ3jx4+HsbExOnfujNWrVyMrKwuHDh1Cbm4uxowZAwMDA9jZ2b3VfImIiIiIiBoiqa6BrFRWVobi4mLxKz8/HydPnnzjJC5cuIAHDx4gICAAysrK6NixI3bs2IGWLVvi4MGD8PPzg6qqKkxMTDBo0CDs3LkTABAbGwsfHx9oamqiffv2GD16NKKjo984HyIiIiIiIqpKqhnI5ORkzJo1Czdv3qy2PzU19Y2SuHTpEjp27Ijly5dj37590NDQwMSJE2FgYAAlJSXo6OiIY3V1dfHHH38gLy8POTk50NfXl+iLiop6o1yIiIiIiIioegqCIAgvGzRq1CgUFRVh+PDhWLBgAWbNmoXMzExERUVhxYoVGDBgwBsl8eOPPyIsLAxTp06Ft7c3UlJSMG7cOKxbtw6TJ0/GmTNnxLG7du1CdHQ0QkJCYGtri6SkJPH5lAkJCQgICHitWdGioiKkpKQAACwsLNB200yJ/jveS5GUlCTRJs04afdFREREREQkD4yMjKCqqlp9pyCFbt26CX///bcgCIIwdOhQISkpSRAEQVi/fr0wZswYaXZRq/Xr1wvW1tYSbTNnzhQ8PDwEY2NjifatW7cKXl5ewqNHj4ROnToJDx8+FPsOHz4sODg4vFYOhYWFQmJiolBYWCgIgiC02ThD4qsm0oyTdl+CIAiJiYlS5VuX4+p7zPqevyxi1vf8ZRGT+Te8mPU9f1nErO/5yyIm8294Met7/rKIWd/zl0XM193XizVRdaS6BrKsrAwtW7YEALRr1w5Xr14FAPTv3/+Nl68CFUtPCwoKUFpaKhHT0NAQpaWlyMrKEtvT09Ohr68PLS0tNG/eHOnp6RJ9enp6b5wPERERERERVSVVAamjo4NLly4BANq3b4/Lly8DAAoLC1FQUPDGSfTq1QtNmjTBypUrUVpainPnziE+Ph4DBgyAvb09Vq5ciYKCAiQnJyMuLg5OTk4AAGdnZ4SGhuLx48fIyMjAtm3b4OLi8sb5EBERERERUVVS3URnyJAhmDFjBoKDg2FnZ4eRI0eiRYsWSEhIgKGh4Rsnoaamhq1btyIoKAg2NjbQ0NDAnDlz0K1bNyxYsADz5s2Dra0t1NXVERgYCFNTUwDAtGnTsHjxYjg6OkJBQQGenp5wdHR843yIiIiIiIioKqkKyLFjx0JFRQXKysro2rUr/Pz8sHbtWrRu3RrLly+vk0TatWuHyMjIKu1aWlpYs2ZNtduoqakhKCgIQUFBdZIDERERERER1UyqAhIAPDw8xH+PGzcO48aNeysJERERERERkXyq9RrI0tJS7Ny5E0+ePJFo37x5M6Kjo1FWVvZWkyMiIiIiIiL5UeMMZHFxMXx8fHD69Gm0a9cOVlZWYt+VK1ewd+9eHD58GCEhIVBRUXknyRIREREREZHs1DgD+dNPP+Hq1auIioqSKB4BYOnSpdi2bRvOnz+P7du3v/UkiYiIiIiISPZqLCBjY2Px9ddfw9zcvNp+CwsL+Pn5Yc+ePW8tOSIiIiIiIpIfNRaQd+7cqbF4rNSzZ0/cunWrzpMiIiIiIiIi+VNjAamuro5nz57VunFpaSlUVVXrPCkiIiIiIiKSPzUWkEZGRjh06FCtG8fHx0NfX7/OkyIiIiIiIiL5U2MB6e7ujnXr1tVYRB46dAgREREYPnz4W0uOiIiIiIiI5EeNj/GwtbWFp6cnfH19YWhoCDMzMzRp0gSPHz/G+fPnceXKFYwaNQpOTk51ksiGDRvw/fffQ1lZWWxbv349VFRU4ObmBjU1NbHdx8cHEydOhCAIWLVqFXbu3ImysjK4uLhg1qxZUFRUrJOciIiIiIiI6P/VWEACwFdffYXu3bvj559/xu+//468vDw0a9YMZmZm+Prrr9GzZ886SyQ1NRX+/v4YO3asRHt0dDT69OmDiIiIKttERUXh6NGjiI2NhYKCAnx8fLB9+3Z4eHjUWV5ERERERERUodYCEqiYibS1tX3riaT+H3v3Hhdj/v+P/zF0GFMO5oHlhAAAIABJREFU+3bYN9YhhSKHCsVaEW+r1cH5tE45lcNGZIV1ikV2U2iJZR2zK9aS+Fpy2l2nNLzfbSSnQSRkCWmm0/X7w6/5NGpyoZqZetxvt2635nW95vV8TIeZec51zVyJiejfv3+h8StXrsDa2rrI6+zfvx+jRo1CnTp1ALzeMxkWFsYGkoiIiIiIqBRofQ9kWcrMzMTt27exbds2fPrpp3B1dcWePXsAvG4sL168CBcXF3Tt2hVBQUHIysoCANy6dUvjQ3wsLCxw48YNCIKgk9tBRERERERUnkkEPei2kpOTMXv2bIwfPx4dO3ZEfHw8fHx8EBwcjJ9//hmOjo4YPHgwnjx5gqlTp6JTp07w9/dHixYtsHfvXvUeyuTkZPTo0QPx8fHvfHoRlUqFhIQEAICDgwM+2Rygsf2e13LI5XKNMTHzxK5FRERERESkD2xtbbX3U4KeCgwMFObNm1do/PDhw0LPnj0FQRAEOzs74b///a96W1JSktCiRYv3qqdUKoW4uDhBqVQKgiAI9X+apfGljZh5YtcSBEGIi4sTlbck5xl6TUPPr4uahp5fFzWZv+LVNPT8uqhp6Pl1UZP5K15NQ8+vi5qGnl8XNd93rTd7oqJoPYQ1Pj4eOTk5pdXUarh8+TI2bNigMaZSqWBiYoKgoCC8fPlSYzy/G7a0tIRCoVBvUygUaNKkSZlkJiIiIiIiqmi0NpCjR49GWloaAGDkyJF4/vx5qYWQyWQICwvD4cOHkZeXh7Nnz+LgwYPo27cvjh49irCwMGRnZ+POnTsIDw9Hv379AAAeHh7YtGkTUlNTkZaWhvXr18PT07PUchIREREREVVkWj+F1djYGLt374ajoyNiY2MRGxuL6tWrFzm3ffv2HxTCwsICoaGhCAkJQUBAAD7++GMsW7YMLVu2RHh4OJYsWQInJydIpVIMHjwYo0aNAgAMGzYMaWlpGDBgALKzs+Hu7g4vL68PyqIrypxsSI2M4eDgUGiMiIiIiIhIH2htIEeMGIGwsDD88MMPkEgkmDJlSpHzJBIJEhMTPziIi4sLXFxcCo1bWVlhy5YtRV6ncuXK8PPzg5+f3wfX1zWpkXGRH7ZDRERERESkL7Q2kFOmTMHQoUORnp6OL774AhEREfjoo4/KMhsRERERERHpEa0NJADUrFkTNWvWxLJly9CqVSuYmJiUVS4iIiIiIiLSM8U2kPn69u2L+Ph4rF+/HlevXoWJiQmaNm2KMWPGoG3btqWdkYiIiIiIiPSA1k9hLSguLg7Dhg3DgwcP0L17d3z66adITk7G8OHDERcXV9oZiYiIiIiISA+I2gMZEhKCfv36ITAwUGN83rx5WL16NbZt21Yq4YiIiIiIiEh/iNoDmZCQoD51RkGjR4/G33//XeKhiIiIiIiISP+IaiCrVauGly9fFhp//vw5jI15nkIiIiIiIqKKQFQD2alTJyxbtgyPHz9Wjz18+BBBQUHo1KlTqYUjIiIiIiIi/SHqPZB+fn4YMmQIXFxc0KBBAwBAcnIyateujZCQkFINSERERERERPpBVAP573//G9HR0YiKisK1a9cAACNGjIC7uzvMzc1LJMjGjRsRGhqqcUjsjz/+iKZNm2LOnDk4d+4cqlatismTJ2PgwIEAgKysLCxcuBAxMTEwMjLCiBEjMHHixBLJQ0RERERERJpENZAAYG5ujmHDhpVakMTERPj5+WHs2LEa476+vpDJZDhz5gySkpIwfvx4tGrVCtbW1ggJCUFKSgqOHTuGJ0+eYMyYMWjevDlcXFxKLScREREREVFFJeo9kGUhMTERNjY2GmMZGRmIiYmBr68vTE1N0bp1a7i5uWH37t0AgKioKHh7e6Nq1apo3Lgxhg8fjsjISF3EJyIiIiIiKvf0ooHMzMzE7du3sW3bNnz66adwdXXFnj17cOfOHRgZGanfdwkAFhYWuH79OtLT05GWlgYrK6tC24iIiIiIiKjkSQRBEHQdIjk5GbNnz8b48ePRsWNHxMfHw8fHB15eXti6dStiY2PVc/fs2YPIyEisXr0azs7OkMvl6vdhnj17Fv7+/jh9+vQ7Z1CpVEhISAAAODg44JPNARrb73kth1wu1xgTM68k1yIiIiIiIipttra2MDU1LXqjIMLWrVuFx48fi5laYgIDA4XRo0cLrVq10hjfvn27MGrUKOHp06dCs2bNNHIdP35c6NGjx3vVUyqVQlxcnKBUKgVBEIT6P83S+NJGzLySXCtfXFyciFslbl5JrqWLmoaeXxc1DT2/Lmoyf8Wraej5dVHT0PProibzV7yahp5fFzUNPb8uar7vWm/2REURdQjr6tWr8eLFi5JsajVcvnwZGzZs0BhTqVSoW7cucnJykJKSoh5XKBSwsrJCjRo1ULNmTSgUCo1tlpaWpZaTiIiIiIioIhPVQDZr1gyXLl0qtRAymQxhYWE4fPgw8vLycPbsWRw8eBBffvklunfvjuDgYGRmZiI+Ph7R0dFwd3cHAHh4eGDNmjV49uwZbt++jR07dsDT07PUchIREREREVVkok7j0bhxY3zzzTf46aef0KhRI0ilUo3twcHBHxTCwsICoaGhCAkJQUBAAD7++GMsW7YMLVu2xOLFi7FgwQI4OztDJpNh5syZaNOmDQBg2rRpWLp0KVxdXSGRSDBy5Ei4urp+UBZ9p8zJhtTIGA4ODoXGiIiIiIiISpOoBjI5OVndsDx//hzPnz8v8SAuLi5Fnr+xRo0aWLVqVZHXkUqlCAwMRGBgYInn0VdSI+MiP2yHiIiIiIiotIlqILdv317aOYiIiIiIiEjPiT4PpEqlwr59+7By5Uo8e/YMFy5cQHp6emlmIyIiIiIiIj0iag/kkydPMGTIEDx48AB5eXkYOHAgNm7ciMTERGzbtg2NGzcu5ZhERERERESka6L2QH733Xdo2LAhzp07pz6h5LJly9CoUSN8//33pRqQiIiIiIiI9IOoBvLMmTOYNm0azM3N1WP/+te/EBAQgAsXLpRaOCIiIiIiItIfohrI9PR0VKtWrdC4iYkJsrKySjwUERERERER6R9RDWTr1q0RFRVVaHzz5s2wtbUt8VD0YZQ52erv80+/UnCMiIiIiIjofYj6EJ3p06dj9OjRuHTpErKzs7Fq1SrcuHEDN2/exObNm0s7I70jniuSiIiIiIhKg6g9kHZ2dti1axdq1qyJxo0b48qVK2jcuDEiIiLQrl270s5IREREREREekDUHkgAsLa2xnfffVeaWZCWlgZ3d3csXboU3bp1w//7f/8PM2bMUH/yKwAsWrQIHh4eyMrKwsKFCxETEwMjIyOMGDECEydOLNV8REREREREFZnoBvLvv//G5s2bkZSUhJycHLRs2RJjx45Fy5YtSyzM3Llz8ezZM/Xlq1evYsiQIZg/f36huSEhIUhJScGxY8fw5MkTjBkzBs2bN4eLi0uJ5SEiIiIiIqL/I+oQ1r/++guDBg1CSkoKOnfujC5duuD27dsYMmQIzp8/XyJBfv75Z1SpUgV169ZVj125cgU2NjZFzo+KioK3tzeqVq2Kxo0bY/jw4YiMjCyRLBVF/gfr5H/QTsExIiIiIiKiN4naAxkUFITx48dj+vTpGuNLlizBihUr8Ouvv35QiNu3b2Pz5s2IjIxEv3791OOJiYnIy8vD6tWrYWpqioEDB2LChAl4/vw50tLSYGVlpZ5rYWGBiIiID8pR0fDDdoiIiIiI6F1IBEEQ3japVatWiI6ORqNGjTTGb926hT59+iA+Pv69A+Tk5GDo0KGYMmUKnJ2d4eLignnz5sHJyQnjx4/HgAED4OrqCoVCgUmTJmH8+PHo1q0bnJ2dIZfLYW5uDgA4e/Ys/P39cfr06ffKoVKpkJCQAOD1HrmiGiu5XK4xJmZeSa6lq5pERERERFRx2NraanwOjQZBhH79+gkHDhwoNH7o0CHBzc1NzBJarVq1Spg3b576crdu3YTjx48XOXfTpk3CmDFjhKdPnwrNmjUTHj9+rN52/PhxoUePHu+dQ6lUCnFxcYJSqRQEQRDq/zRL40sbMfNKci1d1RQEQYiLiyt2+7vM09e1KkpNQ8+vi5rMX/FqGnp+XdQ09Py6qMn8Fa+moefXRU1Dz6+Lmu+71ps9UVG0HsL6119/qb/v0aMHFi1ahEePHsHe3h6VKlXC5cuXERoaiqlTp35Qd3vo0CE8fvwYhw4dAgC8fPkS06dPh4+PD168eIEZM2ZAIpEAeL2X0MTEBDVq1EDNmjWhUChQq1YtAIBCoYClpeUHZSEiIiIiIiLttDaQ48aNg0QigVDgCNcVK1YUmrd48WIMGzbsvQMcPnxY43L+IawODg7o3r07atWqhZEjRyIxMRE7duzAokWLAAAeHh5Ys2YNVq9ejWfPnmHHjh2YOXPme+cgIiIiIiKi4mltII8dO1aWOQqpVq0a1q9fj+XLl2PVqlWoUaMGJk2ahB49egAApk2bhqVLl8LV1RUSiQQjR46Eq6urTjMTERERERGVZ1obyPr165dlDrXjx4+rv7e3t9d6ag6pVIrAwEAEBgaWVTQiIiIiIqIKTdRpPO7fv4/vv/8eSUlJUKlUhbbrem8lERERERERlT5RDWRAQABu376Nzz//HFWqVCntTERERERERKSHRDWQf//9NzZv3gw7O7vSzkNERERERER6qpKYSXXq1NF+IkkiIiIiIiKqEEQ1kFOmTMG3336La9euQaVSISsrS+OLiIiIiIiIyj9Rh7DWr18fN27cgKenZ5HbExMTSzQUERERERER6R9RDeT8+fPRqFEjeHp6QiaTlXYmIiIiIiIi0kOiGsjk5GRERUWhcePGpRyHiIiIiIiI9JWo90Da2NjgwYMHpZ2FiIiIiIiI9JioBtLHxwdz587Fli1bcPLkSfz1118aXyUpLS0NHTt2xIkTJwAA9+7dw6hRo2BnZ4fPP/9cPQ4A6enpmDx5MhwcHNC1a1fs3r27RLMQERERERHR/xF1COvEiRMBAMuXLy+0TSKRlOiH6MydOxfPnj1TX546dSo6deqEjRs34syZM/Dz80NMTAz+9a9/Yd68eZDJZDhz5gySkpIwfvx4tGrVCtbW1iWWh4iIiIiIiF4T1UAeO3astHMAAH7++WdUqVIFdevWBQDcvHkT165dQ0REBIyNjeHs7IwOHTpg3759GDx4MGJiYvD777/D1NQUrVu3hpubG3bv3o158+aVSV4iIiIiIqKKRPRpPErb7du3sXnzZkRGRqJfv34AgFu3bqF+/fqQSqXqeRYWFrh+/Tru3LkDIyMjNGjQQGPbkSNHSj0rERERERFRRSQRBEF426QhQ4YUu/2XX375oBA5OTkYOnQopkyZAmdnZ7i4uGDevHl4/vw5tmzZgt9++009d9WqVbh9+za+/PJLTJo0CbGxsepte/bsQWRkJCIjI985g0qlQkJCAgDAwcEBn2wO0Nh+z2s55HK5xpiYeSW5lq5qNm9pA3Pp/52+5aXyFZIu89yfRERERETlka2tLUxNTYvcJmoPZOPGjSGRSNSXs7OzcffuXVy7dg1jx4794IBr166FjY0NnJ2dNcarVKkCpVKpMaZUKiGTyYrd9iFsbW21bnNwcBC1hph5JblWWdQs2Gje81pe7FpyufyttcTM0cVaFaWmoefXRU3mr3g1DT2/Lmoaen5d1GT+ilfT0PProqah59dFzfddq+BONW1ENZBFfXgOAKxevRqPHz8Ws0SxDh06hMePH+PQoUMAgJcvX2L69Onw8fHB/fv3kZWVBRMTEwCAQqGAo6MjGjVqhJycHKSkpKBevXrqbVZWVh+ch4iIiIiIiAoTdRoPbfr27YvDhw9/cIjDhw9DLpcjLi4OcXFxqFevHlauXAlvb29YWVkhNDQUWVlZOHXqFM6fP49evXrB3Nwc3bt3R3BwMDIzMxEfH4/o6Gi4u7t/cB4iIiIiIiIq7IMayKSkJIh4C+UHWbNmDZKSktCxY0csXboUK1euVH9K6+LFi5GTkwNnZ2f4+vpi5syZaNOmTanmISIiIiIiqqhEHcI6Y8aMQmMvX77E+fPn4erqWuKhjh8/rv6+fv362LRpU5HzatSogVWrVpV4fSIiIiIiIipMVAP56NEjjcsSiQTGxsYYN24cvLy8SiUYERERERER6RdRDeT27dtLOwcRERERERHpuQ96DyQRERERERFVHFr3QHbu3FnUAhKJBH/++WeJBSIiIiIiIiL9pLWBHDx4MCQSidYrRkVF4e7du+pzMBIREREREVH5prWB/Oqrr4ocf/jwIebOnYu7d++if//+mD17dqmFIyIiIiIiIv0h6kN08u3fvx9Lly6FsbExwsPD0bVr11KKRYZGmZMNqZExAMDBwaHQ2Jvz8udom0dERERERPpHVAP5zz//YP78+YiJicEXX3yBBQsWoHr16qWdjQyI1MgYn2wO0Bi757X8veaJbUaJiIiIiKhsvbWB/P3337Fw4UIIgoDQ0FD06tWrLHJRBSa2GSUiIiIiorKl9TQez58/x4wZMzBt2jTY29vj0KFDpdo8Hjp0CK6urrCzs0Pv3r0RExMDAIiPj4eNjQ3s7OzUX+Hh4QAAQRAQHBwMJycntG/fHkuWLEFubm6pZSQiIiIiIqrItO6B/OKLL/DkyRM0bNgQlpaW2LJli9ZFpk+f/kEhFAoF5syZg59++gn29vY4c+YMJkyYgD/++ANXr15Fly5dsH79+kLXi4iIwMmTJxEVFQWJRAJvb2/s3LkTI0aM+KA8REREREREVJjWBtLExAR169ZFdnY2oqOjtS4gkUg+uIG0sLDA6dOnYWZmhoyMDDx69AhmZmYwMTHBlStXYG1tXeT19u/fj1GjRqFOnToAAG9vb4SFhbGBJCIiIiIiKgVaG8jjx4+XZQ6YmZkhOTkZPXv2hCAIWLhwIczNzZGYmAgTExO4uLggLy8Prq6u8PPzg4mJCW7dugUrKyv1GhYWFrhx4wYEQSj2HJZERERERET07iSCIAi6DpEvJycHgiAgLi4OkyZNwtq1a7F161Y4Ojpi8ODBePLkCaZOnYpOnTrB398fLVq0wN69e9V7KJOTk9GjRw/Ex8fD1NT0nWqrVCokJCQAeP3Jn0V9iItcLtcYEzOvJNfSl5r6kr95SxuYS2UaYy+Vr5B0ORFERERERPR+bG1ttfZT73QeyNJmZPQ6TseOHdGzZ08cO3ZM/YE5ACCTyeDt7Y2VK1fC398fUqkUKpVKvT0zMxNGRkbv3DwWZGtrq3VbwXMXFkfMvJJcSxc19SV/UY2mtrXkcrmoOmLmleRauqhp6Pl1UZP5K15NQ8+vi5qGnl8XNZm/4tU09Py6qGno+XVR833XKrhTTRutn8Jalk6dOoXRo0drjGVnZ0MQBAQFBeHly5fqcZVKpW4QLS0toVAo1NsUCgWaNGlSJpmJiIiIiIgqGr1oIFu0aIGEhATs27cPeXl5OHXqFE6dOoWhQ4fi6NGjCAsLQ3Z2Nu7cuYPw8HD069cPAODh4YFNmzYhNTUVaWlpWL9+PTw9PXV8a4iIiIiIiMonvTiEtXbt2ggPD8fSpUsRGBiIxo0b44cffoCVlRXCw8OxZMkSODk5QSqVYvDgwRg1ahQAYNiwYUhLS8OAAQOQnZ0Nd3d3eHl56fjWEBERERERlU960UACQLt27bB3795C41ZWVlrPQVm5cmX4+fnBz8+vlNMRERERERGRXhzCSkRERERERPqPDSQRERERERGJwgaSiIiIiIiIRGEDSeWeMicbwP+dRzL/MhERERERvRu9+RAdotIiNTLGJ5sD1JfveS3XYRoiIiIiIsPFPZBEREREREQkChtIIiIiIiIiEoUNJBEREREREYnCBpKIiIiIiIhE0ZsG8tChQ3B1dYWdnR169+6NmJgYAEB6ejomT54MBwcHdO3aFbt371ZfJysrC3PmzEGHDh3QqVMnrFu3TlfxiYiIiIiIyj29+BRWhUKBOXPm4KeffoK9vT3OnDmDCRMm4I8//sDChQshk8lw5swZJCUlYfz48WjVqhWsra0REhKClJQUHDt2DE+ePMGYMWPQvHlzuLi46PomERERERERlTt6sQfSwsICp0+fhr29PTIyMvDo0SOYmZnBxMQEMTEx8PX1hampKVq3bg03Nzf1XsioqCh4e3ujatWqaNy4MYYPH47IyEgd3xoiIiIiIqLySS8aSAAwMzNDcnIy2rVrh4CAAPj5+eHu3bswMjJCgwYN1PMsLCxw/fp1pKenIy0tDVZWVoW2ERERERERUcmTCIIg6DpEvpycHAiCgLi4OEyaNAljx47Ftm3bEBsbq56zZ88eREZGYvXq1XB2doZcLoe5uTkA4OzZs/D398fp06ffubZKpUJCQgIAwMHBQePE88Drk8/L5XKNMTHzSnItfalZHvMTEREREdFrtra2MDU1LXKbXrwHMp+R0es4HTt2RM+ePZGQkAClUqkxR6lUQiaTQSqVqi/nN5D52z6Era2t1m0ODg6i1hAzryTX0kXN8pxfLpe/dQ0xc0p6nr6uVVFqMn/Fq2no+XVR09Dz66Im81e8moaeXxc1DT2/Lmq+71oFd6ppoxeHsJ46dQqjR4/WGMvOzkbDhg2Rk5ODlJQU9bhCoYCVlRVq1KiBmjVrQqFQaGyztLQsq9hEREREREQVil40kC1atEBCQgL27duHvLw8nDp1CqdOncLgwYPRvXt3BAcHIzMzE/Hx8YiOjoa7uzsAwMPDA2vWrMGzZ89w+/Zt7NixA56enjq+NUREREREROWTXjSQtWvXRnh4OLZt24Z27dph1apV+OGHH2BpaYnFixcjJycHzs7O8PX1xcyZM9GmTRsAwLRp09C4cWO4urpi2LBhGDRoEFxdXXV8a4iIiIiIiMonvXkPZLt27bB3795C4zVq1MCqVauKvI5UKkVgYCACAwNLOx4REREREVGFpxd7IImIiIiIiEj/sYEkIiIiIiIiUdhAEhERERERkShsIImIiIiIiEgUNpBEREREREQkChtIIiIiIiIiEoUNJBEREREREYnCBpKIiIiIiIhEYQNJREREREREouhNAxkXF4eBAwfCwcEBPXr0wC+//AIAiI+Ph42NDezs7NRf4eHhAABBEBAcHAwnJye0b98eS5YsQW5uri5vBhERERERUbllpOsAAJCeno5Jkybhm2++gZubGxITE+Hl5YWGDRvi3r176NKlC9avX1/oehERETh58iSioqIgkUjg7e2NnTt3YsSIETq4FUREREREROWbXuyBTElJgbOzMzw8PFCpUiW0bNkSjo6OuHjxIq5cuQJra+sir7d//36MGjUKderUQe3ateHt7Y3IyMgyTk9ERERERFQx6EUDaWNjg++++059OT09HXFxcbC2tkZiYiIuXrwIFxcXdO3aFUFBQcjKygIA3Lp1C1ZWVurrWVhY4MaNGxAEocxvAxERERERUXknEfSs23rx4gUmTJgAMzMzbNiwAZMmTYKjoyMGDx6MJ0+eYOrUqejUqRP8/f3RokUL7N27V72HMjk5GT169EB8fDxMTU3fqa5KpUJCQgIAwMHBAZ9sDtDYfs9rOeRyucaYmHkluZa+1CyP+YmIiIiI6DVbW1ut/ZRevAcyX3JyMnx8fNCgQQOEhoaiUqVK6g/MAQCZTAZvb2+sXLkS/v7+kEqlUKlU6u2ZmZkwMjJ65+axIFtbW63bHBwcRK0hZl5JrqWLmuU5v1wuf+saYuaU9Dx9Xaui1GT+ilfT0PProqah59dFTeaveDUNPb8uahp6fl3UfN+1Cu5U00YvDmEFgMuXL2PQoEHo3Lkz1q5dC6lUivT0dAQFBeHly5fqeSqVSt0gWlpaQqFQqLcpFAo0adKkzLOT4VPmZKu/z/8nKjhGRERERER6sgcyLS0N48aNg5eXFyZMmKAer1q1Ko4ePQpBEDBjxgykpKQgPDwcgwYNAgB4eHhg06ZNcHJygpGREdavXw9PT09d3QwyYFIj4yIPhyUiIiIiov+jFw3knj178M8//2DdunVYt26denzkyJEIDw/HkiVL4OTkBKlUisGDB2PUqFEAgGHDhiEtLQ0DBgxAdnY23N3d4eXlpaubQUREREREVK7pRQPp4+MDHx8frdu3bNlS5HjlypXh5+cHPz+/UkpGRERERERE+fTmPZBEhiD/fZEF32zM90oSERERUUWhF3sgiQwF3ytJRERERBUZ90ASERERERGRKGwgiYiIiIiISBQ2kERERERERCQKG0giIiIiIiIShQ0kERERERERicIGkoiIiIiIiERhA0lUCt48XyTPFUlERERE5YHeNJBxcXEYOHAgHBwc0KNHD/zyyy8AgPT0dEyePBkODg7o2rUrdu/erb5OVlYW5syZgw4dOqBTp05Yt26druITacg/X2T+l9TIWNeRiIiIiIg+mJGuAwCvm8RJkybhm2++gZubGxITE+Hl5YWGDRvil19+gUwmw5kzZ5CUlITx48ejVatWsLa2RkhICFJSUnDs2DE8efIEY8aMQfPmzeHi4qLrm0RERERERFTu6MUeyJSUFDg7O8PDwwOVKlVCy5Yt4ejoiIsXLyImJga+vr4wNTVF69at4ebmpt4LGRUVBW9vb1StWhWNGzfG8OHDERkZqeNbQyROwcNaeagrERERERkCvdgDaWNjg++++059OT09HXFxcWjevDmMjIzQoEED9TYLCwscOXIE6enpSEtLg5WVlca2iIiIMs1O9L7yD3Mt6J7Xch2lISIiIiJ6O4kgCIKuQxT04sULTJgwAWZmZvD29sbkyZMRGxur3r5nzx5ERkZi9erVcHZ2hlwuh7m5OQDg7Nmz8Pf3x+nTp9+5rkqlQkJCAoDXe4OKemIvl8s1xsTMK8m19KUm85dtTSIiIiKismRrawtTU9Mit+nFHsh8ycnJ8PHxQYMGDRDUA0uTAAAgAElEQVQaGoqbN29CqVRqzFEqlZDJZJBKperL+Q1k/rYPYWtrq3Vb/mGGbyNmXkmupYuazF92NZU52YU+hKeosXxyufyttcTMKel5hl6T+SteTUPPr4uahp5fFzWZv+LVNPT8uqhp6Pl1UfN91yq4U00bvWkgL1++jHHjxsHDwwOzZs1CpUqV0KhRI+Tk5CAlJQX16tUDACgUClhZWaFGjRqoWbMmFAoFatWqpd5maWmpy5tBVOJ4qCsRERER6Qu9+BCdtLQ0jBs3Dl5eXpg9ezYqVXody9zcHN27d0dwcDAyMzMRHx+P6OhouLu7AwA8PDywZs0aPHv2DLdv38aOHTvg6empy5tCRERERERUbunFHsg9e/bgn3/+wbp16zTO5Thy5EgsXrwYCxYsgLOzM2QyGWbOnIk2bdoAAKZNm4alS5fC1dUVEokEI0eOhKurq65uBhERERERUbmmFw2kj48PfHx8tG5ftWpVkeNSqRSBgYEIDAwsrWhERERERET0/9OLQ1iJiIiIiIhI/7GBJCoHlDnZ6u/zP0mr4BgRERERUUnQi0NYiejD8JNaiYiIiKgscA8kERERERERicIGkqgCyT+steAJY3moKxERERGJxUNYiSoQHupKRERERB+CeyCJiIiIiIhIFDaQREREREREJAobSCIiIiIiIhJF7xrI+Ph4dO7cWeOyjY0N7Ozs1F/h4eEAAEEQEBwcDCcnJ7Rv3x5LlixBbm6urqITERERERGVa3rzITqCIODXX3/F8uXLUblyZfX41atX0aVLF6xfv77QdSIiInDy5ElERUVBIpHA29sbO3fuxIgRI8oyOhERERERUYWgN3sgw8PDsW3bNvj4+GiMX7lyBdbW1kVeZ//+/Rg1ahTq1KmD2rVrw9vbG5GRkWURl4iIiIiIqMLRmz2Q/fv3h4+PD2JjYzXGExMTYWJiAhcXF+Tl5cHV1RV+fn4wMTHBrVu3YGVlpZ5rYWGBGzduQBAESCSSsr4JRERERERE5ZreNJB16tQpcvyjjz6Co6MjBg8ejCdPnmDq1KlYvXo1/P39kZmZCalUqp5bpUoV5OXlISsrC6ampu+VIyEhQeMk6wXJ5XKNy2LmleRa+lST+fWrZknnb97SBuZSmXr+S+UrJF1OLPK62tZ43zklPU9f19JFTUPPr4uahp5fFzUNPb8uajJ/xatp6Pl1UdPQ8+uiZknnz6c3DaQ2+R+YAwAymQze3t5YuXIl/P39IZVKoVKp1NszMzNhZGT03s0jANja2mrdpu3J9/vMK8m1dFGT+ct/zU82B6i/v+e1vNi15HL5W2uJmVPS8/R1LV3UNPT8uqhp6Pl1UdPQ8+uiJvNXvJqGnl8XNQ09vy5qvu9aKpUKCQkJxV5Hb94DWZT09HQEBQXh5cuX6jGVSqVuEC0tLaFQKNTbFAoFmjRpUuY5iYiIiIiIKgK9biCrVq2Ko0ePIiwsDNnZ2bhz5w7Cw8PRr18/AICHhwc2bdqE1NRUpKWlYf369fD09NRxaiIiIiIiovJJrw9hrVSpEsLDw7FkyRI4OTlBKpVi8ODBGDVqFABg2LBhSEtLw4ABA5CdnQ13d3d4eXnpODUREREREVH5pHcNpKOjI86fP6++bGVlhS1bthQ5t3LlyvDz84Ofn18ZpSMiIiIiIqq49PoQViIiIiIiItIfbCCJiIiIiIhIFDaQREREREREJAobSCIiIiIiIhKFDSQRERERERGJwgaSiIiIiIiIRGEDSUTvRZmTrf7ewcGh0BgRERERlT96dx5IIjIMUiNjfLI5QGPsntdyHaUhIiIiorLAPZBEVKry90rm76UsOEZEREREhkXvGsj4+Hh07txZfTk9PR2TJ0+Gg4MDunbtit27d6u3ZWVlYc6cOejQoQM6deqEdevW6SIyERUjf09lwS+pkbGuYxERERHRe9CbQ1gFQcCvv/6K5cuXo3LlyurxefPmQSaT4cyZM0hKSsL48ePRqlUrWFtbIyQkBCkpKTh27BiePHmCMWPGoHnz5nBxcdHhLSGi96HMyYbUyFjj/ZRsNImIiIj0i97sgQwPD8e2bdvg4+OjHsvIyEBMTAx8fX1hamqK1q1bw83NTb0XMioqCt7e3qhatSoaN26M4cOHIzIyUlc3gYg+wJt7Ktk8EhEREekfvWkg+/fvj/3796NVq1bqsTt37sDIyAgNGjRQj1lYWOD69etIT09HWloarKysCm0jIiIiIiKikqc3h7DWqVOn0NirV68glUo1xqRSKZRKJTIzMwEAVapUKbTtQyQkJGh82EdBcrlc47KYeSW5lj7VZH79qmno+cXWbN7SBuZSmcb8l8pXSLqcWGSNotb4kHkluZYuahp6fl3UNPT8uqhp6Pl1UZP5K15NQ8+vi5qGnl8XNUs6fz69aSCLUqVKlUINoVKphEwmUzeWSqUS5ubmGts+hK2trdZt2p4Iv8+8klxLFzWZv+LV1Jf8RZ06pLgmVUwdMfNKci1d1DT0/Lqoaej5dVHT0PProibzV7yahp5fFzUNPb8uar7vWiqVCgkJCcVeR28OYS1Ko0aNkJOTg5SUFPWYQqGAlZUVatSogZo1a0KhUGhss7S01EVUIiIiIiKick+vG0hzc3N0794dwcHByMzMRHx8PKKjo+Hu7g4A8PDwwJo1a/Ds2TPcvn0bO3bsgKenp45TE5Gu8dyTRERERKVDrw9hBYDFixdjwYIFcHZ2hkwmw8yZM9GmTRsAwLRp07B06VK4urpCIpFg5MiRcHV11XFiItK1/E90Leie13IdpSEiIiIqP/SugXR0dMT58+fVl2vUqIFVq1YVOVcqlSIwMBCBgYFlFY+IiIiIiKjC0utDWImIiIiIiEh/sIEkIiIiIiIiUdhAEhERERERkShsIImIiIiIiEgUNpBEREREREQkChtIIiIiIiIiEoUNJBEREREREYnCBpKIiIiIiIhEYQNJRBWSMidb/b2Dg0OhMSIiIiIqzEjXAcTYuHEjQkNDYWxsrB778ccf0bRpU8yZMwfnzp1D1apVMXnyZAwcOFCHSYnIUEiNjPHJ5gCNsXtey3WUhoiIiMgwGEQDmZiYCD8/P4wdO1Zj3NfXFzKZDGfOnEFSUhLGjx+PVq1awdraWkdJiai8UeZkQ2pkrN5LWXCMiIiIqKIxmAayf//+GmMZGRmIiYnB77//DlNTU7Ru3Rpubm7YvXs35s2bp6OkRFTeiN1T+WajWVSTWXCsuHlERERE+krvG8jMzEzcvn0b27Ztw8yZM1GtWjWMHTsWLVq0gJGRERo0aKCea2FhgSNHjugwLRFVVG82mkU1me/bjBYcIyIiItIlvW8g09LSYG9vj6FDh2L16tWIj4+Hj48PvLy8IJVKNeZKpVIolcoPqpeQkKDxpK0guVyucVnMvJJcS59qMr9+1TT0/Lqoqe/5i2o035xX3BrvO6ek5xl6TUPPr4uahp5fFzWZv+LVNPT8uqhp6Pl1UbOk8+fT+wayQYMG2LFjh/pyu3bt4Onpibi4uELNolKphEwm+6B6tra2Wrdpe/L3PvNKci1d1GT+ilfT0PPromZZ5ZfL5W9dQ8yckp5n6DUNPb8uahp6fl3UZP6KV9PQ8+uipqHn10XN911LpVIhISGh2Ovo/Wk8Ll++jA0bNmiMqVQq1K1bFzk5OUhJSVGPKxQKWFlZlXVEIqIyx9OQEBERkS7o/R5ImUyGsLAwNGzYED179sT58+dx8OBB7NixAy9evEBwcDCWLFmC69evIzo6ulCzSURUHvE0JERERKQLet9AWlhYIDQ0FCEhIQgICMDHH3+MZcuWoWXLlli8eDEWLFgAZ2dnyGQyzJw5E23atNF1ZCIiIiIionJJ7xtIAHBxcYGLi0uh8Ro1amDVqlU6SEREZBj4ia5ERERUkgyigSQiovfDU4cQERFRSWIDSUREohrNgg1lwQ/uYZNJRERUcbCBJCIiUfjBPURERKT3p/EgIiLDkn86kTcPhyUiIiLDxz2QRERUot73fZc8HJaIiEj/sYEkIiKdeLPRLK7JBIp/3yU/BIiIiKhssIEkIiK9JXZvJj8EiIiIqGywgSQiogqhpE9pwkNwiYioImIDSUREVMD77vXkIbhERFQRGHwDeeXKFcyfPx83btxAo0aNsGjRIrRt21bXsYiIiEr0EFxA3F5PNq1ERFSaDLqBVKlU8PHxgY+PDwYOHIj9+/djypQpOH78OExMTHQdj4iIqESJ2evJ940SEVFpMujzQJ47dw6VKlXCsGHDYGxsjAEDBuCjjz7CiRMndB2NiIjI4OU3mQW/imoexZ778815xc152zwiItINg94DqVAoYGlpqTFmYWGB69ev4/PPP3+ntQRBAABkZWUBAOoYyzS2q1SqIq8nZl5JrqUPNZlfP2saen5d1GR+/arJ/PpZU8wcCQD7XwI1xs4OnAVVrqrYeWLmaJunys2BaWUj2NraqjPljxU3r7g5AETNK65mSa6lz/k11tXy91Wa8wy9pqHn10VNQ8+vi5rvs1Z+L5TfGxVFIhS3Vc+tXbsWV65cQVhYmHrs66+/Rp06deDv7/9Oa7148QLXrl0r6YhEREREREQGpVmzZqhatWqR2wx6D2SVKlWgVCo1xpRKJWQymZZraGdmZoZmzZrB2NgYEomkpCISEREREREZBEEQkJ2dDTMzM61zDLqBbNKkCXbs2KExplAo4Obm9s5rVapUSWuXTUREREREVBFIpdJitxv0h+h07NgRWVlZ2L59O7Kzs7Fnzx6kpaWhc+fOuo5GRERERERU7hj0eyAB4OrVq1i4cCGSkpLQqFEjLFy4kOeBJCIiIiIiKgUG30ASERERERFR2TDoQ1iJiIiIiIio7LCBJCIiIiIiIlHYQBIREREREZEobCCJiIiIiIhIFDaQREREREREJAobSCIiIiIiIhKFDSQRERERERGJwgaSiIiIiIiIRGEDSUQAgAsXLiAvL0/XMYioDCgUCpw9exbXr1/XdRQiIjIwEkEQBF2HKC9SU1Px73//u0TWEgQBEomkRNYCgL/++gudO3fGqVOntM5xdnYusXrlWW5uLipXrvxO10lPT0f16tVLJc+xY8fQvXv3QuP79u1Dnz59irxOfHw8qlevjkaNGqnHHB0d8ccff8DU1LRUcpYGuVwOBweHQuNZWVl48OABGjZsCEEQUKmSbl8ry8nJgZGR0Vvnbdq0CW5ubvj444/LIFXJW7RoEfz9/WFmZqbrKO+trH8HmZmZSE9PV794k5OTg5s3b6Jbt26lUu/Ro0fw9fVFQkICatSogadPn6JZs2YIDw/Hxx9/jMzMzLeuUaVKlVLJVhxt/+slYcOGDRg+fDhkMlmprP+m//3vf7h9+zbefPql7f66rCkUCtSpUwdmZmaIj4+Hubk5mjRpUmievt3PGqoXL16gatWqWrdfvHgR9vb2ZZhIP1y/fh0HDhxAamoqatasCTc3N7Rs2bJEa6hUqlJ/zqNQKJCamopatWqhadOmJbbu48ePUaVKFZibm5fYmu+CDeQbHj58iOTk5EJ37O3bt1d//9lnn2H27Nn44osvNObY29vj4sWLmD9/Prp06QInJ6e3/mLv3r2L8PBwPHz4UF0zOzsbt2/fRrdu3TB06FDY2NgUed0+ffpg3759GmPTpk1DaGhoobl2dna4dOkSXFxcilxLIpHg2LFjAABfX9+3Nq+rVq1Sf5+YmIjg4GDcuXOn0B6s/DWLkpubi5s3b6JZs2bo3r07jh07BicnJ621z549W2ymfLdu3UKTJk1w48YNrXOsrKwAAEFBQZg1a1ah7fPnz0dgYKD6cnZ2NtasWYO9e/fiyZMnqF69Ojw8PODv7w8TExP1vEuXLiE4OBgPHz7UeEL4zz//4O+//9aoce7cuUK/91u3bmnk0TZn8uTJSE1NBQAMHDgQe/bs0fibffnyJby8vHDp0iUAwOnTpzFv3jwcP34cGzZsQFhYGCpVqoQFCxagb9++AIAJEybgiy++QO/evWFsbPy2H/NbpaSkaN1Wr149jctZWVn4559/Cv39dO/eHaNHj8bXX39d5N9F/v9cvoyMDCxevBhRUVEwMTHBb7/9hvHjx2PDhg1FPgEqyrv8/QDi/oY6dOiAXr16wd3dXeO+5E2+vr74448/0Lp1a7i7u6NXr16FnlgUvL0FGRsb46OPPsInn3wiKldcXBzatGmj9Xe9YcMGTJgwQX15165d+O2339QP5h4eHhg1apTGdRwdHfHnn39q/E8U5a+//sLBgwfx+PFj1K1bF3369BHdHNy8eROWlpbYt28fXFxcUK1atSLnLVy4EAsXLgQAeHp6IiIiQtQDrZjfAQDExsZi165dePz4MUJCQhAREYHJkyejcuXKxb5Ql8/Z2Rm7du3C0qVLkZWVpbGtYcOG+P333wtdp7j7jLc1WGvWrMFXX32FqVOnolq1apgzZw6qVKmCjIwMLFu2DM+ePUNYWBisra213gfnv7CZmJgI4PV9/7p163Dx4kW8ePECdevWRcuWLTFx4kSN/5F8xTVONjY2ov/Xxf4+r169iu+++w737t1DTk6OxraCj00dOnTAmTNnin2RJy8vD5UqVUJcXJw6f7Vq1dC8efN3up3Lli3Dzp070aRJE416EokEe/bs0Zg/e/ZsrXmWLVuGc+fOQaFQYOjQoQBe34+OHTsWU6ZMgaOjo8Z8lUqF6OjoQo9Nt27dwurVq9XzDhw4gAULFmDnzp2wtrbGzp07sWrVKnz77bfo0aMHgHe7n9V23/7mY4A2SqUSUqm02Bc2qlSpUuzPKt+yZctE1cw3ZMgQzJw5s9D/Vf7f4rv8/LU9HhobG2PIkCFYs2YNWrRoUWj7+vXrsWbNGiQkJKjHBEHAnj17cOjQITx+/Bj16tXDgAED0LNnTwDidxjs3r0bAwcOREREhNZ5X375pfr73r17w9PTE71790b9+vW1XuddZWVl4eDBg9ixYwd+/fVXAMCpU6cwbdo0uLi4oF69erh37x5OnDiB4ODgIl8wf1f37t1DREQE9u7di/Pnz6vH3/Zi0ogRI7B9+3b0799f6/1k/v/x216sy+fi4lLkWvmP6V26dMG4ceNw7do1LF++HNu3b8fevXsxd+5cSKVShIaGqncAJSUlFbpPUqlUCA0NxaxZs94p/9u8/SXxCmTjxo1YuXIlZDJZoTv2gs3L06dPsWzZMly7dg3Tpk1Tj+c/WOTm5mL58uVITU2FnZ0dPvvsM3Tp0gXW1taFagYEBKBatWqoXbs2Hjx4AAcHB0RGRmLIkCH44YcfcODAAQQGBsLd3b3Qde/cuQPg9R3Tjh07ALx+UFyxYoXGvJcvX6qf0B0/fvytP4dmzZq9dU5B8+bNQ8OGDTFr1iytD8AxMTFYsmQJHj16pPGgWqVKFVy8eBFBQUEAoPFA9r4GDBiAixcvws3NDRKJpNCDeH5mAIiIiFA/4c6XkZGBgwcPajSQoaGhiI2NxfLly1GvXj0kJydjzZo1CAkJ0XiSvnDhQtjb28PBwQFJSUno1asXNm7cWOiJ9oIFCxAdHY3q1asjJycHJiYmuH//Pv7zn/+ImpObm4vhw4fj2bNnAF7fsRdkbGyMfv36aeT/6quvkJubi82bN+OHH35A7dq1MWXKFHUDee/ePQQEBGDOnDmoVq2axp3Lm827mKYp/04x/+cvkUggkUhQvXp1jfX279+PxYsXIyMjQ+N3JZFIYGRkhGPHjuHatWsICQkp1Cy8+btdunQpsrOzcfToUfTp0wcNGzbE559/jkWLFmHr1q2iHlj9/PyK/fuRSCQ4efIkYmJiAIj7G9qxYweio6MREBCAvLw89O7dG+7u7oXu6FevXo2XL1/iyJEjOHjwIJYuXYrOnTvDw8MDzs7OMDExwYwZM5CamgqJRIJq1arh+fPn6if2ubm5qFmzJoYMGfLWXMOHD0fbtm0RFhaGWrVqFfo5hIeHqxvIjRs3YteuXRg3bpz67/+nn36CSqXSaDI///xzTJ48GT179kTt2rU1/obyH+C2bduGsLAw9OnTB02bNkVKSgomTpyIuXPnwtPTUz3/xIkT+PbbbzUaptzcXEilUly6dAkBAQFo1KgR1q5dC0tLy0L5o6Ki1A3kixcvoFQqRTWQYn4He/fuRWhoKAYNGoSTJ09CIpHg6NGjyMjIwOzZs7Fo0aJia+S/YBceHo4lS5bAxMQEJ0+ehK+vL5YvX47GjRsXus7b7jMmTpyIbdu2FXqc+eeffzBjxgzEx8fjq6++QmxsLE6ePKl+1d3MzAxz585Fly5dABT/ol9Bcrkc48aNQ69evTBnzhz1E6Q///wTQ4cOxdatWzWeEBfXOPXp0+ed/tfF/j4DAgLQtGlTDBkypNgXxdzc3LBw4UL07t0btWrV0vi7/eSTTzBz5kw0adIEfn5+GDt2LGQyGQRBwKtXr3DgwAGNIznedjujo6OxY8cOtGnTptjsAFCjRg2Ny8+ePcOJEyfQr18/nDlzBpMnT8bUqVPV27Ozs9GiRQt4e3tjw4YN6NChg3rbrFmzEB8fj48++ghKpRK1atVCXFycxuME8Prvf+vWreq/o2HDhsHW1hZff/21uoF82/1svuLu2xMTEzFr1iwEBQUV+6L1n3/+iYsXL8LOzq7QnIIvaOT/rFJTU3Hy5Em4ubmhfv36ePjwIQ4cOKDx2Aq8fsuGNvkv8v3999+YNGkS/P39MXDgQI267/rz/89//qNuoos6wmzAgAGYMWMGxo4dC+D1/+3MmTNx5cqVQs+LwsLCsH//fowYMQL//ve/kZKSgmXLluHBgwcYNWoUli9fjujoaK33Q/n3P0eOHMHAgQNx+PBhrfMKNpAzZszAwYMHsW7dOtjY2MDd3R2urq4af6enT5/GkiVLcOfOHfXv/M0XnvI9ePAAP//8M3bv3g1BEODm5qbeFhoaqtEYAa+byu+//17dQL7LzpqC+bZv344///wTrVq1wvTp0zW2b9y4EWPGjNF6/UGDBgEAhg8f/tZa3377LZo2bYrNmzdrvFi3ePFihIWFqef169cPBw4cwJgxY1CvXj2kpqZiy5YtaN++PZo3b45du3YhPT0dly9fhqOjIwRBwOrVqxEUFIQaNWpgxYoV6p/TmDFj8NNPP6mfW5w7dw7z5s2DVCrFrFmz3in/23APZAFdu3bFN998o76T1Mbe3h6HDh3CxIkTUbduXQQHB6NKlSqF9obcv38fsbGxOH/+PGJjY5GdnY3OnTujS5cucHV1BQC0bdsWZ8+exf3797FkyRJs2bIFly5dwpIlS3Dr1i0sXboUs2fPxtChQwu9MluwXlBQEJ49e4YDBw4UajaNjY1hYWEBW1vbYm9XcXtGsrKytO5VsLOzw/nz54vd6/D555+jX79+MDMzg1wux5dffolVq1aha9eu6jtMbQruqdT2Sk1Bb3sClJubCz8/Pzx9+rTIV+1NTEzg7u6ucThRt27dsGvXLtSpU0c99vDhQ/Tt2xdnzpxRj7Vt2xZxcXG4f/8+Zs+ejZ07d+LmzZvw9fXFwYMH1fMcHR2xc+dOPH36FBEREQgJCcGPP/6IK1euICQkRPQc4PWdz969e4u9zY6Ojjh//jz++9//Yvz48Th//jwqVaqk8TcUGxur9fodOnTAw4cP1U1TUQ1kRkYG1q9fD7lcDgB49eqVxvanT59iw4YNsLCwwOjRo9XjPXv2xPDhw9VPIgvq3Lkzjh07Bl9fXzx48ABr167VeIHjzf+5Tz/9FEePHoVMJkOHDh3U/3edOnXChQsX4ObmhujoaFF74rXJy8uDIAjv/DeU79KlSzhy5AiOHz8OExMTeHh4oE+fPqhdu3ahuWfPnkVQUBCuXr2KatWqwcPDA5UqVYJSqcSsWbNgZmaGV69eYeXKlahevTpGjRqFQYMG4cmTJ8jIyCg2V9u2bfHZZ5/hf//7H8LCwtC6dWuNuflHLQCvn/ysX79eY+/CzZs3MWbMGI1mXMzPtUuXLli3bp3GoUjx8fGYPn26+u8LAHr16gUPDw+YmZnh0qVL6lfpu3fvjjFjxsDOzg4DBgzA3r17ERQUVOh+u2D+6dOn48KFC3BycirUIHz99ddFZi7ud3Dq1CmEhYWhefPmaN++PS5cuIDU1FQMGDAAf/31V7HrFZT/9/vw4UP4+Pjgt99+w9OnT9GvXz+cOHFCY+7b7g82bNiArVu3YufOneqGRi6Xw8/PD7Vr18bKlSvRqFEjODs745dffkHdunXVa6ekpGDYsGE4efKk6ENYR44ciV69emHYsGGFtm/btg1nzpxBeHi4euzTTz/F2rVrtTZO9vb2ov/Xxf4+27Vrh9jY2LceWlnUi7vA67/bsWPHIjExEStWrEDNmjXVv+/8WlKpVOPFxrfdzs6dO+PEiRPvfZTHlStXsGzZMuTl5WHw4MHw8PAoNOeXX37BwYMHsX37dvVYu3btcPDgQTx8+BDh4eFYu3Yt9u3bh4MHD+LHH39Uz7O3t0dsbKzGfXFubi6cnJzUt/tt97P5irtvl8lkWL9+Pby9vTWeTL+pf//+qFu3Lu7du6f1sb/g3rBhw4Zh5syZsLOzU4/Fx8dj/vz5GkdsOTk5aazx8uVL5OXlwcbGRr0XzN7eHjt37sTEiRPRvXt3zJkzR/24aWNj804//82bN+PChQuYOXMm6tevjwcPHiAkJASNGjWCh4cHVqxYgXPnzsHV1RWurq745ptvYGFhge+++67Q4fRdu3bF9u3b0aBBA/XYrVu3MHbs2EL3G0Up7vmcGK9evcLx48dx5MgRXLhwAW3atIGHhwd69OiBfv364bPPPoOHh0eh33n+4Zvnz5/H9u3b8ccffyAvLw/ffvstvvjiC43/CQcHB1y4cEHjfzcvLw/t27dXP8eYO3cuzp8//9adNRkZGfjtt98QERGBjIwMpKjYBV4AACAASURBVKenY/v27YUe8wAgMDAQWVlZRb6YVNRRFW8q+Haljh07arxYB7x+y0KXLl00/k/c3Nywbt06jd/n/fv34ePjgwMHDuDRo0fo27cvcnNzce7cOVy9ehVDhgxBbGwsTExMNB7roqKisGLFCgQHByMqKgoHDx7ExIkTMXbsWFFvo3knAql16NBByM3Nfes8Ozs7QRAEISMjQ5g0aZLg5uYm3L17V+jQoYPW66Smpgrh4eGCs7OzYG1trR53dnYW8vLyBJVKJXTq1Ek93q5dO3Wdy5cvC926dRPGjBkjPHv2rFCOgjZv3lxkfUdHR/WXtbW10LZtW6Fnz56Cg4ODYG1tLfTs2bPQdbKzs4U1a9YInTt3Ftq2bSvcvXtX+PLLL4XHjx9rzBs2bJiQlJSk9bYLgiC0bdtWyMvLE+7duycMGDBAEARBSElJEXr06KExLyYmRujatatgY2MjWFtbq7/yb+uJEyeEEydOCMuXLxfc3d2FqKgoQS6XCwcPHhT69u0rfP/99xrrpaamCnK5XIiNjVV/XbhwQb3922+/LTZ3wZ/fq1evNMYyMjIEJycnjbFu3boJKpVKyM7OFhwdHdXjDg4OGvPat28vCIIgPH36VP2zV6lUwqeffvpOc/KpVCrhzz//FHbv3i2cPHlSyMzM/P/Ye/Owmvb+ffxu0ClzqJR5OjInJY0qEZqjdJApTqGo6AgpQyhK6ihkplChOZFQpBKOMdNxDM1zajfuan3/6LfWs9deaw89n+f337mvy/U8Z7f2tPZa7/druO/7Rfv7ggULiMLCQsLX15dwc3MjCIIgHj16RCxatIjxWt++fSOePHlCcLlcoqGhgXq8o6ODcHNzI1auXElMmjSJWLlyJe3funXriPj4eLbTR/uc/J9fXV1d4H1H/u4dHR2Ev78/MXPmTCI9PZ3xdxJGRkZEeXk5QRD/OX+VlZWEkZGR0M/F+/lIJCQkMP7+6dMnwt7envaYs7OzWK9NEATR2NhIxMfHEy4uLoS6ujqxbt06wsfHh5gzZw4RFRVFEARBvH//nggODibmzZtHaGtrE/v27SNevHhBlJeXE97e3sTkyZNpn5P83OR5bW9vJ2bNmiXy2ibP3bFjx4jp06cTN27cYP07QXSfSy6Xy3hP8hz3BJqamkRrayvjtXjXP4IgiBkzZhBdXV1EUVERtWaUlJQQ8+fPp32+mJgYYvr06URoaKjAz+/t7S3wHxtE/QaTJk0iOjo6qO9DEN3rpbA9gA0LFy4kampqCILo3n/a29uJjo4O1rVdnPUgNDSUugciIyOJKVOmEAEBAUR7ezt1TEhICGFpaUlkZGQQb9++Je7cuUNYWloSISEhBEEQxMSJE2lrL+8/8m8E0b1H8V+HJFpaWhi/p66uLu1z8KMn97q4v+fatWuJt2/fCnxPcTB//nziy5cv1H9raGhQ///z58+MtUXU94yMjCT8/PyIkpISorm5mfZPHLS2thLq6upC4xW2e5PcqxobG6nP3NHRwdjDVq5cSURERNAeO336NLF69Wrqv8VdZ4Wt7bzYu3cvweFwRB4nDmbOnMlYq1pbW1nvKV60t7cT4eHhxNGjR2mvRRDd383Ozo5Ys2YNUV9fT2hqavb4/BsaGjK+Y1NTE2FoaEgQRPc9o66uTsWIfn5+Aj+rkZERbW8mCIJoaGhg/JZssQJBEKzrdn5+PrFt2zbC0dGRqK6uJkJDQ6k1jg0FBQXEgQMHCGNjY8LU1JRYu3YtoaurS0ybNo1x/klcu3aNMDc3J+bOnUucOHGCKC8vJ3R1dYnq6mrGsba2tkRGRgbtsYyMDMLGxoZxbHFxMXHr1i1ix44dhJGREaGnp0d4e3sTaWlpxP79+wkNDQ1i3bp1xJ07dwgulyvwPQmie/1j+8cbtxMEQbx48YJYsWIFYWJiQhgbGxPGxsaEgYEBMXXqVOoYAwMDorS0lPa8kpISYu7cubTHZs2axbg2GhsbCTU1NYIgCKKzs5PQ0NAgDA0NibKyMuLYsWPE+vXrCYLozg+MjY1pz7179y4xdepUwt7envjx4wfr9ywsLCScnJxon5/8Jy7+pbDywMbGBmfOnMH69euFmqQQ/1/Ttnfv3ggPD0dQUBDs7e1pOpbOzk48e/YMDx8+RHZ2NkpLS6GlpYUNGzbQWvKqqqoIDQ3Fpk2boKCggPv370NOTg6ysrJoamoCAEyePBk3b96Ep6cnli5dioiICIYQl+wCjBkzhpWeFxgYiLlz5yIoKAgSEhLYsmULevXqhY6ODoSHh6O6uprxnODgYLx79w7BwcHU5xs6dCj27NmDkydPUsdNmjQJjo6OMDY2hry8PO01yGqwgoICmpuboaysjB8/foAgCCgrK6OmpoZ2/JEjR+Dg4MDaqQRA/a+/vz+io6NplTlNTU3Y2dlh27ZtAIDz58/jyJEj6NOnD62yxUtJ3rVrFxoaGnDnzh2Ul5dj3bp1ePPmDaM6qaurC19fX/j4+GDAgAGor6/HwYMHoa2tTTtOXV0dPj4+8PX1xbhx43Dx4kXIyckxzsvw4cPx9u1bTJ06FU1NTaitrYW0tDSt+i/OMQDw7ds3rF+/Hu3t7VBWVkZpaSkkJCRw4cIFitrn6uoKe3t79O7dGxcvXkRBQQE2bdqEoKAg6nWqq6vh4eGBV69eQUpKCjdu3ICDgwMiIyMxc+ZMSElJUVSaQ4cOYdeuXegpPnz4wKCEzps3DykpKayVXBJSUlLYvXs3pk+fDm9vbxQWFsLd3Z3xWra2tnBxccHmzZvR2dmJ/Px8nDhxgkaNBLq7AGydIj09PaoTGxgYCIIgYG1tjY6ODkRERODMmTMU5ZfEq1evwOFwhFJoUlNTkZaWhsePH2PChAkwNzfHgQMHKOro4sWLsXnzZly+fBmVlZUwMjKCj48P9PT0aFXDtWvXIiEhAV++fKFpo//++2/qXHA4HMjKymLXrl0oKiqiUUBJgxZe+oqHhwemTZuGHTt24P3799i5cydj/VNXV0doaCg8PDwgKSmJrq4uhIWFQU1NjfFdv3//jlu3bqGyshLe3t64d+8elixZQv19zZo1FFVaQUEBjY2NCA4OhpWVFVpbW6nPqqCggJaWFqioqFBrhoqKCmPNsLe3h6qqKrZs2YIPHz4gKCiIoV/pifbJ1NRU5G+QnJyMsLAweHh4UI9funSJOh/C9CVA9xoUFxcHU1NTrFq1CpcuXYK2tja2b9+OX375hdVoQZz1YMuWLWhra8PChQvRp08fnDx5Evr6+rTXcXNzQ1dXF/z9/VFTUwMVFRVYW1tjw4YNAMSnsHZ2dgrsYrBp1lavXo2DBw/i999/Z6yHvKY84tzron5PUsbRr18/rF69GgsXLmRQYvk7z4L2gaqqKowZM4Y6jnf/Hj9+POrq6nr0PSMjI9HY2IiYmBjqcUIAxY9/L+dyubh9+zbGjRuHoqIiisrMBv7rb/To0Xj48CG1hxYVFUFGRgadnZ2043x9feHs7IzLly9DQUEBVVVV6N+/P62bLO46K87aDgBpaWkCNYzCNLkkeM/b9OnTERAQAE9PT/Tu3Rs/f/5EQEAANDQ0hL5Gr1694OzsDB0dHWzfvh0AaGtRVFQUdu7cCXt7e3R1dVHxk7jnv62tDbW1tTSDserqaoqpU1ZWhtbWVgwYMACrVq1CXFwcpk6diqVLl1LHk7p8CwsLuLq6Ytu2bVBWVkZ1dTVCQ0OxYsUKFBcXw8PDAwRBoLa2lvZ8oLsbN2jQINpjvJR8soPJS8kn8fLlS6SlpeH27dsgCAKLFy/G8ePHMW3aNADAnTt34OnpiefPnzM0oEC3xMfOzg47duwQSTn19PTEpk2boKOjg2HDhqG4uBj5+fmIiIhgHDts2DDY2NjAxsYGFRUVSEhIwLVr16iOs62tLRwdHQUyDXjx4cMHkceQ30WUXMnGxgYuLi5wc3ODsrIySkpKEB4ezmAm6evrw9PTE56enhg6dCjKyspw/Phx6Ovro62tDeHh4Zg+fTr09fWxaNEidHR04MyZM3j9+jXWrl2L7du3M3Ssc+fOxdOnT5GZmUnFv7x0ZHGkZ6LwL4WVB5aWlvj06ROkpaUZpgm8mi0/Pz8GtzwhIQEnTpzAvXv3sHXrVuTk5GDIkCFUS11LS4t1oSkqKsKuXbtw9OhRfP78GVu2bEF7ezt8fX0RGBhIo+d1dXUhODgY165dQ0BAALy9vam/C6KOkSApZBoaGsjLy6NdMB0dHZg9ezbDnMPAwACJiYmQl5enaCrNzc0wMjKiiY5FCf2B7pvt69evCAsLw/bt2zF27FjIysri/v37SE5Opo6fOXMmXrx4gdLSUri7uyMuLg5lZWVYtWoVMjIyqOM0NDSQmZlJczatrKyEubk5lQDo6OggICCA0vaw4fXr1/j999/x66+/4s2bN0hOToalpSV27dpFW3hramqwefNmvHz5Er1790ZzczN0dHQQFBREW4zr6+tx9OhReHp6ory8HJ6enmhqasL+/ftpv1Fqair27NmDlJQUxMTEID09HdLS0hg/fjxlUCTOMQDg5OSEmTNnYvPmzZRmLzw8HM+ePcPFixep41pbWyEtLQ1paWlwOBy0tLTQaJNubm4YPnw4PDw8oKuri4KCAly5cgXJycmIjY1lnDtRyQl/EE0afjg6OtKCt/Xr1+Px48dQUVFhbGxfvnyhqBkkPnz4ADc3N4wbNw55eXl4+fIl9beuri6cP38eN2/eRFlZGRQUFGBtbQ1nZ2eUl5dTG2thYSHDsIDU6ZB6kE+fPmH9+vWws7PDnTt3ICEhgX379jHc8Ozt7bFt2zbWDZPE/PnzYW5uDgsLC1Yzn8rKSty+fRsDBgzA/PnzBbqYEgSBq1evIiwsjKJ2lZaWIj4+Hhs3boSJiQk2btwIfX19yMnJITw8HLKysgC6f5+Ojg6oq6sjOjqaQf/98uUL3NzcMHjwYISGhsLExIT6+/fv37Fu3TpwOBwoKiqisrISQ4YMwalTp2i0m6ysLHh5eWHevHm4c+cObt++DTs7O6xYsQLOzs4Auu/xlpYWSEhI4JdffkFbWxtNJ0sG03Z2diguLkZISAg8PT0xceJEyMrK4u7du0hJSWF8/pqaGri7u6O2thbh4eGwtbWl/l5bW4uoqCiGgciXL18Y9O+EhASRv0F5eTlcXFxQXl6OxsZGDB06FLKysjh9+jRGjBiB+Ph41ucWFBTg1q1bUFNTw/Xr10EQBJKSkmBiYgIul4tjx46Bw+Fgy5YtDB2kuOsB0F1ge/HiBS5fviw0UBNFZRPmEMt//vnB/3dNTU00NjbS1gTexImXhkVC2L0eHx+PmJgYVFdXIyoqCiEhIfD19UWfPn16bKgibB8IDg5GamoqY20CurWYixYtohWjRH3PkpISgZ+J35iEf1+XkpLC6NGjsW3bNoSGhmLRokWsyVlSUhLi4uJoFMrc3Fy4ubkhPj4emZmZiIiIgJSUFExNTSmtMAkul4sXL16gpqYGioqKDLMt/nVWUVERVlZWcHZ2psUWwtZ2XqMOX19flJWVsWqnSbOd1NRUvHz5Elu2bKG0jWFhYZgxYwbc3Nyo40tKSrBlyxYUFhZSe/WsWbMQEhLCKhPgxb1793Dw4EEqidqwYQON3gt06w/Dw8NhaGjYo/N/4sQJxMfHY/Xq1dS6feXKFZiZmWHUqFHYs2cPhg4dioSEBPTr1w+5ubnYtm0bdHV1sW/fPvTu3ZtKpgWF7eQ1dv/+fdTX12Pv3r2MWFVGRgaampo0OY6pqSnCwsJEUvLV1dWpvUxXV5dBDS8rK4OTkxOKioqgpqbG+M0tLCwQFxeHgoICmJqaws7ODlu2bEFiYiIGDx5MO7apqQllZWVITU2lCl2LFy/GyJEjaccJatbo6+tj7ty56OrqQmxsLOLj46GkpIRly5bh+PHjAu9pQHAxiRfiyJU6OzsRGhqKpKQkRrGO9z7hcDjYv38/7ty5Q63JVlZW8PLywsePH3Hq1Cns3bsXw4cPR1FREeTk5DBkyBDU1taitLQUU6dOhaOjI+t3ISEhIYHLly9T/y2O9EwU/k0geSBKAyYuVFVVMWPGDCxbtgwGBgasBhUk+DsX7e3taG9vR0NDA8zMzBgbKgCkp6dj9+7daGlpQWFhodifCwBMTEwY1bisrCwcOnSI4fpnYGCAlJQU9O/fn0ogGxsbYWZmhuzs7B69b1tbG86dO4eVK1eioaEBfn5+4HA42LlzJ62LsWDBAsTHx0NOTg7a2trIy8uDhIQEIxjx8fHBly9f4OzsDEVFRZSWliIiIgIaGhpUZ8zAwABZWVlCq5fLli3DunXrYGpqSi2cz58/x86dO3H37l3G8UVFRaipqYGysvL/2ea/pKQEioqKkJaWRkpKCpqammBjY0Pjy4tzjJaWFnJycmgLEpfLxZw5cyitAL9bLy/IaticOXOQnZ0NGRkZ6vfu6urC7Nmz8ezZM9pzyE1UUHICgBFES0pKYsyYMQzdgaBgG+iueLIZAfz8+ROenp548uQJo2ovDD3dWL9//461a9dizJgxiIyMZGUmrFixAn/99RcUFBQYmglx3cxIiDtKJScnB0lJSaisrMTQoUNhY2OD2bNn459//sHbt29haWkJPT09HD9+HFwuF4mJifD390dAQAC4XC727dvHGrA3NTVhx44dKCwsRFVVFc05mMvl4tmzZ6itrYWysjKmT5/OqFxaWlpiz5490NTUpO6nL1++wMnJCQ8fPgQAoQE0LwYPHowzZ85g1apVaGhogI+PDzgcDnbv3g11dXXWz08amCUmJqK5uZlyLnRyckJjYyPk5eVRV1eH8ePHIz09HQ4ODqwaSFFdVKA7iH7z5g1KS0uhoKAANTU1gZVcLpeLkJAQREVFYePGjXB2doakpCRcXFwQFBQktgFESUkJlJSUICUlhdTUVHA4HGo94K1AEwSBc+fOQVlZmWawtWLFCnR0dODUqVOIiYkBh8NBUlISdu7cyQiwRTnETp06FatWrRL4Wa9cuUK7fkQlTmyFWYD9Xo+MjERycjKcnJzg7++PBw8ewNXVFcrKyggICKCeKyhB5tctC9sHxo4di7lz51JOm7yIjo5GQUEBzflc0Pf88eMHtLW1xXZ3FoVXr15h/fr18PDwwPz58zFo0CBUV1cjIyMDYWFhCAkJga6uLu05LS0tkJWVhYSEBP766y9wOBzo6ekx9khxmAscDge9evXCL7/8gm/fvkFeXp4xqkrY2s7L5BBXO52amkor7nM4HCxYsIDmQ8D7Haqrq6GoqMjqGMrv+M7lctHS0gIvLy+aRh/4zxgGBQUF6jf6b87/jRs3KE2bsrIybGxsYGFhgWnTpkFfXx/Hjx+nXa8VFRVwd3dHXV2dQKMbYXjz5g3VHRQGLS0tPHnyBFJSUtTe39HRAV1dXUazYPfu3ULXK2F6VldXVwDdieaNGzdw8+ZNlJeXw9nZGba2tjQzKkNDQ6SkpAh9r540azo6OpCRkYEbN27gyZMnMDExgbW1NQwMDGjFEXGbCsbGxkhPT4ekpCT09PSQl5cHoLu5QcZL4o61ioyMxIoVKyAjI4OfP39i0KBBAnXb4tybBEGgq6sLUlJSqK2thby8POMeX7FiBfz8/HpsmsmLfxNIFnz//h2lpaXQ1NRES0sLoxv55MkTHDhwgOYyReL9+/eorKxEVlYWsrOzkZubi5EjR8LAwABz586FmpqaQCMcEp2dnZg9ezZDQMyLL1++4Pz58zh48CDtcVGJQnJyMvbs2QMDAwMq8Xry5AmOHTvGWMT9/f3x9etXeHl5wdHREfHx8QgKCoK8vDz8/Pyo43pS3RcFcTuV7e3tCAkJQXp6OqqqqqgK6ObNm6kg7tixY5CWloarq6vA86ipqUkZypALJ9At4CaTLxLCxhiI4ybH3yX4X8HExAQnT56k0d4+ffqEzZs3U11b/uC3vr4epaWlMDQ0pOjIpqamlKMleS5+/PiBDRs2MIoLopITAD0Ojns6U6y2thY3btyguYA2Njbi6tWrrLb9vB0HYRsr/29YUVGB169fw9DQkNpoeH9LYUFSVFSUSPoVb5L5vxylQm5kNTU1WL16NVWAWLhwIR49esRquEXi5MmTuHHjBhW86evrw8rKCpaWlkI3HE1NTTx9+hQSEhK0IoSWlhbNNICkvZWWlsLCwgJlZWWszqPC8OzZM4G0NLJrTnYAZs6ciYcPH6KsrAxBQUE4e/YssrKycPr0aVy9epX2XHG6qIIcHEnbdd5A6OPHjxQlLjAwkNb51tXVxd27d4UGGOKOlRG3Ah0YGIh3797B1dUVmzZtwuPHj+Hj44OmpiaaNMHIyAienp6sDrEeHh7w9vYWeW0fPnz4fzJXkv9enzdvHq5cuQIVFRXqOquvr8fChQupQA4ApkyZAg8PD6xfv572emzdUUH7wOnTp+Hi4gJvb29YWlpCRkYGHR0dSEpKQkBAAC5cuMCYTcfWubWwsMCrV68EdpHYKKzt7e1ITk7GkiVL8OPHDxw4cADy8vLw9vbGoEGDkJ2dDX9/fxQVFVHPGT16NHbs2EFRVXs6A1qc4mBOTg7c3Nxw6dIlTJs2DadOncKFCxcQEREh1jie/2YuspaWFhITE2mztr9+/YoVK1YwEkhx5mzyNwwkJSUxatQoWhGlqqoKbm5ujDEMp0+fhqKioljnXxycOHECq1atYh1J1NnZiT179uDQoUO0x8VJJMSNzTZu3Ihff/0VHh4e1PV/7tw5PH36FKdPn6aO4y0y9xTkGBz+x7KyshAbG4vs7GxMnjwZcXFxALqd5cPCwlgdtkn0pFnDi+LiYsTGxuLWrVtob2+nXQviNhW2b98OSUlJivI9f/58yMnJ4ezZs1TcJe5Yq9mzZyM3N1fkfHFx7s13797Bzc0NISEhmDFjBo4ePYr09HRERkbSzqW/vz+Sk5OFSs9E4V8NJA9EacBIHDp0CIaGhqwuUwCgqKgIOzs72NnZoaOjAwUFBcjOzoavry+qqqowc+ZMvH//Hh0dHWhpaYGenh7t+W1tbRgzZozAAPrFixe4cuUKMjIyGAkkL2UCoCcK1tbWsLCwwIQJE3D37l1UV1dj8uTJVKLGDy8vLwQEBMDBwQGtra0UXcPLy4txHH91PzMzEw4ODj2mEu3cuRPnzp2DhIQE/Pz8qE7lgQMHaM+5ePEi3NzcWEdJkJXFrq4u/Pz5E2fPnmUEaCQledSoUXj48CEtec7NzWUEs6LGGJDnT1Q1Rxw9B0l3EgbeQMPR0REbNmzAmjVroKKigpKSEly6dAlr166ljiFd5XgRHx9PC4RXr16NDRs2YPXq1eByubh16xYuXLhA482TaG1thYaGBmpqavD27VtIS0vDw8MDCxcupBLIN2/eiPweQM9nNxYWFuLKlStIS0uDvLw8LYH08vJCUVERtLW1WRNXMtE/c+aMwM/G/xtOmDCBcY/ygl8TSeLnz58CnyMI4oxSyc3NxaFDh1gDJN5ZYcrKyigqKsKIESNQXV2NpqYmSEtLU9pqQckj0H2d8uq+jhw5gtTUVDg6OkJZWRlWVlYwNzdnUMJUVVURExMDBwcH6rHbt2/TxpV8+/YNzs7O1HxUTU1NWFhYIDQ0FMbGxvD09BR53QQHBwtMHpubm/Hz50+aVrJPnz4YMGAAZGRk8OnTJwDdQTPbRhkcHIzw8HBoamri3r17UFJSwoULF+Dk5EQlkN7e3igtLYWUlBQGDhyI+vp6dHZ2QkpKCh0dHRg5ciQiIiJw//59nDhxAsuXL6eSMV4YGBhg+fLlMDIyYpxL8r7jHUvEBjLx4F/7BSE1NZWSJkhKSlIuokZGRrTjfv78CQsLC8q1U1lZGXv37oWtrS08PDzg5+cnMvEDwDp+gYQg7R8JQfd6S0sLRXkj7wE5OTlGACYpKYn4+Hh8/PgRBw8epM4//30jbB/Q0NDAoUOHsH//fuzfvx8DBw7Ez58/0bt3bxw8eJCRPArr3ALia6yAbkfIwsJCLFmyBLt378bgwYMhKSkJHx8fREREwMDAAHfv3sW3b99QX1+PIUOGMEb3iDvSgcT169dx5coV1uIg72sGBwdTRTgXFxf8+uuv8Pf3pxXU/pdzkZctW4Y1a9Zg5cqVUFJSQklJCS5fvszogosao0Li27dvsLKyYrA9eOfH+vv7s45h2L9/P06cOCH0/PMPqBc2L7ukpATJycmsI4mkpKSQnp5OSyCFJRK8CaSw2IwXvr6+cHFxwfXr18HhcGBsbExR8nmxYMECkWOavn79Ss025/3Nv3//juTkZBptVFJSEkZGRjAyMkJFRQUtThkxYgSWLl2KSZMm0Zg9EhISVMc/OzsbWVlZePDgAQ4dOiS0WcOL4cOHw9PTE1u3bmW41v7zzz/UyBfy+bNmzWJo7318fHD06FG0tbVh165dNLkSCXHGWgHdLqx+fn4inV/FuTf37dsHJycniunl5eUFFRUV+Pr60lgqTU1N1HrHr+MWF/92IHkgrgZs5syZKCgoEFt4WlJSgoKCAvz111949OgRgO5ZSw0NDdi4cSNNnA50V7EnTZpES3rISmR0dDSlQbGxsaFdhIJAJgr8FayeoLa2FgMHDmRNaoVV90krc2GzmXo63BcQXrERRkXmfT7Q3UlwcXGhKmtmZmZ48OABjh8/TjPIETXGoKqqSqi+Ijc3F9ra2vj8+TMA4XqOhQsXijyGV/MBdAct/Dx7UcYFbPTU27dvM/SDbKMoLCwsEBERgREjRmDOnDnIzMyEtLQ0tLW1qcr+zp07UVhYKDQ4BrqtuFtbW+Hp6Qlra2vk5eXh2LFjePv2LTVTrKOjA+np6YiKisKrV6+waNEiLFmyBDo6OrTFdubMmcjKyhI4XF4c23iSZiMuehIkieqyikOjt7CwgI6ODszNzRldSl6TgMuXLyMyMhI3+rcBXAAAIABJREFUb95EeHg4/v77b/Tq1QtSUlI4f/484/UbGxtx48YNXL16FZWVlTAxMUFwcDDtGC6Xi6ysLNy+fRuPHz/GtGnTcPbsWervHz9+hJOTE4YMGYK///4bM2fOxD///IOzZ89Spj9r166FkZERVq1aRVV4SdpXcnIyjQ4oCLzzd0l8/foV0dHRSEhIQJ8+fWBtbU2Z3KxduxYmJiZYvnw5Fi1ahKNHj0JWVharVq1izDgVp4saFBQEDoeDHTt2QE5ODq2trQgJCYGcnBxcXFwQGBiI5ORkDBgwAIGBgQKTXUFdQ369yv8VtbW1cHNzQ3R0tNjShEWLFiE6OhqDBg2ClpYWHj9+DElJSWhqauLFixcwNTXFsWPHGAkUP8ShLPNSDMW51728vCAtLQ1vb2/Mnz8fT548wZEjR1BTU0O7ZtXV1ZGdnQ13d3f8/PkT4eHhUFRUZDBMxNkHOjs78eLFC1RVVWHQoEFQV1dn7SyI6tza29uzasoXLVqE27dv0x4zNjZGYmIi2tvboa+vj6ysLAwYMAA6OjpISkoSeV5J/SAbuFwuK8tBFHMB+I9XAe/ay8Y0sLKygrq6Ovr3708zGrG1taXN2hM245Q0biP137dv36axjvhNYkSNUSGhqqqKKVOmICIigiZH4e1OizuGgReCBtQvXboUI0eOxOLFixmxo4eHh9gjiQDxGEDk84QxL86dOwcnJydUVVVh8ODBeP36NbX3s1HyxaEa//bbb5CXl8fAgQNRUlKC2bNn4/r163BwcMC5c+eE6qZ5wbZH19XVIS4uDq9fv2b8jbdZ8/jxY1RVVUFXV5dWCBUE3j1/6dKl2LRpE4yNjan1MTc3F0FBQayFeGEQd1yYsDFCvMU1ce5NNlYjQRDQ1NRkSJH+r/i3A8mDgoICBAcHQ0ZGhloYSRdQXmhpaQl0mQK6E4tnz57h2bNnKCgowM+fPzF79mzo6Ohg1apVtApTRkYGFBUVweVyUVVVBXl5eVpVt7S0FNHR0bh58yZUVFTw9etXJCcnM4TEwmBlZYWDBw/i0KFDQjtgbFXgmJgYpKSkoLq6msbZ54Ww6j5JD1u+fDnOnz9P6+Ta2NjA19cXgHAjHhK8iaawig2vXrWpqQl9+vRBZ2cn7ty5A3l5eVpiqKmpieTkZKSkpEBRUREKCgqIjY2lUdCA7mo8/zkfMWIERc9at24drl69yqA7A90L4cmTJ/Hu3TuKZnrr1i2ankNJSQnHjx/HggULqORQnGNILFu2DDY2NigtLWW9NvhpZOTGwytcf/z4MRYuXEjNKBUGOzs7/Pbbb7h58yYWLFiADRs2oFevXjQ9a3FxMfr378+gAvMPJ3748CE1U0xCQgJSUlJwd3eHjo4OqqqqcO3aNcTGxmLw4MFYtmwZvn37RlXj+TFy5EiGqyAvyA6SOEmio6OjwHuFN7gXx41N3C4ree0Ko9EXFxdTAbQwrFq1ClOmTMHAgQPh4+ODCxcugMPh0DrTQHfSFx0djeTkZLS1tcHb2xu2trasHVyCIKh/EhISjAB04sSJuHPnDrKysihtoKGhIY2u9u7dOyrpJM/v/Pnz4e3tDYA9OQS6kyA5OTlG1+vBgweIiorC8+fP0dHRgZCQEJiYmNB+Oy8vL7i7u8PAwACurq6Unm3Tpk2M9xGni5qQkEDN8QS6XUe3bdsGY2NjuLu7IyEhAc3NzZgxYwauXLnC2h0MDQ0Vu2sIdK9BBw4cwMaNGzFu3DicOHECRUVF2LNnj0iaOGmKAnR3ETw8PODl5QWCIFBcXEwbzk1ClEPsokWLsHLlSmzevJlBEeUFb3JYU1ODe/fuoby8HEOGDIGJiQkVvPfkXvfx8YGXlxfmzJkDgiCgpqYGDQ0NHDt2jPH+ffv2RWRkJA4dOoQlS5YgPDyckfhpamoiJSUFycnJAvcBKSkpobOSSbB1bn///XcsX74c3759Q2FhIW34PNCt5eNwOIzXampqQu/evZGZmYnx48dDQUEBHA4HUlJSjJnIoiix5Lrh4+ODKVOm4NixY3j9+jWOHTtGS6BEMRcAYNy4cUhMTKQVF1NTUxmMke/fv+PmzZuU0Yi1tTWmTZuGLVu20BLI9PR0xMbGss445f0+K1asYDBi+KmREhISDIM0NsjJyUFPTw9LlizBiRMnqL2L9zzKyMhQmm8SdXV1rJRzUQPqv3z5gqtXr7IWHSQkJLB7925MmDAB27Ztg5OTE7Zs2UL7Oy/EYQABopkX4eHhFF3zxYsXUFNTY3XWJnH//n2BfyPx/v175OXlobi4GAcOHMDmzZuhq6uL/fv3CzT/YQPvHk0yEYQZ30hLS2PkyJGYOHEimpub8ejRI/z1119ITU1F3759MXv2bNY9k//c7tixgyomtbS0wNvbmyom8UIcuYyg88XPThCXlSDOvamiooKcnBya/jY/P58qJpEsLP41iBfiyq3+TSB5MGDAABQVFdESvOLiYsbm1a9fP6xfv57VZSo0NBTm5uZQVVWFrq4uDh8+jFmzZgnkQPfp0wdeXl64ffs2Ojo6IC0tDWNjYxw6dAg7duzA06dPsWDBAkRGRmL69OnQ09MTqpcRlSjw6giB7sXw0qVLrHz9kJAQpKSkYNWqVRg6dChKSkoQEhKCqqoq2uI/YcIEREdHY/ny5ejduzfevHkDWVlZ2qL+4cMHhuZs4sSJ+PHjBwBg4MCBAIR3KnlBJqb8JiW8m2ZSUhL27duH58+fIygoCElJSZCQkMCqVatotEcVFRXaf7NB1BiD4cOHY/369dTYDvLcbt++Ha9evaJs5Um0tbWhqamJlhhUVVX1+BigO/jw9/enkpOEhASsX7+elpyw0cj69etHJfBAN42lvb0dFhYWsLKyEmp5zZ+cnD9/Hk1NTbTkRNzg+JdffkFjYyNt9EJ9fT369esHIyMjLFq0iLbBs9l4k/oebW1trF27FuvWrWNobHi79aWlpTh9+jQrnYhMDslOMIm6ujokJyczKKviBEmHDh0Cl8tFRkYGrK2tMXLkSJiammLfvn1UlxUQj0avqamJly9firSlB7qpN2Qy6uTkREtG79y5gytXruDjx4+wsrJCbGws1q5dCzMzM0ZCkpWVhbS0NNy7dw9jxoyBlZUVfHx8qPWPd90haUm8aGlpoe4LJSUlvHnzhhaoFBYW0oI0oDsQCQwMxMWLF5GQkIBdu3ZBVlYWYWFh0NPTw/nz53H16lVIS0tj2bJlCA4Ohrm5OdTV1RnX+uTJkyn9yogRI6CpqYmmpiZWirSPjw+cnJxw/fp1NDc3w9HRkeqikpCWlsanT58wdepU6jEyQAO6q/DXrl2jFczY0JNO+O7duyErK0ut5dbW1ggLC4Ofnx+jUywM/NKExYsXw9zcnNJpkti6dSvGjBkDWVlZ7N27l3KIDQwMBNCd6JuYmGDnzp149OgRjhw5ItRY7PXr13BycsK4ceOoICc4OBhnz56Furq62Pc60L1XR0ZGorq6GqWlpVBUVKRp40iQAStJ+xw/fjzWrl3LCPiOHTsGKysr1n2AP7FmA283QUlJCbW1tVBSUkJpaSm4XC5UVVXR1dWFCRMmIDMzkzGmRUZGhlWOoaGhAQ8PD7x79w729vYoKyuDn58fdHR00NLSgpcvX8LIyAiWlpYiO2579uzBrFmzaKOdTp48CV9fXxpVUZzi4B9//IGNGzfi8uXLUFJSQkVFBUpKShAZGUl7z0GDBqGrqwvDhg3DP//8A6A7+ayoqKAdRxAExo0bh/r6eippXL16Na2DI4wamZOTQx0n7rgYCQkJeHh4YOzYsVi/fj127doFW1tbWtwiagwD24D6a9eusQ6onzx5Mr59+yZU5iLOSCJAvEQCEB2bjRo1CvPnz0drayujk0uCN8YSx4xv4MCB+OWXXzBy5EhKt62mpoaioiKxJC0k2JgIJ0+ehI6ODnWMOM2au3fvIjk5GS9fvsS8efNgZWUldF0Wp5gEiJbLAOKNCwMEa+rJz0NCnHvTzc0NmzZtgoGBAZSUlFBZWYnHjx8jJCQEAKg9j21UVE/xbwLJA3E1YKNGjaI6GWzIyckRWCXhR2BgIOrr65GQkEBp64KCghAQEIAnT57A2NgYCxYsoAUqwsCfKBAEgf79+1OmN2wXzeTJk2FlZQU7Ozva4zExMYiLi6PZ9JPUM94EUpzqvqjZTOTmKapTSUKcis3Zs2cRHh4OLpeLmJgYXLhwAUOGDMFvv/2G8+fPi1zMeKltO3fuxLp16xAbG8sYYwB0U5JdXFzg6uqKU6dO4c2bN/Dw8KBsufl1KeLoOXqi+eBNTkaMGMFITvhnu0lJSWHw4MG0DtL9+/fx7NkzpKamYt26dRg8eDCsrKxgYWFBBYatra3UjLfJkydTGzlvt41EW1sbUlJSGBv+P//8Q9GSAOEzxYqLi5GdnY2WlhYsXbpUIGWbX9/DXy3kp4zs2LEDBEHAxMREoFkNm/bTysoKW7duhYuLC/WYOEGSsC4r//eYOnUqzp07B11dXYwbNw5btmzB4cOHKdrboEGDsG7dOsyaNYuxzvAmEqKS0a1bt8LOzg6nT58W6RLn5+cHCwsLxMbGspoa9ETn5ubmhg0bNsDGxgbt7e34888/ERsby2AhHDp0CJqamiAIAqGhoTh48CAGDhyIwMBA6Onp4ciRI7Czs4OHh4fI9VZQ4PP69WsGRVucLqqzszPWrVsHGxsbypI/MTERbm5u1DXr6OgostPNm3QC3YWTly9fsupTnz59ipycHOp6HT58OA4cOCB0TBEbfvnlF0pfziZNOH36NAwMDDBp0iTaXD9ebQ+JqVOn4tatWzh9+jSWLl0KMzMz2mvxakwPHz4Mb29vmqHXjRs3EBAQgNjYWCxatEisex3ovqZIy37+AhDvfct7nwKAg4MDRo0axZCNlJeXw97eHqNGjYK1tTXMzMyoRJ3D4aCjowMLFiyAsbGxSHMrQZ3byZMnw9XVFcOHD8fChQsp/ZowBAQE4Pz581BTU8OaNWvw6dMnjBgxAh4eHujbty9+/vyJ27dv488//0RdXR3Mzc1haWlJ27NJvHnzhrbv9enTB+7u7oxZxuIUB2fPno2MjAw8fPgQ1dXVUFJSwty5c6lCMIn/5VzkXbt2QV5entL5k9TI5cuX016rJ3M2ge41feTIkXBzc8OnT59odFVhM1NJRsn06dPh4eEBY2NjGBoasjq+AsLnZfNi+vTpuHnzJtzd3WFnZ4fw8HDGMeIkEoDo2Oz06dPIy8uDj48P637HD1EeG+T3PHbsGFxdXaGoqIiMjAzIyspCTk4OlZWVIgsd9+7dE5uJYG5ujkmTJkFHR0dgs2bBggVYsGABOBwObt++jZCQEFRUVFD3Cn9i+PHjR0ycOJFWTGpra0NgYCCtyJOfn88qlykuLoadnV2P5nDyM8o4HA66urowadIkGm1WnHvT1NQUY8eORXp6Oqqrq6GqqgoPDw+KytsTFpYo/KuB5IO4GjASbDbhPaFj6uvrIzU1lXYR1tfXw9TUFPfu3UNiYiJiY2NRX1+PJUuWUBoAQQETv96ELVHgR1FREZYuXUrj6wPdWoK0tDRa4NTU1AQzMzPKkp8NFRUVjOo+/2ympqYmaGho4Pjx4zTnLHV1dTx9+pRGNWhra6Np60h8/vwZycnJlCuqubk5TY9D8tfz8vKwbds2qkqprq7OCCDYwEuFbWtrg6SkpNAxBqShDofDwefPn7FmzRps3bqVVacpjp6jJ5oPMjkhvzOXy4WOjg5V2YqPj2d0ztra2hAcHEyNPeFFZ2cnMjIyEBgYiMrKSrx79446dy9evGClQvNv0lu3bsWbN28gLy+P1tZWDBkyBM+ePYOtrS3NFEnY7EZpaWk0NDQgISEBcXFxaGxspLrmwqg2JATpfGbNmoWsrCyxHWJJcDgcGBoa0rQE4rixGRsb49q1a1BSUqJ+o6qqKixbtoxGcxFnlIowjSAv/VOUpjsuLg5xcXEoKiqCtbU17O3t4ejoyDqTS5SxU091bq9fv6b93jY2NoyOqra2NnJzc/Hhwwc4ODjg6dOnkJGRofRAubm5iI2NRVZWFvT09GBvbw9vb2/Wz8/mQlxWVoa5c+dSzqM9dQvNzc2lWfJbW1tj1qxZ+Pr1K27evCmS7igoQcrJycHVq1cZgaOBgQGuXLlCC3iKioqwevVq3L9/X6hLK8kaef/+PZqampCYmMiafP3xxx9Ys2YNXr58ib59+0JPTw8GBgbQ1dUV6JrJ4XAQEhKChIQEzJs3j7be8coOeJ1OSXR2dlKaSgBi3+vkej5+/Hjadfl/0Y62tbUhMzMTqampePLkCTQ1NWFtbY0FCxZQrsXPnj2jDPT4r9fy8nIMHTqUMdszODgYTU1N1GzP2bNn0woBwhAVFUUzRSFx6tQpRnJcXFyM1NRUavSBlZUVjYZtYmKC48eP04rRHz58wNatWxku26Lg7OwMS0tLzJs3T2gi/L+ci6ympkajRl66dAkvX77E/v37aY6i4s7Z5NcVlpaWwsXFBZ8/f6b2MGFjGCZNmsQYUK+np8e6/gDC48L09HSxRxKReP78OaZOnQoJCQlaIsEbGxYUFEBdXZ26J9liM6C7wCYszhUGfo8NklYfGBiIv//+G25ubmhvb8fevXvh7++PqKgooa/n4OCARYsWYcWKFdR9L+i81tbWCoyF6+vrERsby8oqqKioQEpKCm7cuIH+/fvTig26uro4f/48JVnIy8vDnj17ICsrS2PwWVlZ4eLFi6zFgJ6OC+MHl8vFmTNn0NzcTGOGkMktL1pbWxEaGoqtW7dSxX1B4N2/ysrKcPLkSVYKrrhr6L8J5H8BQXO0yGRIVVUVffv2xbx58zB48GBW3jdZydDT00NaWhojgTQ3N6e1vv/66y/ExcVRWhwLCwssWrSI9eYRNvyZf0QBl8vF8+fPYWxszDCzOXPmDLKysrB9+3aMHDkSlZWVCAsLw7Bhw7Bs2TLquJEjR1JW49+/f4e/vz/NapwXomYzrVmzBuPHj2d0Kmtqamj0mKysLLi7u8PY2BgqKiooLi7GgwcPEBwcTFGOLC0t4ebmhuTkZMjKyuLIkSOIi4vDtWvXaBsOaeNM6nLmzJnD2BTV1NQwZ84cGBkZwdDQUCBVq6WlBevWrUOfPn1olLf/Bt++fWMdbZCSkkJzZBQnOdHT04OGhgb279+P/v374+XLl9ixYwf69u1Lq3C1tLRQQVReXh60tbWpIAr4z0YjziatoaGB1NRUSgsUERGBhIQEpKamMoYzkyCdLAXhxYsXiI2NxZ07dzBq1CiYm5vT9Ff8Op/AwEBWnY+1tTUiIiKEmkzwOpYB3fdKZmYmpKSkcPHiRepxcYKkEydOIDMzE5s3b8aOHTsQERGBEydOQENDg6ZF6MkoFUG6aRLizvX88OEDYmNjkZKSgsbGRvzxxx+wtraGvLw8lixZ0qMxJEA3pXfUqFFoaWlBVFSUwNchDYXIbgm/oZCRkRGuX7+Oa9eu4e3btzh79iw+fPiATZs20ZLu2tpaxMfHIy4uDt++fYOjoyOWLFkilIINMAMf3vEKooojoiDIPIEEf0ecFx0dHZg9ezajYHbixAkkJSXB0dERQ4cORUVFBa5cuYIlS5bg999/FzlkHOj+rZ2cnFBSUoIZM2Ywzjm5B7S3t+Ply5d4+vQp8vPz8ebNG6iqqlIJJUnRe/ToEXx8fKCiooLAwECh2nwzMzPs37+fNubh2bNn8PPzowZv80LYvT5r1iykpqay0lYB/FfXLQne4llVVRUtcG9qakJGRgaSk5NRVFSExYsXw9LSEmPHjoWWlhby8/OxceNG2jgUfuzcuRPDhw+HhYUFQ78vJydH6dqA7iIcvx6Jw+HAx8eHdUY0mQRHRETg+/fvNBOvq1evIjQ0FDY2NtT1k5CQAC8vL9ja2jLmIrKBZOWQerRPnz5h3rx5sLCwgJ6ensjRS4LQ1NSE+vp6gTNOge65gA8ePACXy4WRkRFVECaNuHghLAYiUVZWxqDNNzc34+7du1QyJWwMw48fP3o8oF4QejKSSBA6Ozvx5csXGkVW3LnCNTU1iI6O/q9GsQmaFU2Cy+WCy+Wid+/erAYv/PDy8kJ2djY0NTUpJoK+vr7AxJwf/HpJ/mYHeQ+npKTgxYsX0NPTozGikpKScOTIEQQHByMpKQmpqanYuHEjnJycIC0tTcllcnNzkZeXJ1QuI+4cTjZ0dnZCR0eH1tgRltyWlJSIXdwHupkapJaav5glTjca+DeBpEGQaQY528vAwACWlpYi52gVFhYiKSkJd+7cwfjx42FlZQUTExPWSp2vry9KSkqwY8cOKhE6evQohg0bBnV1dSxevJi2eHE4HCQmJuLGjRv4/Pkzoyolavgzv+ZGUlISo0ePxtevX7F582ba38gAjDwnbJeKhIQElixZgsLCQty6dQuOjo4YPHgwZGVl0dDQQNOwPHr0CAkJCbQ5ivxuY/ydyubmZsyaNYsx5NrGxgbu7u60Kn5WVhaCgoKoKtGTJ0+wa9cu9OvXDydPnsSPHz/g4eGBEydOUN2Br1+/YsOGDWhvb6eoaBISErhw4QKNqldZWYlHjx4hKysLeXl5GD58OJVMTps2jVb9b2xsxLZt2zBv3jxaos1rxyyOBm/SpElwcHCAj48PLaniX4TFSU7q6urg5+eHV69eYe7cuUhLS8OmTZuwZs0aatPfunUrsrOzMX78eFhbW2Px4sWM6hr/e+/cuVOgiy7ZQeJwOLC0tMT9+/fR2dkJPT09Gj24vb0dJ06cwK1bt1BTU4MBAwbA0tIS27dvR1paGoyNjRk0EQ6Hg4SEBERHR9OcC9euXYspU6bA1dUVsrKy1D35+fNnms7n+PHjSEtLg6WlJeM7kosnv0OmlJQURo8ejd9//11o4skG/i4r2U0mu6wkrl69ShnwHD9+HHv27MGFCxdgZ2dHUZebmpqwb98+pKWlUQk3qZvm7aj2JBkFuoPPtLQ0xMTE4O3bt9DR0RHLUIm3s03OgisoKMDOnTvx+vVrSEpKQldXlzLJEUezCwDnzp1DREQE2tvbERkZiT59+sDJyQnu7u4CN7j8/HzExsYiIyMDI0aMYE1MeH8T3sBHnC6qMGMlEoISQzbwdw25XC6Sk5OpjhcvCILA9evXkZaWRtEGLSwsGN1VUZg5cyays7NZDb8EgcPhIDo6GteuXUNFRQXev3+P3bt3Izk5GZs2bcLvv/8uMnlISUmBn58fbGxsMGzYMJSUlCAhIQH79u2DmZmZwOc1NjYiMTERcXFxSExMBNBdHDx37pxA52ths1lJ8F63BEEgPz8faWlpuHv3LlRUVGBpaQkLCwuBQWthYSH++OMPfPnyBe/fv8ecOXOwYsUKnDlzBt7e3qz75YoVK6ChoUEZ5vDurWSA19raihUrVqCuro41yZGRkYGNjQ1FRevo6MCjR4+QkpKChw8fYvLkyTAzM8PChQsZlNLs7GzG9TNnzhwA3feOqGubl5UD/KfreefOHVRWVmLhwoWwtLSkufkKAi+FTpyh8Rs3bsT48ePh6uoKBwcHbNq0CbKysti9ezft/UTFQCTE0R/7+vqirKxM6BgGcQfUC+tA9tSJ/t69ezh48CBt7AnQXYDg3Z/FnSvs5OTEGPeRnp4OBwcHGg1dkMdGVFQUdW4FnVcZGRn8+eefSEtLY6VY86KnrCNRzs3t7e148OABUlJS8PjxY8yYMQMWFhYwNTVlveYyMjLg6emJyZMnIygoiPZ5e1ocjI+PR0xMDKqrqxEVFYWQkBD4+vqKlI2QvzHvmBFhyW1VVRWl0xUE3qaNuro6cnNzRRYXhH7XfxPI/yAwMBDx8fGwt7eHiooKysvLcePGDWhra0NJSQnJycn47bffcPXqVWqOFhmYNTc3w8jIiFYtIAgCeXl5SEpKwpMnT6CtrQ1LS0toa2tTCxGHw8Hu3btx7949dHV1QVpaGubm5vDx8YGlpSVVhXNwcGB0o9iqG6IsxHkhqlJTW1tLjahQVFSEgYEBa2VNmNU4GZzFx8cjICAAy5YtoxLluLg4bN++naG9BER3KmfNmoWCggJa0NLV1QVNTU2G6ycJclYO70Lq5OSEmTNnYvPmzVT1Pjw8HM+ePaN1mXjR0NCAc+fO4fLly2htbcX79+9FVv/5qz+Ojo4CNXhkcDx9+nSoqamBIAiEhYVRiQ4/9UYUBZTEx48f4ezsjIqKCpiamuLQoUM0gX5ISAisrKxYjUVI8L8379Btfvz2229wdnaGoaEhjI2NcenSJcjIyMDCwoL2nKNHj+Lp06fYunUrpQP+888/oampiQsXLmDUqFGs87EAZkKroaGBgoIC2kbf0dEBbW1tWpX6/zI+gaSqkaioqMDly5dZKYHiupnxQhSNngxqyKITqZtWUlKCv78/dRxbMnr+/HnY29vTdLSNjY3o168fkpKSqM/f1NRE6U548fXrV6pTz6anXrx4McLCwjB8+HDMnj0bN27cwJAhQ2Bubk4N+xZnbAvv+/Xu3ZsyJikqKhKpoQG6CyaJiYlYs2YNAPECHxLu7u6sNOH169dTdML8/Hzk5ORgw4YNGDZsGMrLy3H27Fno6upi27ZtIj8fCf4uKVnQ27NnD0ObJgikCyVJIRWUGJLz7RwcHKg9QRiKi4uRlZWFrKwsFBQUYPjw4dDX18fcuXOhpaUFCwsLHDlyhBrPIg4eP35MjRsaNmwYKxVUHLx48YJy4eb/vuJWz3mhp6cHaWlpmJmZwdraWqDBxM+fP3H37l2kpKTg7du3mDt3LiwsLGBkZISUlBTcunULeXl5tC4rCXJtETfAA7oTGUEBeV5eHlJTU3H37l0oKyvD3NwcZmZmjITz/2+Ulpbi7t27uHXrFkpLSzF48GBUV1djypQpkJSURH5+PrS1tSlTvJycHBgZGdFkPHosAAAgAElEQVS+lzhD44VRI3llHeLGQLwupwBdf0zO1xZ3DAMJMq65efMmY0A9aT7F+34PHjyAra2t2IPbSZiamsLW1hZ9+vTB8+fPqWkBhoaGcHJyoo5bvHgx/vnnH0hKSgqcKwyIHvdBgr+7RRAE+vXrh71791JFIFdXV9y7dw9qampUHP3ixQtMnz4djY2NKC0txbFjxxjmVF1dXcjIyICpqSntcWFMBDbn5rCwMKSmplKFnx07diAzMxOjR4+GhYUF5dzPD37GUW5uLp4+fYrNmzdTcVRP15bIyEgkJyfDyckJ/v7+ePDgAVxdXaGsrIyAgADqOP7uP5fLRUtLC7y8vKg9jISw5Bbovh8FgbfwTRrP8ftz9AT/JpA8sLOzw969e2k6uk+fPsHHxwexsbH49u0b1qxZg66uLrHmaPGivb2dGird0NBAHff+/XtMmjSJolwoKCjQuk1PnjzBzZs3kZmZiRkzZsDBwQHz588XaOFPBtQVFRVwcXFBfHw86urqYGtriwcPHog9T+/y5csICgqCgoIChgwZgpKSEvz8+RPbtm1jXNBaWlp48uQJkpOTcf78eSQlJYHD4WDevHlUQr148WIEBATQ3MlevXoFLy8vyh2R93G2Iem8QfSSJUuwceNGWgfz3r171HBld3d3hvMpL8gFW0tLCzk5ObTzyeVyMWfOHFoimpOTg/z8fDx9+hQfP36Eqqoq5syZgzlz5ggc5yIM4mjwSD3o3r17kZubi5MnT+LXX38ViwbCj5CQEFy6dAmrV6+Gvb099u/fj0+fPmHv3r20Li6/rtTMzIymmeF/bzb6EInc3Fy4ubkhPj6eolVJSUlh4cKFlKkT0L3hx8TE0DQBFRUVsLGxoQw1BM3H4v88/0udj76+Pnbu3InFixcLfc9ly5ZRugb+LgxvlT0+Ph6xsbGoqqrqUSWS7XMJ0k3z65h5k1FFRUVYW1tTxij19fVwcnKCjo4Otm3bBjU1NYwfPx4EQeDjx4+IiYmh1sLKykps2bIFb9++xcCBA1FXV4dff/0Vp06dolGDyfXw4cOH2LdvHx48eIDOzk5oaWlRxSRxNLskOBwO7t69i7KyMqxduxaFhYVUwkFSiXghIyMDJSUlRhGELfAhzcXMzMxQWlpKaXOuXLnCKDBwOBzcuXOHOr8mJiaIjo6mffeqqirY2dnh4cOHPXbuFAeiXChVVVUxcuRInDx5Umix5fXr19i8eTMMDQ0Zydcff/yBI0eOICsrC+Xl5dDS0qIGc/MnJmz6f1GIi4uj3AFTUlJo7o9sFEoZGRkMHToUlpaWtODN1dUVBQUFGD9+PGOEg6ACkLB1Mycnh7EHkmhubkZmZiZSUlLw9OlTaGpqwszMDPPnz2d1yHRycsK5c+eEngdxKJaijt24cSPk5eWxcOFCGruFF7znTNgg+8zMzB5RWCsqKpCeno60tDS8f/8e+vr6sLCwgLGxMWRkZBAVFYVTp05h6tSpsLOzo90PWVlZOHv2LI2S6eLigvz8fMbQeEBwEY6XGskLUTGQMPDrjxsaGtC/f38kJiZS52zw4MEwMDAQmNjLyspiwoQJ4HK5jP2KH4WFhTh8+HCPxvkA/5nDWVpaCnd3d8TFxaGsrAyrVq2idPeAeHOFgf+4hba0tMDU1JSKT0laNglxPDZcXV0xf/58mgFXeno6bt++jdDQUDx8+BDBwcEUw6K2thaxsbG4du0a6urqWGc8Av9hHfEyEaZOnSpSL6mqqoqBAwdi2LBhAq/vGzduCCwqk+BfWwQZs5GMxRkzZsDS0hJXrlyBiooKtdfV19dj4cKFyMvLo57D/ztJSkpi1KhRFMOiJ8ktfzNDQkICEhISGDBgAHJzc6nX+vDhAx49eoRly5YxGF7iJsr/urDy4J9//mFYLI8ePZqiGY0ePRqNjY2wsbERa44Wie/fvyMlJYUa+slL11m7di1F5zQ3N2fov3R0dKCjo4PGxkYkJSXhzJkzOHjwIJYsWQJ7e3tGxZLNQrx///6oq6tDWFiYWM5WmZmZOH36NM6cOUNLjh49egRvb2+MGDGC9l0FWY3zzqGprKxkDJyeMmUKampqaI8dPnwYV69exdixY2lJnYSEBC2B9PT0xKZNm6Cjo4Nhw4ahuLgY+fn5iIiIQHp6OoDuLoQo9OvXD1+/fqVVnL9+/crotDo5OUFOTg5LlixBaGioULt6cTBixAg0NDSINHGRlpaGv78/5QZ8+PBhBhVaEDWGXMj09fVx9+5dXL58mUrgT58+jbi4OGzbto0K7Nl0pStXrqTpSvkhLODQ1tbGo0ePICsrizVr1mDGjBngcDjQ09OjHcc/5xDo/l1IWpew+Vj8WLduHZycnFh1PkA3dVXc4kJdXR0OHz6MT58+0cxp+Asbnz59Qn5+vtBgmr8S2adPH5SXl+PAgQO0SqQ4wnZBNT/eTTwjIwNcLheLFy+GtrY2du3ahQ8fPuDNmzcwMzODtLQ0QkJCMHbsWMoBrlevXpQu7PDhw7hw4QKCgoIAAAcPHsSECRNw4cIFyMnJoampCYcPH8aBAwdogdSYMWNw8eJFPHjwAAYGBmhra0NkZCRN+C9sbAsv3r59iw0bNmDs2LEoLCyElZUVNmzYgD179sDW1pZhTgB060ZqamqgqqqKyMhI6j4W5UKsoqICgiBQX18PgiAYa0evXr0oG3Ty8/LfhwRBoLm5GYD4zp1ssx1//PgBX19fxtogyoVSTk4Oc+fOhb29PWuxhbxujh49ir59+6KtrY1xjQHA+fPnMWPGDBw/fhw6OjoCNckyMjK4d+8e3r9/j7lz5+LXX3+Fh4cH8vLyoK6ujsDAQFql/+jRo8jOzqYok6Sjbnl5OVxdXWk6JBKdnZ348eMHLly4gM7OTqpznpOTg8zMzB5pzYTVynV1dRETE4P4+HiaxGL16tXQ1dWFrKwsTE1Ncfr0aeo9eSv948ePx+PHj6Gnp4dVq1axFjeAbtqjMIolfwIZGxuLgwcPUseSa+LIkSMpGcbff//NaqDEP293z549GDlyJHbs2MFagGY7/4JgZGQEdXV12NjYIDIyklUDlp+fj8ePHzPMoHR0dBizXqdOnSrSaf7hw4d4/vw5GhsboaKigqlTpzJcrAHBMdDPnz9Ffi8tLS24ubkximt+fn604lpsbCzDQZlER0cHLly4gKVLl4pMIMeNG0ebdSkuFBQU0NzcDGVlZfz48QMEQUBZWZkRT4kzVxgQbxQb+b7h4eFYunQpRowYgaioKNTW1mLTpk3UNfX06VPGtTR//nz4+PgA6KYre3p64vXr14iKikJ6ejpUVVXh7OwslMret29frFy5kmYqJY5zs7j04J4m8TExMXj58iUUFBSgrKyMiooKVFRUQFlZGW1tbeByuSAIgoqvyfVHTk6OsabOnj0bnZ2dePnyJaqqqqCiokJbO8mYlhcTJ07EvXv3ANDvdf4iWV1dHSIjIykXVt7XGjFiBMUMIsG/bggF8S8oODk5EXv27CEaGxsJgiCIhoYGwsfHh1i9ejXR2dlJXL16lVi2bBnR2tpK7N27l5gxYwYxceJEYtq0acSuXbuIpqYm6rXKysqIc+fOETY2NoSmpiaxa9cuIjc3l+jq6qK9Z0dHB/HgwQNi+/bthLq6OuHg4EBER0cTtbW1Aj/nhw8fCA8PD2LSpEmMv4WEhBBmZmZEdXU1sXXrVmLLli2El5cXMXHiRGL79u3EX3/9RR2rq6tLVFdXM15j5cqVREZGBut7p6enEytXrqQ91tDQQBw/fpw4d+4c0dnZSbx//57Yv38/dR7J14yKiqI9Lyoqivh/7J15XI3p//9fKRQa+xLTMIPR2FqkRWghSyqVTIQ2JaUaS0glS0lRyhItVJYZZFfWhqyVdez7HqVoo7Sc6vr90fe+Puc+630oY34Pz8ejx6Nzzn3us933fV3v9/V+v1729vas+4YMGUJu3Lgh9rOfPHmS/v/o0SMSHR1NFi9eTDZt2kRevnwp9nniSE5OJoaGhiQpKYmcOHGCJCYmEkNDQ5KcnMza7vnz52Tnzp3kjz/+IAYGBsTGxoaEh4eTM2fOyPyahNT/TqampmT9+vVkx44drD8GDQ0N1nPOnDlDtLW1Sb9+/Vj3BwYGkv79+5O5c+eSiIgI4uvrSwYOHEhmzJhBZs+eTbS0tMiff/4p8n28efOG/m9lZSX0ec6cOUPMzc3p7YEDB5IzZ87QP01NTdZtwec/e/aMbNy4kSxbtowkJCSQvLw8ofcwd+5c4uvrS0pKSgghhBQXFxNfX18yZ84coqmpSbe7efMmMTQ0JB4eHvRc43+c4ezZs2ThwoVk+vTp9LxjWLJkCSGEED8/P7F/DJqamiQvL49YWVkRDw8P8unTJ5Gv6erqKvGYJYQQExMT+l0PHjyYfk5dXV3Wdvb29mTatGkkKSlJ7HGxePFi4uLiQh4+fEg+fvxI7t+/T1xcXMjixYsJIYTs2bOH6OjokD179tDv19rampw8eZK4uLiQtWvXEkIIMTIyIq9fv6b71dbWpv+/fv2aDBs2jN7W09MjlZWVrPf66dMn1nMIIeTevXvE3t6euLu7k+LiYpKdnU3Mzc3Jo0eP6Dbr168nVlZWJD09nWhpaZHs7GwydepUEh0dzdqXnZ0dOXLkCOu9XblyhYwaNUrid11eXk4CAgLI/Pnz6X1v3rwR+VdQUECqqqpYz09KSpK4f0IICQgIIJMmTSIZGRnk7t27JD09nVhbW5MVK1YQQgjh8Xjk9OnTZM6cOWTYsGFk8eLF5MqVK0L7mTVrFpk3bx4pLi4mhBCSk5ND5s+fT+bOnSu0rbq6OqmoqCCPHz8mDg4OhBBC/vnnH2JtbU0I+d9xuXv3bjJw4ED6OzMwj2toaNBjWRTXr18nUVFRxNrammhraxMvLy+SkpJC3r59y9ouNjaW6OnpEQ8PD2JgYEDc3NyIm5sbycjIIF5eXmT27Nms7YcMGUIKCwtZ9xUUFBADAwOx74Xh1q1bZMyYMfS2hYUFKSgokPo8fgSvp/wkJCSQkSNHkl27dpFz586RP//8k4wYMYLExcWRPn360D81NTWipqYmdB8hhIwbN44QQoixsbHIPxMTE0JI/Xl3+PBhcvz4ceLn50dyc3OJj48PWbNmjdD74rJtaWkpIYSQgwcPkgMHDpADBw6Qs2fPivz8gsc6PxUVFYSQ+vNa3B8D/3WjpqZG7D5tbW3Jli1b6O3a2loSHR1NJk+ezNpu6dKlpKysTOQ+SktLiZ2dHdHS0iKurq5k3rx5xMXFhWhqahJHR0f6vhnEzYF+//131naPHz9m/d27d4+Eh4cTc3NzEhQURHx9fen3xX+dCw0NJfPmzRP7mQkh5OXLl0RPT491n+A4mZ6eTubOnUsmTpwocV+iWLJkCXFwcCAlJSXE1dWVhIaGkjVr1rDGakIIeffuHZk6dSoZMGAA0dDQIE+ePCHa2trk+vXrrO3u3r1LTE1NyatXr0hqairp168f6devH4mJiWFt5+fnRxwdHem14Pbt28TJyYksX76cbmNpaUn27dvHet7+/fvJ2LFjSXV1NYmJiSH9+/cnOjo6ZOXKlURHR0fkPJQrpaWlZOvWrcTc3JwYGhqSgQMHsua5hNTPG5mxpLi4mHh4eBBjY2MSHBxMeDwea9uSkhKybt06Qkj9dWfs2LHE3t5eaH7p7+9PYmNjWfclJSXRcfivv/4iurq6xM/Pj5SUlJDBgwcTHo9HVqxYIXR9f/jwITExMSG6urrE3NycDB48mFhaWpKcnBzWdocPHxY63rlQVVXF6TorK98DSD7y8/OJvb096dOnD9HS0iJqamrExcWF5ObmkszMTDJmzBhy79491nMKCwtJbW0t674pU6YQDQ0N4uPjQ9LT00l1dTWn16+oqCAnTpwg48ePJ/369SPu7u7k77//po+XlJSQHTt2kIkTJxJ9fX0SHh4utI+6ujpy8OBBUlZWRoqLi0lgYCCZM2cO8fDwIDo6OmTWrFkkIyOD1NXViQ0gdXR0xA4KFRUVQpNGQW7evElevHjBuu/27dtEW1ubWFhYEHd3d2Jubk709fXJ3bt3WdsZGBhI/L4EJ+/8E35BqqqqaKCmoaFBzMzMSGJiotDvtWvXLmJvb09Gjx5NnJ2dyaFDhyR+vrKyMhIfH090dXXp5EFWpk6dKvJv2rRpdJvDhw8LPe/Ro0dk0aJFrPscHBzIxYsXWfddvnyZODs7E0Lqf49Ro0aR/fv3Ezs7OzJixAiSl5dHFixYwBq0tbS0hL6b2tpaoqWlRW+LmxwJTpIIqU82DBgwgHh6epLly5cTd3d3oqWlxQroCCHk/fv3xM7OjqipqRFNTU2ipqZGnJ2dSWFhodDv/f79ezJ16lRiZmZGnj9/LjKA5EfwWLSysiKEELJ582aJzyPkf8daeXk58fT0JObm5uTVq1dER0dH6DU0NDSIs7Mz8fHxYf0x6Ovr0wCMOX8qKyvJkCFDhF5TMFAT5OPHj8THx4f07duXqKmpkf79+xM/Pz/6W44fP55cvnyZEFI/Gezfvz/JzMwkhBDy4sUL+hupq6uz9hsZGcm6zT/hHj58OMnNzWU9/ubNG2JoaMi679atWxLfOyH1x9TmzZvJmDFjiLq6OjE1NSUxMTFCA7m2tjY9HpmgmxDCOh7FUVhYyPpume+Kmfwz/6upqZG+ffsSJycnkp+fT7e/ceMGa0LO/DFUVVWRsLAwYmRkRPr160eMjY1JdHS00GcgpP56ceDAAeLi4kJMTU1JVFQUefr0Kf1cgte7yspKoWOMEEIMDQ1JXV0dqaqqYn025njimmyZNGkSfX1p5Ofnkz179hBvb286qWGCF2NjY/Lw4UNCSH3iQE1NjY4npaWlQskRbW1tVlKRkPpjWfAcEEVdXR3reIyNjSWjR48mGzZsEJtoEURwssfPyJEjhb6TJ0+ekOHDh0t9b7LC/A5v376l16OioiJiZGQk07bFxcXExsaGREREEELqz+cJEyYQGxsb0q9fP6Gx1d7env5ekt6X4PnBf84wVFdXk8jISGJgYEDU1NSIrq4uWbFihVCAevfuXWJoaEj09fWJhYUF0dHRIaampuTZs2es7XR0dMQGt4sXLybu7u6sBD0h9ceOu7s7CQsLY90vbg70/Plz1nb8SYA+ffqQ3377jYwdO5ZkZmbKlFwTxcePH4XOYcGxcuTIkcTV1ZXcv39f4r5EUVlZSWJiYkhpaSnJyckhLi4uxM7OTihw8vLyImFhYaSqqop+hm3btkkNWt++fSvyGqGrqysU6H/48IHo6+vT21euXCGDBw8mVlZWZObMmcTS0pLo6uqSS5cuER0dHaKmpkaWLl1Kxzlx89DP4dq1a2ThwoVEQ0ODjB8/niQkJHBOqDJ4e3sTNzc3UldXR6ytrUlISAhZs2YNa27GfBeC8+Samhr6u9fW1hJNTU3i5uZGz6F+/foRR0dHoc87ZcoUEhMTQ8e7mpoasmbNGuLi4sLajglCZeXmzZtC19n169eL/IuLiyMpKSnk1atXUvf7vYSVj06dOuHPP/9EXl4eCgoK0KVLF1qqqKKigmPHjoHH4+H169e08fT69evIzMyElpYWtVa4evUqlJSUaM+cKPgbmMn/ie0cO3YM6enpaN26NTw8PNCtWzesXbsW27Ztww8//IBz585BU1MTTk5OMDU1FVkWJScnx6o95/fbY5StIiMjsXTpUnz8+BE5OTlCJaw1NTWorKwU2ZtVU1MjVLZ48eJFLF68GKdPn0Z8fDw2bNiAJk2aUMU9oL5E5cSJEzh9+jSKioowbtw4GBoaCpVSODo6YsWKFZgxY4aQOqaSkpJQGZKkPqKwsDDcunULCxYsQJcuXfDmzRvExsaipKSENtPPnDkTERERLLVUUdy8eRMXL15EVlYWNTx2c3ODkZGRxOeJg0u5hIWFBXJyclhKazU1Nejbty9ru7t37wqp42lqauLGjRsA6sV4cnNzkZiYKLGEskePHjh9+jSr7Ob06dMs3zl++wRprFu3DrGxsawyo4yMDISGhuLw4cP0vszMTCQnJ+Pdu3coLCyEiooKPe8Ef+/27dsjOTkZYWFh+P3334XKwPiPxYSEBKxfv551LL548QKXLl3Chg0bYGRkJLKsjeknYh5r0aIFYmJiEBERIfI1ly5digEDBkBdXV1suZ+BgQGWLl0KPz8/yMnJoaamBpGRkbScj6F379549+6dyMb2goICdOrUCa1atcLatWvF9k3n5OTQ8rZbt25BTk6Oinp0794dRUVFAOpLgvLz8+l3PXfuXLqPwsJCVl+EtbU1Zs6cCW9vb6r0FhMTI+QdNnPmTLRq1YqW5PMfO4I9Q0y5UvPmzfHbb78JldX99NNPOH/+PKss6fLly0LGz6Jo164dSzjH19cXV65cwfz589GtWzfk5eUhKioK3bt3h6WlJRISErBs2TLExMQgLCwMf/75p8Qy+mbNmmHhwoVYuHAhampqxPakA/WG7YwQEqPcGRcXh/v370NRURG5ubmsz1RQUCDWd06cQbcgkszItbS0MHXqVBgZGaF169as67mgmEenTp1gaWmJHj16oG/fvtizZw+Sk5MxZ84c2gfLvLfmzZvTseSHH36gomUMRkZGmD9/PubMmYPOnTsjPz8f69atw/Dhw8V+dwwVFRUstcALFy6gY8eOrD4iQHT5VX5+Pt68eQMtLS1Wjy2/T2dpaamQBYmqqionb1AuFBUVwdvbm/bNci2xlLSttBL0xMREWoIOSDayX7BgAVUs/vvvv6X2QkZHR+Py5csICwtjCZ9FRUWxzNb79u2LkydP4vr161QUT0tLS+h8GT16NGbNmiVS7TQjIwN79+4V6nVs1aoVAgIC4OzszHpNSXMgfh48eCD28xUXF7PagyZPnkz/79atGz5+/Cj2uTt37sTOnTuFyillGTslwbQneHp6oqSkBCtXrsTz589hYmIiVAZ85coVREZGolmzZvQ7ZQR3mMclUVhYyDpP5OTkUFFRwbo+VVdXs8YfbW1tpKenIyMjAwUFBTAzM4OxsTFatWqFH3/8EcXFxVBSUsKbN28kCvZx/S5MTU3pbS0tLWhpaSEwMJD2S8rJyVHl/YqKCpw8eRLx8fHQ19fHr7/+ChcXF1ZbzI0bN5Ceno63b9/i4cOHSEpKgrKyspCvL9NTyN+Sk52dTb+b3NxctG7dGvHx8Xj//j1yc3PRqVMn6hXLz6NHj7B161ZaMiwvLw8vLy8hfY0RI0YgLi5OrAUQIGxhxOPx8OzZM6EezwcPHogVOwKAkJAQkWJH/HwPIPmoqqpCWlqakEjBs2fPsG7dOty4cQOenp5U5tjR0RERERHQ0dFBSEgI8vPzMX36dJmMjJctW4aTJ09CTk4OZmZmiI+Pp8qqK1asoAfx9OnTcfjwYamTJ2mN8g4ODnBwcKDKVs7OzkLKVgMGDMDx48dFysOfOHFCSPk1Ojoa3t7eqK2tRVJSEmJiYtCxY0d4eXnRAPLQoUMYP348Sy3t8ePHcHNzY5m4xsfH4+PHj6z7CJ/EuSh/G3GcPHkShw8fpj0r/fv3h4aGBiZMmEADyNu3b0sdLIH6ifGwYcMwefJkDBs2TCYJfHGI67lh2LBhA2JiYmivVU1NDWpqaugEkKF3796Ii4uDp6cnbZ7mt0Q4e/YsCCGIi4tD165dERoaCmVlZaxduxZjxoyh+5HUV/o5FBcXC110RalUBgcHY+zYsVBVVRVSFBPlFykvL4+AgAAMHDgQKSkprMf4j8XExEShY9HW1hbTp09HbW2tyH4LfrVcS0tL1mO+vr7o1auXUCD0/PlzXL16VaJ/ZWBgIObPnw99fX3U1dVBQ0MD2traWLNmDYD/Ncn/+uuvmDp1qsjG9g0bNmDFihVUGVBJSUlk8CAvL08FTi5fvoyBAwfS/syioiL6HB0dHezfvx8eHh5C+9i9ezeGDBmCgwcPwszMDN7e3qirq0NISAgKCwvRtWtXWFlZwc3NjfW88+fP4+LFizh69ChsbW3x888/w8LCAmZmZlJ7hiZOnMhSSZw/fz48PT0xdOhQVFZWUrVq5juTxIsXL1j9cdu2bUNaWhod3Lt3747Q0FCMGzcOc+bMwdKlSzFs2DAA9b5rO3bskKj2Ksl6RrAXVpRyJ3MO/P7773BzcxPyduQ3gGfw9/fH4sWLUVJSAl9fX5YKJcA92VJUVARDQ0Pa8ynIp0+fcP36dVy9ehVXr17F7du3oaqqCgMDAwQFBdFJjSjBG34E309QUBCCgoIwYcIE8Hg8NG3aFGZmZkJKv6LYtGkTS9mUa79SYmIiVq1ahZYtW7ISrnJycqwkrpaWFtauXYs5c+agSZMmqKurw7p168TaBsgKj8ejvUmjR4+Gg4MDtm7dCn19ffj6+qJ58+YilV8lbXvu3Dns2LFDZO+1g4MDK+gB6pWVmWuHKH0ARiSJiyojY/fDCJ/98ssvUFNTg7W1NSuYYwIUeXl5mqj6559/aH8+M59hPK8F/TPl5ORQVlYmVnNAVVVV6BjOzs5GZGSkSFVs/t+cua2vr4+ioiKqdO7u7i5Tck0QJSUl2NnZCanLV1dXU7/sV69eITg4WKxftjj27t2L1atX057+4OBg5OXlYdGiRdi1axc2btzICoZat26NnJwclqjW69evaaKHST4A/xMM4kfwPBk3bhw8PT3h4eFBk0BxcXEsX2qg3tz+xx9/pEE4M6bu27cPjx49QkpKCiZPnoxevXqhvLwclZWVnD6/IAsXLmQFkIytGH+/5KBBgzglVBmY62RGRgb69u2L1q1bo7CwUMjuYt68efDy8sLQoUPRpUsX5OXlITMzEytXrsTTp09hb28PExMTehwxPY2PHj2Cv78/y4d20KBByMjIYCXvMzMzhXRD0tPTUVZWhvXr14u0AALAmhsC9a2REh8AACAASURBVII8P//8M0vAkiE8PFyq2JGkAPK7Cisfs2fPxq1bt9C2bVtUVlaiQ4cOuHr1KmxsbBAcHIxJkyZh1KhRsLW1xa5duxAdHY2tW7di8ODBuHv3LmbPns1SwOLCggULYGlpiSFDhgg1LDs5OcHS0hLdu3cXKQsuCltbW/z0008wMzMTyvKJWi0TpWyVlZWF2bNnIyQkBCYmJpCXl0dNTQ1SU1MRFhaGmJgYlvQ6o9R148YNuLm54dKlS2jSpAlL9W7IkCHUoLympgabNm1CfHw8rK2tsXz5crovaRLngkp6kmwkxo4di+TkZCGlRFtbWypysGjRIty7dw/GxsZCnmL8mWzmJJXWjM6VzZs3Y/fu3XB1daUZXMZiYcaMGQDq1cSio6Op5UBISAjCwsLA4/FYAiJPnjyBh4cHPn78iE6dOqGgoADt2rVDVFQUPn78CHd3dzRp0gQXLlxA8+bNqXJqVVUVTExMqCEzUB/UHz16lAYJZmZmEs3BJbFq1So0adIEs2fPhoKCAggh2LhxI/Lz81m/uTRjbVngciwCwnYkX8LMmTPh7u4OTU1NsdswVhmHDh3Cu3fvUF1djf79+9PVF0m2Isyxx9gmmJubw8/PT6x/k6enJwYOHAhzc3M4Oztj2rRpVHwkNDQU+fn5WLt2LR4+fIjJkyfD0dERtra26Ny5M969e4e9e/di27Zt2LdvH5ydnVFWVgYbGxv8/vvvtBGfC9XV1Th37hw2bNiAJ0+eQF9fHxMnTsSoUaOEtn316hXs7OyQlZVF7SaA+slOamoqtTQZN24cTYyIEg6pqalBbm4uXWFmJlNDhgzB7t27WQmKV69eYeLEibh06RLKy8sxcuRImlHOyMiQ6JsmyXpm4cKFnJU7iYC3Y5cuXTB06FDU1tbS64A4BFUoP8eMnPER5adfv3744YcfoKenBwMDAwwbNkzkBF5TUxN79+6lgeKkSZOwe/duenvixIkiz7Hq6mp8+PAB7dq1Y415gplz5v3l5eWhZcuWSEpKotei8vJyHDp0SGSQwL+KOmTIEISFhUld5Xz16hU91plraIcOHRAbGyvVs44L+fn5MDIywv3790EIweHDhzFy5EjweDxERkaivLwcPj4+QtYqkra1srKiVSYAsGbNGlagI+s1TpQBuSDMJFVPTw8ZGRms6/OnT58wYsQIVsAxYsQI5ObmQl5eHm3atEFJSQk95mpqaiSqBjNIUx0XfHzEiBEYN26cyDkVf6XO6tWrcfToUWRkZMDDwwNlZWVQUFBAly5dUFVVhd69e4tMrm3cuBE5OTkyezcGBgZy8suWhJWVFQICAuj8Q0dHh66mvXz5Ei4uLqyqLK5WToBkRXWG6upqrFu3jnW9Mjc3x8yZM2kiY/PmzVizZg1atGghVMHBf2xUVVXh2LFjSElJwb179zB8+HBYWFiwAkJpcLEV09HRwYULF6gP5aVLl6jidlFREctiCqhP1D179gwvXrzA7Nmzoauri3nz5kFdXZ2lHg/UJ4+PHj2KgoICaqXz448/YsuWLYiIiICysjJ4PB62bduGAQMGIC4uDuvXr4euri62bNkCHx8fyMnJoaSkBFeuXMGQIUPQtWtXvH//HhcuXBBS+5XFAkgaOjo6yM7OZp0jgorp0s697wEkH9ra2jhy5Ajy8/MRGxuLjRs34uDBgzhy5AgSEhKgpaWFa9eu0RI0DQ0N3Llzhz5/0KBB1PpBFnW6oqIinD59mvqrmZiYsCwNZEFTU1OqIiQXUlNTERISgsrKSrRp04Zm3YKCglirVkB9ljQ6Ohq7du2iaq8XLlxAaGgojh49CqA+6+Lq6oqJEyfixIkTkJOTw7Jly6ClpcXalzQPG3V1dZbC15w5c1jqiPxkZmYiMzMTHh4e9KSMjY2Fvr4+XQHg6gdYWFiI2bNn4+bNm5CXl8fevXsxadIkxMfHSwwcxGFqaoq4uDhWCcfTp0/h4uJCg1ttbW1cvXoVhYWFcHR0pCq+Y8aMwfnz51n7q6mpwY0bN2jptYaGBpo0aYLKykrIy8vD398fCgoK8PPzg6mpKTIzM7Fq1SoUFhYiMjIShBCUlpYKGU9XVlYiKipKogmyIIwcfF1dHUpLS9GyZUt07NgRxcXFKC0tRffu3VmWGoyxtqDNgqB3Jhe4HIvA/7zzJCFpQsX/vhhDdU1NTaGSwGXLlnG2ynjy5AmePXtGA6za2loEBATA1dWVltXm5eUhICAA+fn5WLNmDUvdlOHFixdwdXWlSp0JCQlo1qwZRowYgYqKCvz11190onrjxg0sX74c9+7do++7d+/eCA4OpitwglZCkydPxsiRI8WWbdbV1SEzMxNHjx7FqVOn0LFjR1hYWKBr165ITExEr169sHr1atZz+G1/uNrUiPJebdq0KTp37gwzMzP4+PjQ97hhwwYcOHAAjo6OUFFRQW5uLrZv345x48Zh6tSpmD9/PlRVVREcHIyEhAS8efNGbBk9INl6JjMzE5qamlS508zMTOQKg6D1wt27d7Fjxw6xvrxcVSgF+fTpE/bv34+//voLR48eBY/Hw/r168Wunt6+fRv9+/eXGkzI6n1bU1ODkydP4sWLF0JBn5eXFw4cOCC0D8aWhX8VHahXxX7z5g3U1dWFzmP+if3w4cNx9uxZTlUmPB4PV69eRVFREVRUVDBw4EDIy8tzeq40+APIhmLo0KHYt2+fyOC+sLAQNjY2LDXYoqIi7NixQ6jC6unTp9i/fz8eP34MADhy5Ahu3LgBHx8f6t24bt06qKur0xWrefPmoUmTJggMDETr1q1RUlKCFStWoLa2llUhEBERgbKyMixcuBBKSkp0PFFSUsLMmTOxadMm3LhxA1u3bsXLly+xf/9+FBQUwM/PD3///TcmTJgglKgQRDBRMXjwYGRnZ0usCAGAUaNGYfv27WjRogX09PRw/PhxtGvXDiYmJti2bZvU5JqsiVUuftnS4J9jXrp0CW5ubrh69So9N0QlDaT5CjNISsYzxMfHY+rUqSLtaxiMjIwQGBgoUoGWPznIz5MnT7B7926kpqYKlaVLgoutGNeEKgOTsFdWVsbo0aPx8uVLWr0nOOZVV1ejqKhI6Hrm7OwMLy8vWFhYIDk5GVevXkXbtm1x4sQJLFq0iFbmibOC4YffCgyQbAEkS9wxfvx4ODo6wsbGht534MABJCQk4OjRo7h37x7mzJkj0f7sewDJh76+PrKyslBWVgZLS0ucPn0atbW1GDp0KLKysqSufjGPx8XFITk5GZqamrh16xbtWbO3t8e+ffuohD5QX0Lp6uoKVVVVap3w8uVLKqUuK1OmTMGSJUuE7Eg+h6qqKly/fh2FhYVo3749Bg0aJDIwTU1Nhb+/P1q0aIHk5GSUlZVh+vTpiIiIYK02vHz5Es7Ozvj5558RHx8v8gIvzcNGnLEvg6QJDf82TJaurKxMqpUGUF/q8eOPP2LOnDkwMDDAlStXsH37dprZlxUdHR1kZmayLkjV1dUYOnQoPaYsLCywceNGqKqqQk9PD6dOnYKCggL09fVZx6E4PyLgf96ZpaWlmD9/Ps6fPw9CCBQUFKCtrY3IyEjk5OTgjz/+QEFBAbU/6NixI65evQo/Pz9UVlbSEiMuSBuEmM/P0JBZNa7HYmZmJpYvX04l0AHhoJWZUDEUFxdj69atMDIyYpUnSRoE3r17h0+fPmHFihXUK5IZ4FauXInCwkJERETgzp07cHJygr29PV1F+PDhA/z9/ZGdnY0dO3awTOcPHDiAlStXQldXlzWBZgZC8n9WFPyBy9GjRzFkyBChJAEA2vfdrl07sSsujJXQvn37UFBQINJKKCgoCOnp6WjWrBnMzMxgaWnJMpp/8OABJk+ezJrkMD1DampqWLVqVYOuDvOzd+9epKam0myxtbU1LCws8ODBA5w7dw5OTk70N2J6nMSVCUlbgeH/rfj3wX/f/fv3OfnyfvjwATNmzMDjx4+hpaWF1q1bo7i4GP/88w8GDhyI2NhYIUsRoD47/ueff+LgwYO0D3POnDlSV08bi/nz5+PChQvQ1NQUWpkQ5/UnDk1NTZw7d05qBciaNWugoKAALy8vsQmjZ8+e4cmTJ9DQ0GAlBESVmklC1Io4w7t37+Dk5CTVM1iw/eXBgwdYvXq1SFsfdXV1mVbJpk+fjo8fP6Jt27a0Def48eOYNGkSa9V2+PDhOHLkCOu7LSsrw6hRo+hKTWFhIWbNmoWbN29CSUkJFRUV0NfXx+rVq1maCkOHDsXp06dZ84bq6mqYmJjgwoUL4PF40NfXR2RkJObPn48RI0bgxIkTOHbsGCZOnIgpU6YgKipKpkRFaGgofvzxR6EVNkGY+dvx48cRFRWFEydOsMZgLsk1WeDily0NWVfTBHn37h2UlJREznm4BJA6OjrIysqSGJzr6uoiKytL5PkmLTkoq7csl4o0rgnVyspKKCoqSux75r/eHzp0CMHBwSgvL6f3MeOEoqIirl+/Djk5OfB4PAwaNAg9e/ZETEwMunbtKrTfU6dOiSwVPXjwICvYl2QBZGNjwznuAOorVjw9PdGtWzdagvv27VusW7cOLVu2xNSpUxESEiLRWuV7DyQfPXr0wJkzZ2ipZ05ODpo1a4ba2lqZ9rN7925s3boVv/76K+7fvw8bGxtcuHAB7du3h5aWFmsiGxYWBl9fX9aElDlI+PsAuSKtUV4WmjdvDn19fanbMWUHCgoKUFBQQFlZGV15YJboGTp16oTMzEx4e3vTEjH+yYM0D5uGakRnMDAwgLGxMaysrDBs2DCxF0ZpzeiywqXnZuLEiZg8eTL27duHUaNGwc3NDU2bNhXqyxEsSyspKUFubi6MjIzoxUdcMzdQn6EzNTWFra0tFZ5hyjUsLCzg5+cn02cTFPSRxurVqxEdHS10v6urKzZv3izTvrp06YKsrCwoKioKHYv8hIaGwtjYGJaWlmJX0kT1JPXt2xfjx4+n52t6ejp++eUXmJmZoaSkhPotmpiY0NVeLn1K0dHRmDVrFpydnenjP/zwAzZs2IANGzYgKioKcXFxAOpX6U+cOIHmzZujV69eIo9ZOTk5oVUvMzMzsd+bioqKkFG8IMrKypgyZQqmTJmChw8fIi4uDqampiwfMx6PhzVr1og1Jf/xxx+FJsmCPUM8Hk9qZlYwK8sFW1tbVg82UJ9YUVNTYwV8khIyDEw/oOAKDHO9lCTQAdRP5Lj68kZERKBNmzY4f/48K/NfVlYGX19frF27lhX4ZWRkYMeOHbh27RpqamoQFRWFkSNH0t+Da/9aQ3Pu3Dns3r1bqEyTYcaMGYiPj6e3Dxw4QDP1wP8SvEC9B1phYaHYAFKwCmLz5s1CwkRZWVnYu3cv9dwUV2rGFXNzc6kJzHv37sHU1FSq5yGDn58fevfujUmTJgmVVKuoqGDy5Mmorq4Wu0rGz/Xr13HmzBnk5eUhIiICoaGh1NuSn6qqKpSXl7O+23fv3rG2ad++PXbt2oWcnByW8Bnjg8qgoKCAR48esT4vfy/0x48foaioiMjISMTExGDw4MH4+++/0blzZyQlJWH69OlSzyVB9PX14eXlhYiICJG/OcNvv/2G0NBQXLlyBSNHjkRJSQlWr15Ng0MNDQ3s37+fU3KNC1z8srnsIzExEebm5jh8+DCrgio2NlZIc+Du3bsICwvD9u3bsX//fgQEBEBRURHR0dEiPROlYW5ujiVLlmDcuHFC7SZMRYW1tTUSEhLg6uoqNDZJS+7LWjlXW1vLWmWvqakR8mA1NDREenq6UEJ13rx5rITqkCFDcP36dWhqaorU2hBMVMTExNBScsE5xNChQ+k+mPN2w4YNrOCxrKwMb9++BVCvryC4yl5WVoZly5axAsjY2FiEhISgWbNmOHPmDHx8fBAWFoYePXrIFHcA9QJd4sSOioqKcPz4cal+598DSD58fHzg7e2NAwcOwMHBARMmTIC8vDyNwCsrK1kTkPLyctbtqqoqAJBJne7Ro0dCYjW2trYIDw//rM8grVG+IdmzZw8mTpxIBUBEIbgS2rt3byEjeX4ESyNatGiBgIAAmJiYwMnJSab3x2VlLi0tDWlpaYiIiMCiRYswbtw4WFpaCjUcS2tGlxV/f384OzsjJSVFqOeGwcHBAf369UObNm0QGBiIxMRElJeXs4IMAEITBaB+8iWqn6FDhw60jIFRBnz8+DG2bduG5s2bY+nSpTA1NcWpU6ewdu1aiQ3U0pBUAnrq1CmaOT116hRWrVrFerysrAy3b9+W+TW9vLxw7tw5ekFv1aqVyGzrmzdvMG/ePInqmaIoLi5GWVkZANGCBm/fvmUJGnBV87t9+7bYPhhnZ2f6O+zatQurVq2CoaEhUlNTRa4mNialpaVIS0vDoUOH8Pr1a6FzMisrCwEBAWJ/91atWgmJcAmWUxFCxAruAMLiLVz4559/EBkZKVS+V1RUJHScdevWDbW1tbh06RJyc3NhYWGBvLw8VuDj7++PWbNmQVdXFy1atKArMPyql5IwNjbG2LFjsWHDBpoQEvf7c1WhTExMxF9//QUFBQXY2dkhMjIS5ubm0NLSYn1nonq3lZWVpU7uvpSWLVuKnJBcv34dWlpaQmV8K1euZAWQ/EIb/v7+mDZtGoyMjIQ+y4IFC4SMzMWRkJCA8PBwWmoWFxdHS82Cg4NZry8NaYFOUVERjhw5grS0NNy6dQuWlpa0tFscr1+/xv79+8WuniYmJmL58uXYtGkTa5Vs8+bNQiWWLVu2ROvWrdGsWTN6fhkaGgollu3s7ODk5ISpU6eic+fOePPmDbZt20ZX9C5cuIDHjx9DV1cXffv2pUHV+fPnsWTJElaS193dHS4uLrC2tqal44cOHYK3tzdev36NmTNnwsbGBjt37qT9u8zn+Pnnn1mrO1xZtmwZ3NzcoKurK3GlLCwsDFFRURg0aBB8fHzw4MEDFBYWIiQkhLUdl+QaF8LCwpCYmAgNDQ04OTnh0aNHUFVVZQmHSWPBggVwdXXF2rVroaOjQ8W2+FfTBF9TV1cXhBCsW7cO4eHhaNOmDR1D+FfN6+rq8PTpU6HrAH+pPbN/wVV5/uAqMzMTjx49wvr164XOzYZODrZv356lB9GmTRvWbabajEtCNSgoCIBkZX9+CgsLMXXqVKmtMED9YoxgNVVtbS2mTp1KRaAEV/qaNm3KKi8F6sdfCwsL2manoqKCpUuXwsbGBiUlJTKpYv/+++9IT08XWc7MVdTpewDJh76+Ps6fPw9FRUU4OTlh4MCBKC8vpwHPihUrOO1HFnW6jh074ubNm6w+ulu3btHVIVmRtbH7Szh58iQmTpyI48ePi3yc6SNkZKfFrdJI48GDB581ueGyMqeqqgoPDw94eHjgwYMHOHbsGHx8fKCkpIRjx47R5zo6OsLNzQ2Ojo7g8XjYv38/kpKShCTjufLTTz/h+PHjQj03ggENv3jSzJkzOe9//PjxWLFiBUJDQ8VuwygDKikpUUEWZWVllJeXIzExUSibKSupqams2/wloF27dqUqkEy5JT9NmzYV29sqCXV1dRw7dgzjxo2TKIKiq6uLa9euSVxhEFw95/F4uHbtGk3Q7NixQ6o8uCxqfuImO4qKiqirq4OzszPu3buHZcuWwcLCgtsX0gDU1tbizJkzOHjwoFQroZYtWyI/P59TWbg4mjdvzjkA4MrSpUuhpaWFQYMG4eHDhxgzZgwVlxDkxYsXcHd3pwHm4MGDYWFhgbVr19LfXtwKDFfGjh2Lc+fOoaKiAra2thJXA7iqUK5atYoq2UqaAEhbPWUIDw8XuSIZFBTEEsHiirOzM3x9feHk5MSqjpk7dy7OnDkjdI0XvM1/Lq5evRqtWrVCVVWVUGknwK6C2LNnD4YPH47OnTsjLS2NlQguKCigCpJTpkzBmjVr0LNnTxw8eFBiYPc5tGvXDtOmTcO0adPw6tUrHD58GNOnT0eHDh1gaWmJMWPGCE24Bw4ciPv37wupMTLIskrWu3dv/Pnnn7C3t0eLFi1w+/ZtKCoqCk2AGZuVY8eO4d27d+jUqRM8PT1ha2tLtSF++eUXrFmzBps2bYKenh6WLVuGvXv3Cq3wT548GT169EBqaiqePn0KFRUVbNy4EYMGDcLz58/h6ekJMzMz/PPPP9i9ezdLffjYsWMie7yl8enTJ8yePVvs4/wJb2a1kQmIhg0bhr///vuzx3VJKCsr448//qC31dTUsHjxYpn20aNHD06raQyPHz/G9u3b8eDBA5SUlGDMmDFo1qwZfR+Cq+aCQYzgqhuX1eDAwECxjzk7OzdocrAhK9KWL18OKysrGugxiq7iGDFiBNLS0oTU2oH6axd/MC54G6gPzJl+T2tra5E94IJIsvWRVRVbVVUVd+/elanKQpDvASQfJiYmMDExgZGREXR1dYUEXkRlI69duyakkCp4sAhmdvh/SHd3d8yYMQMTJkxA165d8ebNGxw4cEDiSSiNAwcOYPfu3Xj//j127NiBqKgoBAUFifQW+xIYiwVJkupcVmn4Zae5ethwQZaVufz8fGRnZyM7Oxs8Hk+oAdze3h5t27bFvn370LVrVzr4i8reSELwtRUUFNCpUyfU1tbSvi8uQTV/lkywZp9pAv/c1VGmD+xLkVYCykxO+/TpI/Pqsjhev34NPz8/+Pv744cffmAdS/zlS8rKynB1dYWGhobQZJspSxZcPZeXl4e5uTlViePit2hsbCzVKgOozxheuHBBZCBx4cIFdO/eHXJycjh8+LBMgcqXsmLFChw5coR6q0mzElJVVYWtrS1+++03oRInruXejbES9vLlS+zbtw9v3rzBokWLYGVlhQEDBsDHxwcuLi6sbZctW4YpU6bAwcEBgwcPRvfu3bFmzRpERUXRAFKUoI0sv8vq1as5+/JKm1QxK6pJSUlISUnByJEjMXToUPz+++8it2dWT/X09IT61/Lz8/H3338DqJ9oC1o6lJeX48iRI58VQDIJWMEMP/P5BD+npM99584dZGZmSlVpXr16Nc6dO0f9Vtu0aYPw8HC8ffsWXl5etMceEF9q1hj89NNP8PLygpeXF65du4YlS5YgODgYt27dAgBakaGsrAxHR0eMGTNGyGKBf+WQyyrZ/PnzMXv2bAwfPhxeXl60GkLw2sR4aQoGUXV1dUhJSUFcXBz09fVx9OhRJCcnY9u2bXj69Cm2bt0qsn1h0KBBqK2tpSKBTDD8888/09aUwMBATJ8+Hbt27cKnT58wbdo0PHv2TOYWBqC+9SM5ORkODg4iV4fEJbwFP39DI4u9iCRkaU9QUlLC27dvcezYMQwePBjNmjXDvXv36PNlLQ8G6nuyT5w4gbdv38LFxQW3b99m+RmLOgZqa2vx9OnTRkkONhSyeIwD9RUFCxYsQHR0tNDvUVFRAXNzc9Y++YNzwcC8rq6Okx6HJFufR48ecY47gPrrnbOzMzp27Cg0VnPt+/4eQPIRGRmJ8+fPIyoqCi9fvoS+vj6MjY1hZGQkNqPr5uYm1LfH5eBh1KjGjx+PNm3a4PDhw3jw4AFUVFRk7r3gJz4+HqmpqRIN4xsKwVpzUXBZpeEPIGXxsPkcBFfm/vrrLxw5cgR37tyBkZERZsyYAUNDQ5GljWPHjsXYsWNZ93FR8+SHi+9SXV0dampqMGrUKJiYmEhcSQMgsmZfWVlZSHKaK9LU674E/hJQpgS6adOmYsugZR3IRSm8iaJ79+5wd3cX+7ik3kaml4CL36K7uzunPiUXFxf4+/tjxYoVGDZsGJo0aYLa2lqcO3cOixcvpuXVX5vHjx8jMDBQ5GqjKPr378+5v0sc4qwovoR27dqhrq4O3bp1w7NnzwAAPXv2RH5+vtC2d+/epRNX5rwyNTWFn5+fSEGbS5cuITY2VqKgjSh++OEHTr68orLX/DD36+vrU0+7AwcOICQkhCpPT5gwgfZ5Supfa968OS5duoTi4mIq8MNPs2bNZF41YRA3WWV8yGRJHKipqSEvL0+qEfnBgweRmppKx++hQ4eiT58+sLa2FlkqJ6rUrDEghCArKwtpaWn0WsMfEDIVGS1atICpqSlqa2u/uCWlb9++OHnyJID6RM/gwYNRXl4u9B0+f/4csbGxQuXeL1++xKdPn+hK9ZgxYzB//nzo6enh0KFDIie/z58/h5ubG3g8Hrp06YLc3FzIyckhKSkJPXv2pEbwffr0wYkTJ3D27Fnk5uaiY8eOMDIyQuvWrWX+nFlZWbh37x4iIyPRsmVLoSQiVw/RhiYgIECsvUhj4ejoiLFjx6KmpgYJCQm4desWrQT4HG7duoUZM2bg119/xe3bt2FtbQ1PT0/4+/vT1edTp05RX3T+c1pJSanRy+S/BFk8xoH6Ob24MVmW0negvhe4srJSagD5xx9/4Oeff4aioiKWLl1KbX3Cw8MxZswYqXEHP6I0AWTluwqrGAoLC7Ft2zZs27YNVVVVLKEIfj5XMZCrVL2sjBgxAtu3b0fXrl2pIhVTuiCLPDIXJCmi5uXlAagfAGWRnd6yZQvMzc0bZJVF3Mrcjh07qDTxpEmTYGVlBTMzM4nmwJIGVX4fRVkQ57tUU1OD8+fPIzU1FVevXoWRkREsLS3FTqwFVUzl5eXRvn17NG3aVKoyoIuLCwghrJKykpISoVIYWTKkDJJKQFeuXAk3NzckJCQIrS7zex8KCq5wobq6GpcvX6YZbz09PTqpl9Svy9C8eXO6am5ra4t58+bh+fPn8PDwwK5du6Curg4fHx/O8uBc1fxSUlIQHh6Ouro6WpbStGlTzJkzB/b29nQ7cb2lCgoKaNu2LYYPHw4/P78vKiP9/w3GdmDJkiVwd3eHqakplJSUsHnzZiHvXgsLCwQHB0NDQ4NeQ+/du4cFCxZAS0sLBQUF1OeMgRG0+fnnn79IiEaUL6+sdhn8XLp0CSkpKUhPrGIcxAAAIABJREFUT4eqqioWLVrE6l9jENW/FhoaCn9//8/+LAwXLlzA0KFDxSYc7969C09PT5l8JVevXo0DBw7QIIP/fOAPxAYPHoyMjAzWuVBWVobRo0fj4sWLUl8TELZb+RKuX7+OtLQ0HD9+HG3atIG5uTksLCwaxGvyc2D64Pmvi5MnT0bbtm3Rpk0bqly5a9cuTJo0CVu2bGHNW9TV1ZGRkSE2wT59+nRoampi1qxZ9BiOiYnB1atXkZycLDQPklY2yAVJSqKyCrw1JFztRRqanJwcKCkpoUOHDigqKkJubu5nJ/ns7Ozg4uKC0aNH0/nLtWvXsGjRIpqcGD16NGxsbNCyZUtcu3aNig0aGRkhOzubVq59a8jiMS6J0tJSkYkPcRYmQH0Z/5UrV6Cnpye0Giir+KWsPH/+nM6VRFWNSeJ7AMnHixcvcOnSJVy+fBmXL19GkyZNoKurCz09PaFmVobPDSAbS6p+yJAhyMjIkGoY31jk5+dj0aJFePToEYKDg7Fw4UKZZKd9fHxw/vx5DBgwABYWFiL7QrgiONEmhEBZWRlLly4Vyhy9fPkSubm5dKVU8DUlDaqzZs36rPfH5QJVXl6O9PR0pKamIicnh1ojCGaNxYl+cJl8bt26ldN7lRXBZnl5eXl0796dtZr19OlTPHnyBKNHj6afQ9D7UBaYjHd1dTUVbeDPeEsrhZaTk8OHDx84mTXL4rcIcLPKqKiowPXr11FSUoIOHTpAU1NTqJeBCXq8vb3RtWtXvH37Fps2bUL//v2hr6+PrVu3olOnTl+1H5ohLy8PmzZtEmk78DnJgIaCUVicO3cu8vPzMWfOHJSXl2P58uVCibCTJ08iICAA1tbWSElJwfTp05GSkkInt3v37hWZ4MrJyYGzszMtAf2WKC4uxsKFC5GdnY1ffvkFT58+Fdm/FhwczHpeTk4OayWB8RwTrBSRhLm5OdLS0sQmHBmhC1kCZUm+tPzH/fz581FWVkb7+hhPQ2VlZaxcufKLgnNZMTExQUVFBUaPHg0LCwtWAM/AlOQuXLgQ4eHhrJ45QT5XAZwfUf6UGhoayM7OxuvXrxEcHIytW7fSJNiLFy9kmmTr6uri4sWLrIoeHo8HPT09XLt2jZMRfEPAlFA2hL3Z58LVXqShaYhzmGHw4MG4dOkSmjRpwvqt+P0pNTU1cf36deTm5mL27NnYs2cP8vLy4ODgIJSs+5bg4jHO32IiizAbIHnRiMv1TBaPRy4UFBTAx8cHd+7cQZs2baj4Z2xsLOcFnO8lrHyMGTMGSkpKmDBhArZt20br8yXxudmUxpKqNzAwwNKlS+Hn5wc5OTnU1NQgMjKSVaPeWDC9Mbq6ukhNTUXbtm1llp1et24dysrKcPLkSRw5cgShoaEYOnQoLC0tYWhoKJPMs2ANO//KHENhYSFmz56NmzdvQl5eHnv37sWkSZMQHx/PEja6f/8+a1CdNWsWDAwMsHz58s8OILnA+LdZWVnRVZC4uDjWgC9J9ONzehwaAi4loHfu3IGjoyOmTJlCA8jy8nKUlZVh0qRJQt6HXAgJCYGVlZVQxjs4OBjJycmcypcGDRoktbcRkF3QgEufkpKSklRZ95SUFOzatYu+5i+//ILffvsNdnZ2WLhwITQ0NGif5tfG19cX8vLynEqvvwb811gVFRXs3LkTQP1qlpqamkhF6FGjRqFLly7Yt28fdHR08PbtW0RFRUFbWxsBAQGcBG2+FZhJS9u2bfHkyROZ+tc2bNiAmJgYunpfU1ODmpoaaGlpyTT5TEtLAyBd8EKWaxXX5EhQUBCCgoIwYcIE8Hg8NG3aFGZmZggICJD5Nb+U3NxcAPVKyoIWXYI2AUyCUNYVgYagTZs2aN68OX766SdawaKhoYGcnBzOtgkMysrKeP78OetzPH/+nF67ZC0b5IKkEsrGqPriCld7kYakoc5hhu7du+PMmTOsZFBWVhYrUdqxY0d8+vQJKioq1GdZRUUFhYWFX/x5GhOuiq4MsgizSUPa9YzfW3737t00+RQVFYV9+/ZhxYoVMosOrlixAr1790ZSUhKUlJRQXl6OlStXIjg4WGpswvA9gORj8+bNuHTpErKzs3H8+HFoaWlBV1cXurq6rNWQkpISbN++Hd7e3tQwu02bNli5cqVEgQl+GkOqHqhvRmf6Eggh0NDQoIbxjcWHDx8QFBSEixcvIjAwkPa0ALLLTgP18vQ2NjawsbFBVlYWwsPD4e3tjR9++AGWlpbw9PTkJDPcrVs3vHz5Et27d0dFRQV27NiBtm3bsoR6li5div79+2PLli0wMDBAz5494ePjg5UrVyIlJYXuS9Kg2piUlpbi5MmTSEtLw507d2BoaIh58+axtuEi+vE14SqcFB0dDS8vL07eh1y5c+cO4uLiWMIc7u7uSEpK4rwPLr2NDLL6LTYEooKU2tpaOkBz7cFrDO7fv4+srCyq6vtvI+4aW1NTg6SkJNja2oqU0R84cKDIvmuugjbfCvwT6OLiYpn613bt2oXt27fT0v+QkBCEhYUJycF/CaJKKLnAdQVSWVkZUVFRqK6uxocPH9CuXbuv1n8mCFd7AAC0P1tcErkxj7PffvsNa9asgZeXFzp16oT09HQoKipCSUkJysrKMk2yp02bBjc3Nzg5OVGRwK1btwpZUfE//0tZtWoVJk2aJLKE8t+Eq71IQ9LQ5/DChQsxc+ZM6OnpoaKiAn5+fsjIyGD5OA8ZMgSenp5Yt24dBg4ciLCwMCgqKn6V3uIvQVZFV1mE2QBIFOYqKirCjh07hFYznz59iv3798vs8ciFy5cv48yZM3SsbtmyJQICAjB8+HDO+/geQPIxdOhQmpH++PEjdu3ahfXr1yMkJIS14hMUFITKykoQQrB06VIYGBigRYsWWLx4MecyrcZSoxJnGN9Ylcrnz5+Hv78/evfujdTUVCH7EVlXaYD6rPDRo0dx9OhRfPr0CWPGjMGSJUvQtWtXREdHw9XVFfv375f63pKSkrBx40ZcuXIFy5cvx61bt9CkSRM8efKEKp1euXIFkZGRaNasGR28mAGHH0mDqixw8V3q2rUrTp06hbS0NFy+fBmDBw+GjY0NNm3aJOQFB0gW/fg34CqcxNX7UBakZby5IOuq+dfG3Nwcbm5umDVrFhWmiIuLw7hx4/Dx40cEBwd/kTT3l9C7d2+8e/dOSL3z30LSNfbVq1ews7NjBZCCZUJz585FVlYWLRPiKmjzLcI/OW/SpAkUFBSoHYYoKisroa2tjcLCQty5cwcKCgqYM2cOxowZwwoavgTGSkhWBMeNkpISZGRk0FaT6OhozJ49W8hflp/G7i0S5HMm0A3Rey+tD16QgIAABAYGoqSkBL6+vvD29kZ1dTWWLl0qs+iGo6MjFBUVcfjwYRQWFqJr166YO3cutT6QdUWTCwUFBZgxYwb1nNTW1saqVavg4OCA6dOny7SvhkSavUhj0NDn8ODBg5Gamoq0tDR06tQJHTt2REpKCmvhZNGiRdiyZQvk5OSwZMkSBAUFoby8XKg8/r8OF2G2mTNnIiIiAq1ataKVGKKYP38+Pn78iLZt26K4uBi9evXCqVOn6IKLLN7yXGnWrBm1kGMoLi6Wya3hewDJx7t375CZmYmsrCxkZWVBXl4eZmZmQhewGzduID09HW/fvsXDhw+RlJQEZWVlmSaWjTHRePbsGZ48eQJ1dXV07tyZ1kQ/evQI/v7+nKV5ubJs2TLs3r0btra2mDZtGsrKyoQGq169esm0SjN69GgUFBTA2NgYgYGBGDp0KKt/wtnZmXOJwJ49e7Bz505UVlbiyJEj2Lt3Lzp06ABzc3MaXLVu3Ro5OTno2bMnfd7r16+FpPT9/f2xePFikYOqLHDxXVJUVISioiJGjx6NuLg4+t0xJVAAW9ihc+fOuH37NjUkB4B79+41iPnx58DF3oJBmvehrMia8RbF56yaf038/f0RExOD0NBQFBQUQEVFBdbW1pg+fTru378PJSUlWqL3tWBWkH799VdMnToVdnZ2QqJUjSGN/yUwEwAGLmVCohS2+WmIFZSGRJJ3bPPmzSUmVlRUVJCTkwNVVVW8f/8e5eXlUFBQ+Cxz94ZGlFDRvXv36Oojo1j6pcql/zb+/v5o27YtvZYxvff8olrSEBxzBOE/Zp8+fYqnT58iOTkZANChQwcYGxvDw8NDbE/6jBkzEB8fL/b17ezsYGdnJ/IxWcsGufCtllBKsxdpDBrjHO7atStmzJgh9vHmzZvD09MTQH1wk5iY+Nmv9S2jpaWFwMBABAUFoWfPnkhOToaSkhJLkPD27ducxoTr16/jzJkzyMvLQ0REBEJDQ+n8D5DNW54r1tbWmDlzJry9vaGiooI3b94gJiZGJmu67wEkH8bGxlBXV4ehoSGmT58utv+guroaAJCRkYG+ffuidevWKCwslKlsq6Gl6vfu3YugoCC0atUKPB4P27Ztw4ABAxAXF/dFtiCSYPqJUlJSsGfPHpHGz7IKEHh4eMDU1FRsFqR3796c+wXev3+PXr164cyZM2jfvj1+/fVX1NbW0t8PqM+Qurm5wdHRETweD/v370dSUpLQZFdVVZUOqp07d8alS5fA4/FErghKgkvPjZqaGioqKli9MvzfreD36u3tDTc3N1hbW6O6uhrr16+noh9c4A9MxSGLLxrXElAu3oeyIi3jzYXPWTX/migoKOCPP/4QKbAhrvSyseG3e1BVVaXCWPyKut9SALlz507s3LmTdexxKRP6t3qKZSU/Px9v3ryBlpYWVXrm8XgyrfZMnDgRkydPxr59+zBq1Ci4ubmhadOmrETVt0TPnj2pWjoThLi5uUm1+viWaYjee67HLH9POlMSV15ejurqaok96VevXhW5P2mr+R06dGhQI3iGb7WEUpq9SGPQUOcwl2ogJtD/VoXUGprAwECsXr0aVVVV8Pf3x9y5c6kwG8Pw4cNhb28PY2NjdOzYkfV8/vGwZcuWaN26NZo1a0bbLgwNDWmVhCze8lzx9vZGXV0dQkJC6FzJysoKbm5unPfxXYWVD0H53Vu3bqF169ZCE1l/f388e/YML168wOzZs6Grq4t58+ZBXV39s733vpTRo0fDy8sLFhYWSE5OxtWrV9G2bVucOHECixYtktmX5msjys5CEFlLB+3s7DB27FhkZGSgR48e8Pf3R3x8PLKzs1k9N8eOHcO+ffuQl5eHjh07UtEafkQZhzMm8N8Ct27dYn0Ga2trzkkKUbYQ8vLyqK2tBVCf7bp58ybn98LV3uLcuXMN6n1ICEFpaem/HuA1NkzJ6suXL4VWaf/NAfrJkyd49uwZnXx+qaJuY3Lw4EGUl5dj4sSJYi2FNDQ0cOPGDXqbX2nwWyYxMRGrVq1Cy5YtWUJGpaWlEqsSRK32XLt2Df3796dKxmVlZXB2dpapJJyLlZCsiUbBwJfH4+HYsWPIyclh9a5ramqiV69e1KqJf3Xgv4CRkREyMjLA4/FgbGxMy1bFWUB9Ca6urjAwMBBZrbFhwwbcvn1bZE+6KEV5/tX8W7du0dV8e3t77Nu3DwoKCjKLfnClqqoKW7ZswdSpU/HhwwcsWbIE5eXl8PPz+1eTH/+WvQj/OZyYmIjy8nKZz2FdXV2p3tRMj+mUKVPECql9S0nEr4E41XdBizJnZ2eMHDkS9vb2GDt2LFavXg1FRUU4ODggKyurUdWi6+rqUFJSItPxQF/3ewD5Py5evIjFixfj9OnTiI+Px4YNG6h3GH8AxjQkKysrY/To0Xj58iVOnToFBwcHkQb0XwNGOllOTg48Hg+DBg1Cz549ERMTI9Pq0b8Fv0rshw8fhMrf5OTkZM7S3b9/HyEhIVBWVkZYWBgePnyIkJAQrFmzhrO6nSjj8OLiYvzzzz8yG4c3Bg0RNH369AmEEGzduhXPnz+Hr68vOnfujMLCQkRERKBLly4S5eQFkcXegqv3oTQeP34MNzc35Ofn49dff8X69evx008/yfpV/CeYNm0aCCEYOXLkNzNA37lzB05OTrC3t8fcuXMB1J87/v7+yM7O/ixF3a+NNB+wxvLubWiGDBmCsLAwmcQQJCHN4kgajTH5ERQHk5eXR48ePTBv3jzWccb0YB85cgSXL1+Gnp4exo8fjxEjRsik6N3Q3Lx5Ey9evBD6TgQTl0zpqJeXFyZNmgRPT08oKioiICAA586da9D3pKuri/Pnz4v8XsrLyzFixAiRXtKMny8/JiYmiI2NFbma/+HDB4waNarBfamBevVvHo9H1b8DAgJw//59mJiYwM/P71+bn4njW7AX4YIs3tRaWlrflJBaY8FVyEsSNTU1UFBQwP379/HHH39gy5YtuHnzJm2x8vT0pOXADU1paSlCQkJw/Phx1NTUQFFRERMmTICvry/nOe33AJKPiRMnwt7eHpaWlhg6dChWrVqFjh07wsvLS6S315cOrA2J4ORm4MCBOHbs2L9etvE5NFR29cGDByInrZcvX6YZP2nlFkFBQY1qHP4l8AdNvXv3xvr16z+r7JNBT08PZ8+eZV34q6qqMGzYMJm9uQghQiWgR48eFVkCysX7UBqurq7o3bs3teB5//69WIGe/zqDBg3C2bNnxYqf/Bt87urFt4QsRvbfMsOHD8fZs2e/uB/z/fv3mDNnjlSLo/8KxcXFOHHiBOLi4lBWVtbgK3hcWblyJf766y/88ssvrIBGTk5OSKcgJycHixcvRnh4OJ48efJFgjbS0NXVRWZmpsi+9NraWujr67PGgfLycrRs2RI1NTU4efIk2rZtS1V+/43VfH71b1tbW8ybNw/Pnz+Hh4cHdu3aBXV1dfj4+DToa8rC17QXkaXkVFakeVPb2dkhMjLymxFSayzCw8NZt/mFvPgFui5fvoyUlBQUFBQgKioKf/75J2bNmgV5eXloampCT08Pw4cPx7Bhw+h3lp+fj/Ly8kYtv/f19UVZWRlmz56Nzp07482bN4iKikK3bt1YZbiS+LbSMf8yr169grW1NW7cuIGamhoYGBigSZMmLNEP4L8xsDZv3vw/GTwCXyZEUVdXh6qqKhBCYG9vj8zMTNbFuqysDO7u7nRwk+Zbl5GRgb179wr1OrZq1QoBAQFwdnb+1wLI8PBwjB07lgZN4eHhXxQ0NW3aFK9evWKtzj58+FDmPk9ANnsLLt6H0rhx4wbi4uIgLy+PefPmyVT6+l9DVVUVHz58+KYCyMZQ1P3aiBLI4T+OvjWBHHFYWVlh/fr18PLy+iKxjmXLlnGyOPqafG6rwz///IMjR47gxIkTaNeu3Vc3c+cnLS0NO3bsgLq6utRtG6r3nguy9KQfPnwYy5Ytw7Vr1xAZGYnDhw9DTk4ODg4OmDFjRqOIfkiDq/r3v8XXtBcpKyuTWnL6uYjzpg4MDATw3xJS+xKkCXkBwP79+xEdHY3ff/8dGRkZAOpXycvLy7Fo0SIkJCTg0qVLOHbsGMLDw6GiooJhw4Zh+PDhjVrWDNRXXJ46dYpeS9q2bYuoqCiMHj36ewD5ObRp0wb379/HgQMHoK+vjyZNmuDChQtC1hTf4sAq2GQrSm7+W+tDagzevXuHMWPGUJsVUQE9f2mXNN+6srKyb9Y4vKGDpunTp8PR0RHjx4+nGamDBw9+dbn7z4EQQjPnrVu3Zgkl/f+GkZERnJycYGlpKdTT9W8O0A2tqPu1+a8I5IhDT08PcnJyqKurQ2lpKTZv3vxFhuVcLY6+Jt7e3vR/Lq0Oq1atoiVa48aNw+bNm9GnT5+v9n5FIScnR3sCpfE1e+9dXFyk9qQzbN68GTExMeDxeNi9ezeSkpLQoUMHTJ48GTNmzGgU0Q9pyKL+/W/wNe1FLl68SEtOg4ODJZacyoo4b2p+tdX/gpBaY8Av5AXU9wInJCSgT58+2Lp1K9q3b4+EhATY2tpi0aJF0P5/7d17QM33/wfwZ1RkGktKmjG3MpSiqEOR0rpLRJZL5ZtyG1mbubS1jVIusYaIuW90GCqV6rsuoxGFfF2aTCoqTqGTdOHz+8Ovz87ZOXFK9Tnp9firPudzPr3OiT7n9fm83q/XqFEYNWoUFi5ciOrqaly+fBnnz5/Hzp078cUXX0BPT++1HY7fhpaWFh48eCA2gaCsrKxRlZSUQIpYtGgRXF1d0aVLF+zduxeZmZlYsGABNmzYILafPJ5YZbl63tRFtm2JpqYmkpKSUFVVBRcXFxw/fpz94wW8uhIq2g3rTXPr5HlweHMnTXPnzkW/fv0QFxeH3NxcaGhoYOvWrWxZkjxrT5X4ly5dYu9GiOLyBN0SHXVJ4zT3XGFZRxy1JtF1c0ZGRm9cR1dSUoLAwEC2mkgezJkzB2vXroW3t7fEBaD6DtXS1t6fP38eO3bsaLG192ZmZliyZAn8/PykrkkX/TxRXFyMMWPG4M8//4SKigp7N1UoFALg5m6+rN2/udKa40UUFRUxYcIETJgwgS053b59u9SSU1k8e/bsjbOpJ0yY0KYaqb2thhp5if69fPz4Mfu66//Nq6urS53b2KlTJ6ioqEBZWRlKSkpQVFREVVVVs8dd30By6NCh8PDwgLu7O7S1tfHw4UMcPHiwUXfEKYEU4eDgACsrKygqKkJRURFCoRDJyckSpWLyeGJt61fPRTv1/ftqZT1Z/wDV/x7+/QFblKxz6+R5cHhL/Ozx48e3SElNS3vTFW/g3bkDf+DAAa5DkNCYuxekZYiWPEVFRcHMzAyampqIiYnB8+fP2TVzZWVlOHjwoMRw+ry8PBw/fpw9hqwjjrgiSxIydepUiQtgAoEAgYGBzZ5wy2rnzp2oqKjAr7/+yr6G+ouc9Rd5N2zYgO7duyM9PV3q2vstW7a0yNIJV1dXODg4vHFNeq9evdh1cPXLD6KiotjmaFx8Hhk1ahT27NkDe3t7nDp1SqwD5o4dOxrdxb25cTVepKGS08bcUODxeG+cTf38+XO2kZroGBihUPjaMTBtlei8UuCfRl6i5Z+GhobYunUrli1bxm7bt28f2w1YKBQiPT0dKSkpSEtLg5KSEsaNGwdXV1fweLwWWaYiOnKrb9++SE9PZ7/X0tJix4jIgproiNixY4fE4OWzZ88iICBAbMHx4cOHERkZiTlz5iAsLAxr1qzBzz//jGnTpnG6tqIta85OfRMnTkRycjJb0iVNQ8mEaLnF/v37W7R98tt6U9MPoHFJ040bN7Bx40ap4yGauuC+tcjz76m5VVdXIyYmRiIBuHPnDmcfioHm66hL3k5oaCjS0tKwbds29OnTB3/88QfWr1/Pjnry8vJCRUUFPvjgA5SXl2PgwIGIj4/HjBkzJMrVZRlxxJV/d8mVZvTo0QgLC2OTyOPHjyM4OBjDhw/H7t27WyNMCUVFRQ0+Vp9MjBs3Dnw+X+ryiYKCAnh4eEht7Ndazp07h5UrV0JVVRXbt2/HvXv3sGzZMnYNIhca0/2bC1yNF5FWcurg4IAJEybIfAzRxE/0oofoNh6P1+YbqTW3Bw8ewMfHB8XFxaioqECvXr3QuXNnREREoE+fPhg2bBgGDx6MTz/9FOPGjcOQIUO4DrlRKIEUYWlpCRcXF/j6+uLJkydYt24dEhIS4OPjI5FYyvOJtb27ePEiRo0ahfPnzzeYQBobG7f5covmTpqmTp2Kjz76CLa2thLtztviXcl31eeff46cnBx88MEHeP78OdTV1XHx4kVMmTIF33//PaexNUdHXfJ2eDweoqOjxZpYPXz4EM7Ozvjjjz9gYGCAlJQUPHjwABs2bEBkZCRSU1MRERGBw4cPs88JDAzEF198IbGOUl7IkkBmZGTAz88P/v7+iI6Oxl9//YUVK1bA3t6+laKUTiAQICkpCcXFxVBXV4elpaVYsihttqKoUaNG4eLFi60RqkxqamqgoKDQrM1amqIx3b9bU2uPF5FWcmpnZwcrK6sWacAENH0MTFvT2EZeL1++RE5ODu7fv4+ePXtixIgR7O/b09MTly9fxtChQ2FmZgZzc/NWG+lSWVmJkydP4v79+xI3DGTte0ElrCIOHToEDw8P5OfnIz09Hbq6uoiOjkafPn0k9rWxsYGNjQ0HUZI3qV8oPnr06Ab3EZ1b11bLLZq7TCgvLw+HDx+mD/xy7uzZs4iNjUVJSQl27NiBbdu24cSJE4iNjeU6tGbpqEveTv06MFEqKirshab33nsP3bp1g7KyMluuZG5uLvGh4fTp03JXetzYpQ4mJibYvn07vL29oauri/j4eM67F1+9ehVeXl4YMGAAevfujbNnz2Ljxo2IjIyEoaEhAPlde1+/9ON1uCxxbkz379YiOl4EAL7//ns8ePAAX3/9NX799Vds27at2bvDylJy2hIXydt6IzVZNLaR18OHD/HixQuoq6uDYRj2wpCRkRH27NmDqqoqZGRkICUlBfPnzwfDMDAzM4OZmRlMTU1bLOFfsmQJioqKoK+v3+T14ZRAitDU1MTBgwfh5eUFXV1diRIXWU6msg4QJS1HlpEBH3/8MRYuXChWbvH+++8jPDwc4eHh2Lx5c7srt/jkk09w9+5duR9q3N4pKSlBU1MT7733HnsRwcHBQWIuFWmfxo8fD39/fyxbtgyampooKSnB1q1b2e7TgwYNwqFDhzBz5kx06dIFOTk56Ny5s8SHCGtrayxcuBCTJk1Cz549xZIaac2SWoO9vb1Y1cW/O0/XV12EhISIbR8+fDgyMzOxZcsW9i4ZV92lg4KCsGLFCri4uLDb+Hw+goOD2S7u8rr2XnT9lDTtodNmY3ExXqSqqgpVVVX49ddfceTIEQCSJafNvaSjvTRSa0wjrz179iAkJATvvfee2N150SRTRUUFFhYWsLCwAADk5uYiNTUVQUFBKC0tRU5OTou8jqysLKSlpb3V/HpKIAG4uLiInRyrqqpw9uxZODk5sb90Pp/PlkAUFxcjJSUF9vb20NbWRklM9ANBAAAgAElEQVRJCaKjo2FlZcVJ/EScLDOQvvrqqzY/t665DRkyBLNmzYKFhYVEd8C2MMqjvejXrx9SUlLYsuKCggIoKyvjxYsX3AZG5EJAQAACAgLg4uKC2tpaKCkpwdbWFqtWrQIA+Pv7Y+nSpTAzM8OiRYvg5uYGAFiwYIHYcf744w8AwPbt28W2KygocLYmWtaqi/LycrHvNTQ0YGdnx3YJ5dLt27fh7Owsts3Z2Rnr1q1jv5fWxVQUVzNJ5bGBl7zjYrwIF02M2mMjtTf9P4yMjMTOnTvFRsdJU11djezsbFy8eBEXL15ETk4O+vfvD0dHx+YMV4yOjg4EAgElkG/L3d1dpv3qu57NnDkTe/bsEZsx6OzsjICAgBaJjzSOrDOQ2kO5RWNUVlayV8H+/QGMyI8lS5Zg8eLF+O233zB79my4uLigY8eObz0HlLwbVFVVsXnzZtTU1ODp06dQU1NDhw4d8MMPP2D16tWora3FmTNnALya12ZkZITKykqJtv7//e9/uQi/WTRUCSQ60okrGhoayM7OZpMIAMjOzoaWlhb7vbx2VZf3ElZ5JO/jRZpLY8bAtBeKiooYN25cg49v2LABFy9exP/+9z/07NkTpqammD59OrZs2YJu3bq1aGwrV67ErFmzMH78eIkkUtYbBtREpwkMDQ1x4cIFsYXP1dXVMDExQVZWFoeRkX+rn4EUHR0tNgPpu+++g4eHh9Ryi9TUVISHhyMqKoqDiAl5s6qqKnTq1AkdOnRAdnY2hEIhxo4dy/mHY8KdsLAwLF26VKJ8s97+/fuRmZkJHo8n03mqoqICqqqqOHXqFHtBrUePHq/9QCRvCgsLER4ejuDgYKSmpmLp0qXo1q0bO0qBCzExMfjmm2/g7OwMbW1tFBUV4cSJEwgMDJT7D9miozGkqe9eTv6xYMEC6Onpwd7eHh4eHpg1axbbrX/dunUoKSnhdIZ4c2tPjdTe1Mhr06ZNUFRUxKJFi6SuM5w/fz7bvVZ0LGBrmDVrFh49eoThw4dL3EyRdSkeJZCQLGGVhs/ns1/PnTsXAwcOhJ+fH7p06YInT54gODgYAoEAO3fubOlwSRPVz0DKy8tDRETEG8st5P1k3txknQ9HuJeRkQETExOUlZVh69at6N69O3x8fJp9uDhpO7755hsEBgY2WCqWnp6OyspKPH/+vMGOlBkZGXj8+DG8vLxgamqK5cuXY8SIEeyHm1u3buHIkSMYOnRoi72O5jRv3jxoaWnhu+++g42NDVxcXKCqqgo+ny92Tm9t9RUyAoEAvXv3hpOTk0SFDHk3yPt4EdI4oo28pI1OA15VNSooKODly5d48uQJlJWVJbpZizba4YKBgQHOnTv3VnfAKYEE8Ntvv71xH9E1C0VFRfj888/xv//9D126dMGzZ88wcuRIhIWFQV1dvSVDJY30uhlINLdOXGPmwxHuhIaG4vTp0/j999/h6+sLoVAIRUVF9OrVi5p4Edy5c0eiHBV41dr/xo0b8PT0xK5du6Q+19jYGN988w2ePXuGtWvXQllZGUZGRmzr+qCgIAgEAmzYsKFFX0Nz4fF4SE9PR35+PhwcHJCZmQkVFRUYGhpyVi20fv16djmMqICAALEh5PLuyJEj+O2331BcXIwePXrA0dERc+bM4TosuSSv40VI48kyPm3fvn1vPI6xsXFzh9Yobm5uWLt2rdRzhaxoDSQgsaD977//ZuczDRo0SGJ/bW1t8Pl8FBQU4NGjR9DQ0GAHABPuSZuBNGXKFGzfvl2sJbKrqyscHBzaTbnFm2RlZYnNh1u3bh3bBpzIj8TERPz666+oqKhAWloa4uPjoaamxq5fJe2bi4sLBg4ciMmTJ8PW1pZtiNWlSxeMHDkSu3bteu2Hl7S0NBw8eFDq38HZs2ezTXfaAgUFBQiFQiQlJcHAwAAqKiooKCho9dmWJSUlSEpKAvBqHeGHH34o9nhlZSViY2PbTAIZGRmJI0eOYN68eejduzcKCgqwZ88eVFdXw9vbm+vw5I48jhchTdOY9cmvu1jEdQJpaGgId3d3jB8/Ht26dROrwqQ5kE1QWlqKJUuW4Nq1a+jevTvKy8sxePBg7NixQ2zILwDk5+fj+PHjKC0txYoVK3Ds2DGxttyEO42ZgURz6/4h63w4wq3Hjx9DU1MT8fHx+PDDD9GnTx/U1NRw1tqfyJdz587hzJkziI2NRWhoKMaMGQMnJyfExsaya12kNUNRUFBAWFgYysvLxS6IiiaM2traqKioaPkX0UycnJwwefJklJeXIygoCDdv3oSPjw9cXV1bNQ51dXWcP38e5eXlqKurkxiHoaysjDVr1rRqTG/jyJEjiIiIELt7MXr0aHh6elICSdq1tnKxqKysDObm5mAYBo8fP27SMaiEVcTnn3+O999/HytXroSKigoqKysRFBSEx48fIzw8nN0vNTUV/v7+mDhxIhISEhAXF4dp06bhs88+w/z58zl8BQR4VWJQr/6qSkvPQHoXeHh4wNLSEjNnzoSNjQ1CQ0PRuXNnzJ49m/N6ffKPOXPmQEdHB5mZmTA1NcV//vMfhIaGorS0tMHSRNI+lZeXIyEhARERERAIBA1+uC8vL0dUVBSuXr2KsWPH4tixYxIXTQFAIBBgypQpSE1NbenQm01GRgZUVVUxbNgwFBcX48qVK7C2tuYsnnXr1mHlypWc/fzmYGxsjHPnzok1EqypqcHYsWNf21SEkHfdixcvsGzZMpSXl+PSpUsYNWqU2OdPZWVlODg4YPLkyRxG2TwogRRhYmKClJQUdOrUid1WVVUFMzMzdg0IADg6OmLNmjUwMjJi14fk5eXBy8sLKSkpHEROyNu7fv06li5dit27d+PKlStYsWIFAMDX1xcLFy7kODpS78GDB9i8eTNUVVXx5Zdf4ubNm9i+fTsCAwOlfugn7VN2djZiY2ORkJAANTU1TJ48GR4eHmL7XL9+HQcOHEBsbCzU1NSQkpICPz8/DBo0CL6+vhLH3LZtGwoKCtrUWluBQICkpCR2WYqlpSXn/0/+3QTrgw8+wPz589tMEywfHx8MGjQIy5YtQ4cOHfDy5Uts2rQJubm51EiQkP8XGBgIfX19lJaWQkNDA2ZmZhKlzFxpjqaJVMIqQllZGWVlZWLzmMrLyyXWSzx48IDtmFZ/h+vjjz9GZWVl6wVLSDP75JNPZJoPR7iTmJiI2tpahISE4PHjx/Dz88ONGzdgYWGBHj16cB0ekQMhISGIj49HXV0d7OzsEBkZCR0dHfbx+hLKgwcP4sqVK7CxscH27dthamoK4FVreTc3N9TU1GDq1KnQ1NTEw4cPwefzsX//fhw7doyrl9ZoV69ehZeXFwYMGIDevXvj7Nmz2LhxIyIjI2FoaMhJTKJNsFatWsU2wQoMDGwzifnKlSvh4eGBo0ePQkNDA6WlpVBXV8eOHTu4Do0QubB//37w+XykpaVBXV0dRUVFWLNmDZYvX465c+dyHR78/f0lmiYmJydjxowZsh+EIazNmzczjo6OTGJiInPt2jUmISGBcXR0ZDZv3iy2n7u7O/PLL78wDMMwRkZGDMMwTExMDPPZZ5+1esyEtCSBQMDMnDmT6zAIwzBRUVGMsbExExUVxTAMw/j5+THOzs7MmTNnGE9PT2bLli0cR0jkgZ+fH5OWlsa8ePFCbHtpaSmzZcsWhsfjMY6OjsyhQ4eY0aNHM48ePZI4RnZ2NuPs7Mzo6Ogwurq6jK6uLuPg4MBcvny5tV5Gs5gxYwbD5/PFtkVFRTHTpk3jKCKGsbKyYoqLi5mnT58yn3zyCXPv3j1GKBQyxsbGnMXUFDU1Ncy5c+eYmJgY5tKlS0xtbS3z8uVLrsMihHNJSUmMqakp8+eff4ptT0tLY0xNTZmkpCSOIvvHiBEjmMePHzM3btxgvLy8GIZhmJSUFMbNzU3mY1ACyTDMb7/9xlRXVzN1dXXMxo0bGXNzc2bYsGHMpEmTmG3btjG1tbVi+9+8eZPh8XiMk5MTM3ToUMbd3Z0xNTVlrl+/ztErIKRlFBcXM7q6ulyHQRiGcXJyYi5cuMAwDMM8e/aMGTZsGHPu3DmGYRjm7t27jIWFBZfhETlR/29C1KNHjxgdHR3miy++YLKzs9ntPB5PagJZ7/79+8zly5eZe/futUisLW3UqFESiXRdXR1jYGDAUUT/XHSOi4tjJk2axDAMw1RXV7Pb5V1eXh6TkJDAlJSUiG2/desW4+LiwlFUhMgPd3d3JjExUepj8fHxjLu7eytHJInH4zEM8+qzxLhx49jtjbmQRSWsAH788UcEBQVhypQpcHV1hZ+f32v319HRQUJCAlJTU3H//n307NmTbYVLCCEtoaCgAEZGRgBeleYpKChg5MiRAIC+ffuirKyMy/CInFi6dCnCwsJgYmICADh+/DiCg4Ohrq6OtLQ0VFVVYerUqTA3N3/jsbS0tMSWdLQ1GhoayM7OZv+fAK/WhnL5moYMGYJ169YhMzMTlpaWePz4MUJDQzFixAjOYpIVn89HQEAAunbtitraWuzfvx/Dhw9HREQEfvzxR4wePZrrEAnhXG5uLiZMmCD1MXNzc6xevbqVI5I0aNAgHDp0CDNnzkSXLl2Qk5ODzp07o0OHDjIfgxJIAMnJyTh37hyOHTsGZ2dn6Ovrw83NDZaWlmJdxurV1NRg586dmDp1KmxtbXHw4EHs3bsXCxculLo/IYS8rY4dO6KmpgbKysq4cOEC9PT02Fl9ZWVlUFFR4ThCIg/CwsLg5+cHf39/REdH46+//kJAQADs7e3x9OlTnDhxAhs3bsS3336LiooKFBQUvLPrZ319feHt7Q1nZ2doa2ujqKgIJ06cQGBgIGcxBQcHY/PmzTA0NMSSJUtw8+ZNCAQCGBgYcBaTrHbt2oX169fDwcEBe/fuRUREBD744AMkJCTg+++/l5ipTUh7VFdXh+fPn0udN1tXVyc2c5Er/v7+WLp0KczMzLBo0SJ2XJO05mkNoS6s/1JRUYFTp07h2LFjKC0thYuLC1xdXcXmYn399de4f/8+QkJCoKmpiWvXrmHjxo3o379/m5rlRAgA3L59u8HHHj58CE9PTxp7IgcWLFgAPT092Nvbw8PDA7NmzcLs2bMBvBoNUFJSgi1btnAcJZEHly9fhre3N3R1dbFt2zZ07dpVYp+srCwcPXoUCQkJ6Nu3L+zt7TFv3jwOom1Z6enpiI6OhkAgQO/eveHk5MQ2weOatC648szAwABZWVlQUFBAbW0tRo4ciQEDBuCnn35C7969uQ6PELkwd+5cODg4SJ0Nf+zYMZw+fRq7d+/mILKGlZSUNLppIiWQr3Hr1i1EREQgPj4e169fZ7ePGTMGycnJYlcXKioqYG1tjXPnznERKiFNpqurCwUFhQYH0dPcTPlw9+5dzJs3D0VFRTA2NsauXbugrKyMiRMnoqqqCocPH0a/fv24DpNwJCQkROz7W7duITMzE9OnT4eSkhIA4Msvv5R4nlAoxIkTJxAVFYWTJ0+2SqztmbQuuC4uLjA1NZWLOxOvY2hoiKysLPZ7PT09xMXFiV1gJ6S9y8jIwNKlS/HDDz/AwsICHTt2RF1dHaKjoxEcHIyffvpJbi5iiSorK8PixYtx6NAhmfanekspnjx5gpiYGJw8eRKFhYUSLXcVFBRQVVUllkDW1NSgY8eOrRwpIW/v5s2bXIdAZNCvXz8kJiaivLxcbJbU8uXLYWpqiu7du3MYHeFaeXm52PcaGhqws7ODUCh87fO6du0Kd3d3uLu7t2R4rWrixIlv3Cc5ObkVIvnHw4cP8csvv+Do0aPo0aMHpk+fjrt372LVqlVttoS4U6dOlDwS8i8mJiZYvXo1Vq9ejefPn6N79+4QCAR4//33ERgYKJfJIwDU1taKXSB6E0og/9+LFy+QkpKCEydOIC0tDQYGBpg7dy6srKzYq7f17OzssGDBAvj6+kJTUxMlJSWIiIiAvb09R9ETQtoDBQUFiUHEtra2HEVD5ElDMwQZhpH7O1vNTSgUoq6uDpMmTYKFhYXEOZwLEyZMgI2NDcLDw9mGOdu2beM4qsZhGAZ5eXlstcq/vweAgQMHchUeIXLDwcEBkyZNQlZWFgQCAXr06IGRI0eyfQveBVTCCmDt2rWIjY2FgoICnJycMH36dPTt27fB/WtqarB161acPn0ajx49Qq9evWBvbw8fH5936h8HIYSQtqWwsBDh4eEIDg5Gamoqli5dim7dumHr1q3Q09PjOrxWUVdXx659vHjxIsaPHw9HR0dOr/z7+/sjLS0NRkZGbBfccePG4eTJk23mDiQtdyDk3VVSUoLx48fL/H+YEki8WvDq6uoq9W6jNDt37oS7uzu6dOnSCtERQgghspk3bx60tLTw3XffsevrVFVVwefzwefzuQ6v1VVWViIxMRHR0dEoKCiAra0tHB0dG9UsornUd8GNiopCRUUFysvLsW/fvjYxwoMQ0vY1Z9NESiCbwNjYGBkZGbTmkRBCiFzh8XhIT09Hfn4+HBwckJmZCRUVFYkGKO3R9evX8eWXXyIvL4/zO2XtpQsuIUR+NGcVAa2BbAJ7e3t88803sLOzg7q6utj6Eqr/J4QQwhUFBQUIhUIkJSXBwMAAKioqKCgokDqTrD148uQJzpw5g5iYGFy7dg3m5uZYvnw512HB0NAQhoaGWL16NXtXkhJIQkhLas6miXQHsgl0dXWlbqf6f0IIIVwKDQ1FXFwcysvLERQUhH79+sHHxwcuLi5YvHgx1+G1imfPniE5ORkxMTG4cOECjIyMYGdnBysrK1p6QgghzYASSEIIIeQdkpGRAVVVVQwbNgzFxcW4cuUKrK2tuQ6r1RgYGKBz586wtraGra2tROdigKqFCCHkbVAC2URPnz5FQkICiouL4enpiZycHIwZM4brsAghhLRzAoEASUlJKC4uhrq6OiwtLaGpqcl1WK1GtEqofomJ6EcdqhYihJC3QwlkE1y9ehXe3t4YPHgwcnJyEB0dDUdHR6xcuRJTp07lOjxCCCHt1NWrV+Hl5YUBAwagd+/eKCwsxO3btxEZGQlDQ0OuwyOEEPIOoASyCaZPnw5PT09YW1vDyMgImZmZuHTpEr7++mucOXOG6/AIIYS0U25ubpg6dSpcXFzYbXw+H0ePHsXRo0c5jIwQQsi7ogPXAbRFd+7cgZWVFYB/ymNGjhwJgUDAZViEEELaudu3b8PZ2Vlsm7Oz82vnfxFCCCGNQQlkE/Tt2xcpKSli2zIyMtCvXz9O4iGEEEIAQENDA9nZ2WLbsrOzoaWlxVFEhBBC3jU0B7IJvvrqK/j4+GDMmDGoqqrCihUr8PvvvyMsLIzr0AghhLRjvr6+8Pb2hrOzM7S1tVFUVIQTJ04gMDCQ69AIIYS8I2gNZBPdv38fMTExePDgAXr27Ak7Ozv07duX67AIIYS0c+np6YiOjoZAIEDv3r3h5OSEUaNGcR0WIYSQdwQlkIQQQgghhBBCZEIlrI0wceLEN+6TnJzcCpEQQggh/6DzEyGEkNZCCWQjCIVC1NXVYdKkSbCwsICSkhLXIRFCCCF0fiKEENJqqIS1Eerq6ti1JRcvXsT48ePh6OhIa0sIIYRwis5PhBBCWgslkE1UWVmJxMREREdHo6CgALa2tnB0dET//v25Do0QQkg7RucnQgghLYkSyGZw/fp1fPnll8jLy8ONGze4DocQQggBQOcnQgghzY/WQDbRkydPcObMGcTExODatWswNzfH8uXLuQ6LEEJIO0fnJ0IIIS2J7kA2wrNnz5CcnIyYmBhcuHABRkZGsLOzg5WVFbp06cJ1eIQQQtopOj8RQghpLZRANoKBgQE6d+4Ma2tr2NraQk1NTWKfgQMHchAZIYSQ9ozOT4QQQloLJZCNoKury36toKAAABB9+xQUFGiNCSGEkFZH5ydCCCGthRJIQgghhBBCCCEy6cB1AIQQQgghhBBC2gZKIAkhhBBCCCGEyIQSSEIIIZyysLCAjo4OwsLCpD5+4sQJ6OjowNXVtZUjA+7evYspU6Zg2LBhWLRoUbMc8/bt20hKSmqWYzWHH3/8ETwej+swWIWFhdDR0UFaWhrXoRBCCJGCEkhCCCGcU1JSQlxcnNTHYmJi2MYwre3nn39GSUkJTp48iW+//bZZjunt7Y3Lly83y7EIIYSQ1kYJJCGEEM7xeDzcvXsX169fF9teVlaGP//8E0ZGRpzEVVFRgY8//hgDBgyAuro6JzEQQggh8oQSSEIIIZwbNGgQBg8ejNOnT4ttj4uLw/Dhw6GtrS22PS8vDwsXLsTo0aMxdOhQmJmZISQkBC9evAAAHD9+HGZmZoiJiYG1tTX09fUxZcoU/P777+wxVqxYIVEWK1rOaWFhgdjYWGRmZkJHRwfnz59HTU0NNm3aBCsrKwwbNgyGhobw8vLC3bt32WNUVVUhODgYZmZm0NfXh4uLC86ePcses6ioCLt27YKFhQUAYNasWVi2bJlYHKKx1Zd07tixA2PHjsW4ceNQVFQEhmGwe/duWFpaQk9PD/b29jh06BA7vqOh5zVk9+7d4PF4GDFiBJYsWYJHjx6xj1lYWGDdunVwdHSEkZER4uPjZXovdHR0cOTIEcybNw/6+vqYMGECgoKCUFdXx+6TlZWFGTNmQF9fH9bW1rhw4UKDMRJCCOEeJZCEEELkgp2dnUQCGRMTA3t7e7Ftz58/x9y5c9GxY0ccOHAAcXFx8PT0xO7du5GQkMDuJxAI8PPPP2PdunU4cuQIunfvDn9/fwiFQpni4fP5mDhxIgwMDPDHH3/AwMAAGzduxPHjx/Htt98iISEBP/30E/Lz8/HDDz+wz1u+fDni4+Px7bffIjo6GiYmJpg/fz7++usv8Pl89OrVC+7u7uDz+Y16f44ePYrdu3cjPDwc2tra2Lx5M/bt24evvvoKsbGxWLBgAcLDw7Fp06bXPk+aR48eITExEdu3b8f+/ftRVFQEDw8PvHz5kt3n8OHD8PPzw4EDB8Dj8WR6LwBg/fr1sLGxwcmTJ+Hu7o69e/ciJiYGAFBQUABPT0989NFHOHbsGFatWoWtW7c26n0hhBDSuiiBJIQQIhfs7OxQVFSEK1euAADu37+PnJwc2NjYiO337NkzzJ49G4GBgRg8eDA++ugjzJ07FxoaGrh16xa7X11dHQICAjBy5Ejo6uri888/R0VFBf766y+Z4lFTU0OnTp2gpKSEnj17QllZGcOGDUNoaCh4PB60tbVhYmICOzs79ufevXsXycnJWL16NSwsLPDRRx/hiy++gIeHB4RCIdTU1NCxY0eoqKhATU2tUe+Pm5sbdHR0oK+vj2fPnmHv3r1Yvnw5rKys0KdPH9ja2mLx4sXYt28fqqurpT6vIYqKiggLC4Oenh709PSwYcMG5ObmIj09nd3HxMQE48ePh66uLlRVVd/4XtRzcHCAi4sL+vXrBy8vL/Tv3x9ZWVkAXiW3Xbt2xQ8//ICBAwfCzMwMK1eubNT7QgghpHUpch0AIYQQAgB9+vSBvr4+Tp8+DX19fcTExIDH40kkWmpqavjss89w+vRpXL9+Hffu3cOtW7dQWlrKlrDW69+/P/t1165dAQC1tbVNjtHBwQEXLlzApk2bkJ+fj7///ht5eXno3r07AODmzZsAgBEjRog9b/ny5U3+mfX69evHfn379m1UV1cjICBArLnPixcvUF1djcLCQnTq1EnieQ358MMP0atXL/b7jz/+GO+//z5u3boFc3NzAEDfvn3FnvOm96Ke6O8AAFRVVdnfQW5uLoYMGQJlZWX2cUNDwzfGSwghhDuUQBJCCJEbdnZ22LNnD1asWIHY2Fj85z//kdjn4cOHcHNzg6qqKiZOnAhjY2Po6enBzc1NYl/RxKRe/RpBaZ1dRdfmSRMYGIhTp07B2dkZY8eOhZeXF5KSknDs2DEAr7rJNgdpSW59Qgj88xpCQkKgq6srsa+WlhZKS0slnteQDh0kC5JevnwplpB37txZ7PE3vRf1Xvc7+PfXQPO9h4QQQloGJZCEEELkho2NDYKDg8Hn83Hv3j1MnDhRYp+YmBiUlpYiNjaWTY7Ky8shEAgkkpHXUVJSklgPmZ+f3+D+5eXlOHz4MIKCgjBlyhR2+86dO9mfO3DgQADA1atX2SY5ADBt2jRYWVnB29tb4rjKysoScdy7d++1o0v69+8PJSUlFBUVwdramt1+6tQp/P7771i/fn2Dz5WmsLAQT548Qbdu3QC8upMqFArxySefSN1flvdCFkOGDMGRI0dQVVUFFRUVAGBLmAkhhMgnWgNJCCFEbmhoaMDY2BjBwcGwtLRkkwpRWlpaqK6uRnR0NO7fv48LFy7A19cXtbW1qKmpkflnGRgYIC8vD0ePHkVhYSEOHTqE1NTUBvdXVVWFqqoq/vvf/+LOnTvIy8vDhg0bkJiYyP7cvn374tNPP8XatWuRnp6O/Px8hISEIDc3FxMmTAAAvPfee8jPz0dJSQkbx/nz55GYmIiCggJs3boVubm5r41dVVUVM2bMQHh4OPh8PgoKChAXF4fAwEB07dpV6l2/16mrq8PixYuRk5ODS5cuwd/fH0OHDsXYsWOb/F7Iws3NDS9evIC/vz9yc3ORkZGBtWvXNip2QgghrYsSSEIIIXLF3t4eQqFQovtqPWtra/j4+CAsLAyffvop1qxZAxMTE9jb2+Pq1asy/xwHBwfMmTMHGzduZNfz+fn5Nbi/oqIifvzxRxQWFmLy5MmYM2cO/v77b3z33XeoqKjAnTt3AABr166FmZkZvvrqKzg5OSErKwu7du3CoEGDAACenp74888/4ejoiLq6OsydOxc2NjZYsWIFnJ2d8fDhQ3h6er4x/q+//hre3t7YsWMHbGxsEBoailmzZiEgIEDm96De4MGDYWxsjHnz5mHevHkYPHgwIiMj0bFjx6iE+ioAAACgSURBVLd6L95EU1MTBw4cwNOnTzFt2jSsWrUKvr6+jY6fEEJI61FgGlNrQgghhBBCCCGk3aI7kIQQQgghhBBCZEIJJCGEEEIIIYQQmVACSQghhBBCCCFEJpRAEkIIIYQQQgiRCSWQhBBCCCGEEEJkQgkkIYQQQgghhBCZUAJJCCGEEEIIIUQmlEASQgghhBBCCJEJJZCEEEIIIYQQQmTyf1T2lmWenMx4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ata:image/png;base64,iVBORw0KGgoAAAANSUhEUgAAA5AAAAIWCAYAAAAh0mJVAAAABHNCSVQICAgIfAhkiAAAAAlwSFlzAAALEgAACxIB0t1+/AAAADh0RVh0U29mdHdhcmUAbWF0cGxvdGxpYiB2ZXJzaW9uMy4xLjAsIGh0dHA6Ly9tYXRwbG90bGliLm9yZy+17YcXAAAgAElEQVR4nOzde1yO9/8H8Fc6LuUbFnNopIh0UCmJybdiGpUREdVyCk1kNYcxlmOOU20KYcgsNNLXbDkPGWUkklPlkFAjss5dvz96dP3cOrgR951ez8ejx0Ofz+e63u/r7r5uvft8rutSEARBABEREREREdFLNJJ1AkRERERERFQ/sIAkIiIiIiIiqbCAJCIiIiIiIqmwgCQiIiIiIiKpsIAkIiIiIiIiqbCAJCIiIiIiIqmwgCRqwOzs7GBgYCB+de3aFXZ2dli9ejVKSkreWtysrCwsXLgQDg4OMDExQd++fREYGIibN2+KY+7cuQMDAwMcP368zuOXlJRgy5Ytb3SMBgYG+Pnnn+swq9qFhoaiV69ebz3O33//jb/++kv83s7ODitWrHjrcd8VDw8P+Pv7yzoN0fnz5zFgwAAYGRlh0aJFNY6T5pypT6R5P7/svVfX52DlZ46BgQESEhKqHTN79mwYGBjI5Jw4dOgQ/vvf/8LY2BibNm2qk30eO3YMV65cqZN91QV5Oz9jYmJgYGCAoqIiWadCJFdYQBI1cKNHj8aJEydw4sQJ/P7775g9ezZ27NiBVatWvZV458+fx+DBg5GZmYkFCxZg//79WLFiBXJzczF8+HBcunTprcR9XlxcHBYtWoTy8vK3HquujBkzBvv27XvrcUaMGFFvi5L6KCwsDCoqKti/fz8mT55c7Rh5OGcaEmVlZezfv79Ke3FxMeLj46GgoCCDrIAVK1agQ4cO+O233+Dq6vrG+7t79y4mTJiABw8e1EF2RNSQsIAkauA++OADaGtrQ1tbG23btoWDgwPc3d0RExNT57GKi4sxbdo0WFpaYt26dejZsyfatm2L7t27Izw8HB999BEWLFhQ53FfJAjCW49R1xo3boxmzZrJOg2qY0+fPkWXLl3w8ccfo2nTplX65eWcaUh69eqFP/74A6WlpRLtx44dQ5MmTdC6dWuZ5PX06VOYmpqibdu20NTUfOP91cfPQSKSDywgiaiKDz74QOL74uJirFq1Cv369YORkRHMzc0xduxYZGRkiGMMDAzw/fffw8HBAdbW1vj777+r7PfIkSO4d+8epkyZUuWv+CoqKli9enWVZXyXL1+Gu7s7jI2N0adPH6xbt07sEwQBkZGR+Oyzz2BsbIxu3brB3d0dycnJ4hg7OzssXrwYzs7OsLS0RGRkJGbNmgUAMDExqbFQvnjxIjw8PGBmZgZzc3OMHz8e169flxhz+/ZtTJgwAaampujZsyeCg4NRVlYm9v/999/w9vZG9+7d0b17d/j5+eHu3bsAgKVLl6J///7i2LKyMnTv3h1jx44V2x4+fIjOnTvj3LlzVZb8GRgY4JdffsG4ceNgamqK//73v1iyZInEL72pqanw9PREt27dYGtri82bN6Nfv341HrOBgQEAYP78+fDw8BDb//nnH0yfPh1mZmbo3r07Zs2ahX///Vfsv3//Pr766itYWVnB0tIS3t7etc6KVS4V3L9/P0aMGAETExP0798f4eHh4pjqlo799ddfMDAwwI0bNwBULHdbtmwZvvvuO1hYWKBHjx74/vvvcevWLYwZMwampqaws7NDbGysRPyCggLMmjULZmZmsLa2xooVKySWM+fn5+Pbb7+FjY0NzMzMMGLECIkljTExMejTpw+WL18OS0tLjBgxotpfxsvKyrB582Z89tlnMDExgZ2dHcLDw8X3iIGBAc6fP489e/bAwMAAd+7cqbKPVz1nzp07J77njIyMYG9vjw0bNoj9oaGhcHNzw4wZM2Bubo6pU6cCADZv3oz+/fvDyMgItra2CA4ORnFxcY0/wxMnTsDV1RWmpqbo0aMHpk6divv374v99+7dw4wZM9C7d2+YmJjA3d0dZ8+erXF/Dx48gJ+fHywsLGBjY4MtW7bUOPZ5t27dgqenJ4yNjeHg4IA9e/YAqFim3qtXLyxbtkxi/MmTJ2FoaFjrrJujoyOePn2KU6dOSbTHxcVh0KBBVcYfOXIEI0aMgJmZGYyMjPDZZ5+JeQDAzJkz8dVXX2HVqlXo3bs3LCwsMGbMGImZ/uqW61Yu56w8Xx4+fIgffvhBPE/v37+PwMBA9OrVC127doWNjQ2++eYbiXPz7t278PPzg6WlJbp3746JEyciMzMTd+7cgb29PQBg/PjxmDlzJoDqlwU/n1tN7/26OmeA2s/PytciPDwcvXv3xieffIK7d+++9LWo/Ow4fvw4XFxcYGJigkGDBmHXrl0SsXfv3o1PP/0UxsbG8PDwwL1796rNkaihYwFJRBKuXbuG6OhouLm5iW0rV65ETEwM5s+fj99//x0//PADMjMzsXDhQolto6KisHz5ckRERMDY2LjKvlNSUqCuri7+AvSijh07Qk9PT6Jt8+bN+OKLL7B//358/vnnWLlyJU6fPg0A2Lp1K8LCwjB16lQcOHAAGzduRFFREWbMmCGxj+3bt2P69OnYunUrhg8fjtmzZwMADh8+jM8++6xKHuXl5Zg0aRI+/vhj7NmzBzt27EBpaSl8fX2rHG+/fv0QFxeHL7/8Ehs3bhR/cUxOToaHhwdatWqF7du3Y/369Xjw4AFGjRqFJ0+ewN7eHpmZmbh9+zaAimWK+fn5SEpKEn9ZOnr0KJo3b45u3bpV+3oFBwfD0dERe/fuxejRo7F582bExcUBAHJycuDp6QktLS1ER0dj2bJliI6OFuNV58SJEwCAgIAAhIaGiu0xMTHo0qULYmNjsWDBAsTGxopFyb///gsPDw8UFBRg06ZN2LFjBwwMDDBixIiXXlu1ePFieHt7Y8+ePbC3t8fq1atrLTKqs2XLFjRr1gx79uyBp6cn1q5dCy8vLwwdOhQxMTEwMzPDN998g8ePH4vbHDlyBMrKyti1axcWLlyI3bt3Y8mSJQAq/igxbtw4XLt2DaGhoYiJiYGdnR3GjRuHY8eOifu4f/8+bty4gd27d2P+/PnVLmtcunQpQkJCMHbsWOzbtw9+fn5Yv349Fi9eLL7eXbt2haOjI06cOIFWrVpV2cernDMPHjzA2LFjoauri507d2Lfvn0YMGAAli9fjgsXLojbnD9/HioqKti7dy/8/Pxw7NgxrFixAgEBAfjjjz8QFBSE6OjoGq+ze/z4MSZPnoxPPvkEcXFx2LBhAzIyMsTzKj8/HyNHjkR6ejpCQkKwe/du6OnpwdvbG+fPn6+yv9LSUowdOxZ37tzBxo0bsX79esTHx4t/bKnN1q1b0a9fP8TGxmL06NGYNWsWDhw4AGVlZbi4uCA2NlbijzqVhUyLFi1q3GezZs1gbW0tsYw1Pz8fR48ehZOTk8TY1NRUTJ48Gba2toiNjcWvv/4KY2NjfPPNN8jOzhbH/f7778jKysKmTZvw448/4ubNm5g/f/5Ljw8AWrVqhRMnTqBZs2YYM2aMeJ5OnDgR2dnZiIiIwIEDB/D1119j79692LZtm5jzqFGj8OjRI2zYsAE///wzSktLMWbMGLRo0QI7d+4EUPH5/s0330iVC1D1vQ+gzs4ZoPbzs1J0dDQiIyMRFhaGNm3avPS1qLRkyRIEBgaKn2nffvut+Jm4f/9+zJkzByNGjMC+ffvw2WefSfxRi4j+n5KsEyAi2dq8eTOioqIAVPzVvqSkBO3bt4enp6c4xsjICH379kXPnj0BAG3atMHAgQOrzGQNHDgQZmZmNcbKy8uDpqbmK11DNHHiRHGmburUqdi0aRMuXrwIa2trfPzxxwgODhb727RpAzc3N8ydOxclJSVQVlYGAPTs2RN9+/YV91m5/OvDDz+EqqpqlZhPnz5FTk4OmjZtitatW0NZWRlLly5FZmYmysvL0ahRxd/ehg0bhmHDhgEARo0ahS1btuDixYsYOnQoNm7ciPbt22PhwoXi+NDQUNjb2yMmJgYeHh5o2rQp/vzzT7i7u+PEiRPo27cvTpw4gQsXLqB79+44cuQI7O3txe1f5OTkhKFDhwIAxo4di127duHcuXMYPHgwduzYARUVFSxbtgxqamoAgFWrVsHFxaXG11pbWxsAoKGhAS0tLbH9v//9L8aPHw8A0NHRwc6dO3Hx4kUAwP/+9z88fPgQcXFxUFFRAVAx45KUlISffvqpyi9+z/P09MSnn34KAAgMDMTPP/+Mc+fOwdLSssZtXtS+fXtMmTIFAODt7Y2QkBD069cPAwcOBFBx7WhcXBwyMjLEQrxjx46YP38+GjVqBD09PeTm5mLBggWYPn06Ll68iL///hvHjh3DRx99BACYMGECLl++jA0bNsDW1laMPXnyZHz88cfV5pWfn4+ff/4ZU6dOFX9G7dq1Q15eHoKDg+Hr6wttbW0oKSlBTU1NfO1f9CrnTFFRESZNmoQxY8ZASaniv/epU6diw4YNSEtLg6mpqTh22rRpaN68OQDgzz//hIKCAlq1aoXWrVujdevW2LhxI5o0aVJtnHv37qGoqAgffvgh2rRpAx0dHaxZs0Ys0mNjY5GTk4NffvkFLVu2BAAEBQXh0qVLiIiIwNq1ayX2l5CQgKtXr2Lfvn3o1KkTgIqixs7O7qXH7OrqKs6W6+rq4uLFi4iMjMSAAQMwbNgwREZG4tSpU/jkk0/w5MkTxMfHS3V998CBA7FkyRIUFxdDRUUFBw8ehK6uLvT19SXGKSgoYObMmfDy8hLbJk2ahD179uDGjRvie0hNTQ2LFy8WzxF3d3eEhIS8NA8AUFRUhLa2Nho1agR1dXVoa2ujqKgIzs7OsLe3F9+DOjo62LFjB9LS0gBUFES5ubnYvXu3+LNetGgRNm3ahMePH4tL4ps0afLKS2Kff+8nJCTUyTlTqbbzs9LIkSPFP6pI81pUmjJlCnr37g0AmDFjBmJjY3HhwgXo6Ojgp59+Qr9+/eDt7Q2g4rPlxo0b2Lp16yu9NkQNAQtIogZuyJAh4rLJ0tJSZGVlYe3atRg2bBj27NmD//znP3BycsKZM2ewatUqZGZmIj09HTdu3JAoMoCK/3Br07RpUzx58gSCIEhdRD6/z0aNGkFTU1Nc1ti3b1+kpKQgJCQEmZmZyMjIEH9heP4GOe3atZMqVqX//Oc/8PHxQUREBLZv3w4rKyt88skncHZ2lijmdHV1q2xXmVtaWhosLS0lxmtra0NXVxdXrlyBoqKiWDBWFpCurq548uQJTp8+DRMTEyQkJNT6S2aHDh0kvtfU1BRnL1NSUmBoaCgWjwDQuXPn17p26sWf63/+8x/k5OQAqFhiXFBQgB49ekiMqW35Y3X5N2rUCI0bN37lO+M+/zNQV1cHIPnzrjz+55fCmpmZSfxcTE1NUVJSghs3bohLbx0dHSXilJSUVCmoantf3bhxAyUlJVWKYSsrK5SVleHatWtVXrPqvMo5o6Ojg+HDh2PHjh24evUqbt26JZ4Pz8/CaWhoiAUFADg7O2PPnj1wdXVF27Zt0atXL/Tr10+i4Hxely5d4OzsjKCgIISEhMDa2hq2trbi8s60tDS0bdtWLB6BikLLwsIChw4dqrK/q1evQk1NTSweAaBFixbQ0dF56etjYWEh8b2JiQkOHToEQRCgq6sLS0tL7NmzR5wt1dTUlPhjUk369++P+fPn488//4S9vT3i4uKqzD4CFedU06ZNERkZiRs3buD27dtITU0FIPmat23bViweAclz9XWoqqpi9OjR+OOPP7B161bcvn0b165dw927d8WZ7CtXrqBt27YSP+uWLVuKy1WrWzItreff+3V1zlSq7fysPJbnP5OkeS0qPf+ZU/lZWPlzuHr1KhwcHCTGm5ubs4AkqgYLSKIGrkmTJhL/qevp6aFjx46wtbVFXFwcRo0ahe+++w6xsbH4/PPP0bt3b4wdOxYHDx7E7t27JfZV3Wze88zNzREeHo4rV66gS5cuVfr/97//4ffff5e4pqu62bfKa2c2bNiANWvWYPDgwbCwsMDIkSORlpaGoKAgifHPF1HS8vf3h7u7O44dO4bTp09j9erV4hLNDz/88KW51aS8vFz8RdLe3h4zZsxATk4OUlJSsGrVKjx48ACnT5+GsbExFBUVay0ynv+F9MX4SkpKdfYoFkVFxRr7ysvL0bZtW0RGRkqV38v6K/Ovrlh68aYmAMSZtufVNGNbU3/lHxtKS0vFn8/z17DVtN3rvK8qY73stan0KudM5RJpfX19fPLJJ7C1tYWRkRH69OlTa97NmjXDr7/+igsXLuDkyZM4deoUoqOjMXLkSMybN6/avJYvX44vv/wSx48fx+nTp/Hdd99h27ZttT5WQxAEcVVATf3P/9xrG1vpxfemIAgoKSkR9zNs2DB8++23yM/Px549ezB48OBq3zMv0tTURJ8+fbB//36YmZnh9OnTVZbsA8DZs2cxbtw49OzZE5aWlhgwYACaNm1a5S6p0v68n1fb+fvvv//C09MTT548gaOjIwYNGoSuXbtKLEWV5vV73Tyefw/V9TlT2/lZ6fn/a6R5LSpV95o8/5n94ud3Xb2GRO8bXgNJRDUqLy/Ho0ePsH37dnzzzTeYM2cOhg0bBhMTE9y8efOV7+LXs2dP6Ojo4IcffqiybVFRESIiIpCdnS31LNmPP/6ICRMmYMGCBXB3d0f37t1x69YtALUXci+bybl37554jc7w4cOxatUqxMTE4Pbt2zhz5oxUuRkYGODcuXMSM6EPHjxARkaGuAyud+/eKC0tRUREBFq3bg0dHR3Y2Njg/PnziIuLg62t7Wv94glUzBKlpqZKzLzduHEDT58+fa391aRTp07Izs6Gmpoa2rVrJ36Fh4fj8OHDr73fyl/c8vPzxbbMzMw3zhdAlRv8nD17FsrKyujYsSMMDAxQXFyMp0+fShzPzp078euvv0odQ09PD8rKylWu6Tx79iyUlJReOltf6VXOmZ9//hmNGzfG1q1b4ePjA3t7ezx69AhA7edDfHw81q5di27dusHX1xdRUVGYOHFijTdbunLlCr799lu0atUKHh4e+OGHHxAeHo5Lly4hLS1NvCHQ89cACoKAxMREdOzYscr+DA0NUVhYiJSUFLHt8ePH4rlcm+e3ASpe3+cL7QEDBkBFRQU7duxAcnKyuJxYGgMHDsSRI0cQGxsLc3NzcXnm8yIjI2FiYoLw8HCMHTsWffr0EW/Q8yqfj8rKyhLv9fLy8lpnCE+cOIGLFy9i48aN8Pf3x6BBg9CmTRvcunVLjKuvr487d+7gn3/+EbfLzc1Fjx49cPbs2Wo/B1/MIz8/X2L76tTVOVOptvOzOtK8FtLo0qULkpKSJNqev3aYiP4fC0iiBq6goAAPHz7Ew4cP8eDBAyQnJ2P27NlQV1dH//79oampCU1NTRw+fBg3b97EjRs3sGLFCsTHx0u1TPF5KioqWLJkCU6ePImJEyfi9OnTuHPnDk6ePAlvb29kZ2e/0iMJWrdujVOnTiEtLQ2ZmZnYsGGDeD1nbbk1btwYQMWdVp89e1alv3nz5jh48CDmzp2LK1eu4NatW/jll1+grKwMIyMjqXIbM2YMMjIyMGfOHFy7dg3nz5+Hn58ftLS04OzsDKDibrc2NjbYsWMHbGxsAFQs11JRUUFcXBz69esn9WvxInd3d5SUlGDGjBm4evUqzp07h4CAAAC1F9CNGzfGjRs3kJubK1UcZ2dnfPjhh5gyZQoSExORkZGBoKAgxMbG1vgLnzRMTU3RqFEjrFmzBrdv38axY8ewcePG197f8y5duoSFCxfixo0b2L9/P8LCwuDu7o4mTZqgd+/e6Nq1K7766iucOHECt2/fxo8//ogNGzZIXfQBFctER44cibVr1yImJgaZmZnYs2cPQkND4erqWu0jO6rzKudMq1at8PDhQxw6dAhZWVk4duyY+FD22s6HRo0aITQ0FFu2bMHt27eRnJyM48eP13g9c9OmTbFv3z7MmzcPN27cwM2bN8Xl7h06dBDfE1OnTsW5c+dw/fp1fPvtt7h69ap4fdnzevToATMzM8ycORNnz57FlStXEBAQINXny7Zt2/DLL78gPT0da9euxaFDhzBx4kSxX1VVFc7OzggNDYW5uXmVZd+1sbOzgyAICA0NrXb5KlDxGXT9+nX89ddfuHv3Lvbv3y/O2r7KCgBzc3McOHAAp0+fRnp6OubPn1/rH3sqi9nY2FjcuXMHFy5cgJ+fHx4+fCi+bk5OTtDW1kZAQIBY3H/99dfQ0tKCiYmJ+Dl49epV8Q8NZmZm2LlzJ5KTk3H16lV8/fXXL52xratzplJt5+frvhbS8PHxwbFjxxAWFob09HT8+uuv2L59+yvnT9QQsIAkauC2bduG3r17o3fv3rC1tcX48ePFWYyWLVtCSUkJoaGhuHPnDgYPHgwvLy+kp6cjKCgIT58+feWHzltaWiI6OhpaWlqYOXMmHB0dMWfOHHz88cfYuXNnjXebrM7y5csBAG5ubnBzc8PJkyfF2/bX9pfjnj17onv37vjiiy+wY8eOKv0qKiqIjIxEaWkpPD09MWjQICQmJmLdunUvvQFEJRMTE2zcuBEZGRkYOnQofHx80KpVK+zYsUPi2lF7e3sUFxeLNyhSUlKClZUVlJSU8Mknn0j9WryoadOm2LhxI+7fv4+hQ4di2rRp4rK62mY1J0yYgN27d1f7i351NDU1ERUVhdatW2Py5MkYPHgwUlJSsHbtWlhZWb12/jo6OggKCsLJkyfh6OiIH3/8EXPnzn3t/T3v888/R25uLoYMGYLFixdj9OjR4p17FRUVERkZie7duyMwMBADBw7Eb7/9hmXLlomFv7RmzpyJ8ePHIywsDAMHDsQPP/yACRMm4Ntvv32l/Uh7znh4eGDw4MGYM2cOPvvsMyxfvhxubm6wtLSUeLTNi+zt7fHdd9/hl19+waBBgzB+/Hjo6+vXeLOZli1bYt26dcjMzMTw4cMxdOhQ3L9/H5s2bYKGhgY0NDQQFRWFli1bYsKECXB1dUVGRgY2b95c5ZpFoKKAjYiIgJGRESZPngxPT08YGhpK9ccaX19fxMTEwMnJCXv37sWqVauqXMc2dOhQFBYWVllW+jJqamri+Vl5s6cX+fn5wcrKCl9++SWcnJywYcMGBAQEoE2bNq80e+Xv7w9zc3NMnDgR7u7u4rXnNTExMcGcOXOwa9cuODo6wt/fH23btsUXX3yBlJQUlJeXQ01NDZGRkVBRUcHo0aPh4eEBdXV1REZGQlVVFVpaWhg5ciTWrFkjPtpo/vz5+OijjzBq1CiMGzdOfPxHberynAFqPz9f97WQhq2tLdasWYPff/8dzs7O2LZtGyZPnvzK+RM1BAoCnyRLRPTeuX79OnJycmBtbS22ZWdnw9bWFtu3b6/2F3mi99GhQ4fw9ddf488//xRvtERERK+PN9EhInoP5eTk4IsvvkBQUBB69eqFR48e4fvvv0eHDh1qvLsm0fvk8uXL4rMohw8fzuKRiKiOyGQJa3JysvgcHqDiOVe+vr6wsLBA3759xYfbAhXXbcyePRtWVlawsbGReH6UIAhYuXIlrK2tYWlpiYULF0rcNpuIqKGytrbGd999h59++gmOjo4YO3YsmjRpgk2bNkl1F0qi+q7yeu7nnxVKRERv7p0uYRUEAbt378bSpUuhqKiIv/76C0DFNQSqqqpYuHAh0tLSMH78ePz000/o3LkzgoODkZqaitDQUOTm5mLMmDGYM2cO7OzsxIvnIyMjoaCgAB8fH3z++efiQ4WJiIiIiIio7rzTGcjw8HBs2bJF4g5pz549w8GDB8Ui0sTEBIMGDRJnIWNjY+Hj4wNNTU20b98eo0ePRnR0NABg79698PLyQosWLaCtrQ0fHx+xj4iIiIiIiOrWO13HNHToUEycOFHiOWqZmZlQUlKCjo6O2Karq4s//vgDeXl5yMnJEZ+ZVtlXeZv+mzdvVum7fv16lYcRS6O8vBzPnj2DsrLyK29LRERERERU3wmCgJKSEjRu3BiNGlU/1/hOC8gWLVpUafv333+hpqYm0aampobCwkIUFBQAqHhW2ot9QMXz657f9oMPPkB5eTmKi4uhqqr6Srk9e/YMV69efaVtiIiIiIiI3jedOnWCpqZmtX0yv5PCBx98IBaElQoLC6Guri4Wh4WFhdDQ0JDoAyqKyaKiInG7goICKCkpvXLxCADKysoAKl6s55+RlpKS8tJnUUkzRhb7aigx63v+sohZ3/OXRUzm3/Bi1vf8ZRGzvucvi5jMv+HFrO/5yyJmfc9fFjFfd1/FxcW4evWqWBtVR+YFZLt27VBaWoqsrCy0bt0aAJCeng59fX1oaWmhefPmSE9Px4cffij26enpAQD09PSQnp4u3pI+PT0dHTp0eK08KpetqqioVClApSlIpS1a3/W+GkrM+p6/LGLW9/xlEZP5N7yY9T1/WcSs7/nLIibzb3gx63v+sohZ3/OXRcw32Vdtl/TJ5DEez9PQ0IC9vT1WrlyJgoICJCcnIy4uDk5OTgAAZ2dnhIaG4vHjx8jIyMC2bdvg4uIi9kVGRiI7Oxs5OTmIiIgQ+4iIiIiIiKhuyXwGEgAWLFiAefPmwdbWFurq6ggMDBRnFadNm4bFixfD0dERCgoK8PT0hKOjIwDA3d0dOTk5cHV1RUlJCZycnODt7S3LQyEiIiIiInpvyaSA7NGjh/gMSADQ0tLCmjVrqh2rpqaGoKAgBAUFVelTVFSEv78//P3931quREREREREVEHmS1iJiIiIiIiofmABSURERERERFJhAUlERERERERSYQFJREREREREUmEBSURERERERFJhAUlERERERERSYQFJREREREREUmEBSURERERERFJhAUlERERERERSkZsCMiEhAYMHD4aZmRnc3Nxw4cIFAEBycjK6dOkCMzMz8Ss8PBwAIAgCVq5cCWtra1haWmLhwoUoKyuT5WEQERERERG9t5RknQAA3LlzB5MmTcLs2bMxZMgQnAQyuvcAACAASURBVDhxAhMmTEBcXByuXLmCPn36ICIiosp2UVFROHr0KGJjY6GgoAAfHx9s374dHh4eMjgKIiIiIiKi95tczEAeP34cnTp1wvDhw6GkpIS+ffvCxMQEBw4cwOXLl9G5c+dqt9u7dy+8vLzQokULaGtrw8fHB9HR0e84eyIiIiIiooZBLmYgy8vLoaamJtHWqFEjZGZmIjU1FSoqKrCzs0N5eTkcHR3h7+8PFRUV3Lx5E/r6+uI2urq6uH79OgRBgIKCwrs+DCIiIiIioveagiAIgqyTyMjIwODBg7FkyRI4ODggISEBU6ZMgbOzMx4+fIgePXrAzc0Nubm5mDp1KmxsbBAQEABDQ0PExMSIM5S3b9+Gg4MDkpOToaqq+ko5FBUVISUl5W0cHhERERERUb1hZGRUcz0lyIkjR44ITk5OgpWVlRAYGCh88803QnBwcJVxBw4cEPr37y8IgiCYmZkJ58+fF/vS0tIEQ0PD14pfWFgoJCYmCoWFhRLtiYmJL91WmjGy2FdDiVnf85dFzPqevyxiMv+GF7O+5y+LmPU9f1nEZP4NL2Z9z18WMet7/rKI+br7qqkmep5cXAOZn5+PVq1aITY2Fn/99ReWLVuGq1evwtDQEMHBwcjPzxfHFhUVidWwnp4e0tPTxb709HR06NDhnedPRERERETUEMhFAfn48WOMGDECly5dQnFxMaKiopCVlQU7OzvEx8cjLCwMJSUlyMzMRHh4OIYMGQIAcHZ2RmRkJLKzs5GTk4OIiAi4uLjI+GiIiIiIiIjeT3JxE522bdti/vz5mDJlCh4/foyuXbti06ZNUFdXR3h4OBYuXAhra2uoqanBzc0NXl5eAAB3d3fk5OTA1dUVJSUlcHJygre3t4yPhoiIiIiI6P0kFwUkALi4uFQ7e6ivr4/NmzdXu42ioiL8/f3h7+9fp7kUlpZATUkZAGBhYVGljYiIiIiIqCGSmwJSnqgpKaPtppkSbXe8l8ooGyIiIiIiIvkgF9dAEhERERERkfxjAUlERERERERSYQFJREREREREUmEBSURERERERFJhAfkGCktLAPz/nVqfbyMiIiIiInrf8C6sb4B3ayUiIiIiooaEM5BEREREREQkFRaQREREREREJBW5KSATEhIwePBgmJmZwc3NDRcuXAAA5OXlwdfXFxYWFujbty927twpblNcXIzZs2fDysoKNjY2WLt2razSJyIiIiIieu/JRQF5584dTJo0Ce7u7jh79iwmTZqECRMm4OHDh5g7dy7U1dVx6tQphISEYMWKFbhy5QoAYPXq1cjKysKhQ4ewfft27Ny5E4cPH5bx0RAREREREb2f5KKAPH78ODp16oThw4dDSUkJffv2hYmJCQ4cOICDBw/Cz88PqqqqMDExwaBBg8RZyNjYWPj4+EBTUxPt27fH6NGjER0dLeOjISIiIiIiej/JRQFZXl4ONTU1ibZGjRrh5MmTUFJSgo6Ojtiuq6uLa9euIS8vDzk5OdDX16/SR0RERERERHVPQRAEQdZJZGRkYPDgwViyZAkcHByQkJCAKVOmwNTUFFeuXMGZM2fEsbt27UJ0dDRCQkJga2uLpKQkaGhoAKi4jjIgIAAnT5585RyKioqQkpICoOK5jtU9niMpKUmiTdpxRERERERE9YWRkRFUVVWr7xTkxJEjRwQnJyfByspKCAwMFL755hvB29tbMDY2lhi3detWwcvLS3j06JHQqVMn4eHDh2Lf4cOHBQcHh9eKX1hYKCQmJgqFhYWCIAhCm40zJL5qIu04QRCExMTEl+YhzZi6HlffY9b3/GURs77nL4uYzL/hxazv+csiZn3PXxYxmX/Di1nf85dFzPqevyxivu6+XqyJqqP0bmvZ6uXn56NVq1aIjY0V24YPHw53d3ecPn0aWVlZaN26NQAgPT0d+vr60NLSQvPmzZGeno4PP/xQ7NPT05PJMRAREREREb3v5OIayMePH2PEiBG4dOkSiouLERUVhaysLPTv3x/29vZYuXIlCgoKkJycjLi4ODg5OQEAnJ2dERoaisePHyMjIwPbtm2Di4uLjI+GiIiIiIjo/SQXM5Bt27bF/PnzMWXKFDx+/Bhdu3bFpk2boK6ujgULFmDevHmwtbWFuro6AgMDYWpqCgCYNm0aFi9eDEdHRygoKMDT0xOOjo4yPhoiIiIiIqL3k1wUkADg4uJS7eyhlpYW1qxZU+02ampqCAoKQlBQ0NtOj4iIiIiIqMGTiyWsREREREREJP9YQBIREREREZFUWEASERERERGRVFhAEhERERERkVRYQBIREREREZFUWEASERERERGRVFhAEhERERERkVRYQBIREREREZFUWEASERERERGRVOSmgDx37hyGDBkCc3NzfPrpp9i3bx8AIDk5GV26dIGZmZn4FR4eDgAQBAErV66EtbU1LC0tsXDhQpSVlcnyMIiIiIiIiN5bSrJOAADKysrg6+uLefPmYcCAAUhMTISXlxfMzMxw5coV9OnTBxEREVW2i4qKwtGjRxEbGwsFBQX4+Phg+/bt8PDwkMFREBERERERvd/kYgbyyZMn+Oeff1BWVgZBEKCgoABlZWUoKiri8uXL6Ny5c7Xb7d27F15eXmjRogW0tbXh4+OD6Ojod5w9ERERERFRwyAXM5BNmzaFu7s7pk+fjsDAQJSXl2PRokVo1aoVUlNToaKiAjs7O5SXl8PR0RH+/v5QUVHBzZs3oa+vL+5HV1cX169fF4tQIiIiIiIiqjsKgiAIsk6ivLwcy5cvh6mpKezs7HDq1Cl89dVXiIqKwvfff48ePXrAzc0Nubm5mDp1KmxsbBAQEABDQ0PExMSIM5S3b9+Gg4MDkpOToaqq+ko5FBUVISUlBQBgYWGBtptmSvTf8V6KpKQkiTZpxxEREREREdUXRkZGNddTghz47bffBHd3d4m26dOnC0uWLKky9sCBA0L//v0FQRAEMzMz4fz582JfWlqaYGho+Fo5FBYWComJiUJhYaEgCILQZuMMia+aSDtOEAQhMTHxpXlIM6aux9X3mPU9f1nErO/5yyIm8294Met7/rKIWd/zl0VM5t/wYtb3/GURs77nL4uYr7uvF2ui6sjFNZD37t1DcXGxRJuSkhL+/fdfBAcHIz8/X2wvKioSq2E9PT2kp6eLfenp6ejQocO7SZqIiIiIiKiBkYsC0sbGBqmpqdi9ezcEQcCZM2cQHx8PV1dXxMfHIywsDCUlJcjMzER4eDiGDBkCAHB2dkZkZCSys7ORk5ODiIgIuLi4yPhoiIiIiIiI3k9ycRMdAwMDhISEYM2aNVi0aBFat26N4OBgmJiYIDw8HAsXLoS1tTXU1NTg5uYGLy8vAIC7uztycnLg6uqKkpISODk5wdvbW8ZHQ0RERERE9H6SiwISAOzs7GBnZ1elXV9fH5s3b652G0VFRfj7+8Pf3/8tZ0dERERERERysYSViIiIiIiI5B8LSCIiIiIiIpIKC0giIiIiIiKSCgtIIiIiIiIikgoLSCIiIiIiIpIKC0giIiIiIiKSCgtIIiIiIiIikgoLSCIiIiIiIpIKC0giIiIiIiKSitwUkOfOncOQIUNgbm6OTz/9FPv27QMA5OXlwdfXFxYWFujbty927twpblNcXIzZs2fDysoKNjY2WLt2razSJyIiIiIieu8pyToBACgrK4Ovry/mzZuHAQMGIDExEV5eXjAzM8OyZcugrq6OU6dOIS0tDePHj4exsTE6d+6M1atXIysrC4cOHUJubi7GjBkDAwMD2NnZyfqQiIiIiIiI3jtyMQP55MkT/PPPPygrK4MgCFBQUICysjIUFRVx8OBB+Pn5QVVVFSYmJhg0aJA4CxkbGwsfHx9oamqiffv2GD16NKKjo2V8NERERERERO8nuSggmzZtCnd3d0yfPh1du3bFqFGjMHfuXDx69AhKSkrQ0dERx+rq6uLatWvIy8tDTk4O9PX1q/QRERERERFR3VMQBEGQdRLl5eVYvnw5TE1NYWdnh1OnTuGrr77C2rVr8eWXX+LMmTPi2F27diE6OhohISGwtbVFUlISNDQ0AAAJCQkICAjAyZMnXzmHoqIipKSkAAAsLCzQdtNMif473kuRlJQk0SbtOCIiIiIiovrCyMgIqqqq1XcKcuC3334T3N3dJdqmT58ujB49WjA2NpZo37p1q+Dl5SU8evRI6NSpk/Dw4UOx7/Dhw4KDg8Nr5VBYWCgkJiYKhYWFgiAIQpuNMyS+aiLtOEEQhMTExJfmIc2Yuh5X32PW9/xlEbO+5y+LmMy/4cWs7/nLImZ9z18WMZl/w4tZ3/OXRcz6nr8sYr7uvl6siaojF0tY7927h+LiYok2JSUldO3aFaWlpcjKyhLb09PToa+vDy0tLTRv3hzp6ekSfXp6eu8sbyIiIiIiooZELgpIGxsbpKamYvfu3RAEAWfOnEF8fDwGDhwIe3t7rFy5EgUFBUhOTkZcXBycnJwAAM7OzggNDcXjx4+RkZGBbdu2wcXFRcZHQ0RERERE9H6SiwLSwMAAISEh2LJlCywsLBAUFITg4GAYGxtjwYIFKC0tha2tLfz8/BAYGAhTU1MAwLRp09C+fXs4OjrC3d0dw4cPh6Ojo4yPhoiIiIiI6P0kF8+BBAA7O7tqn9+opaWFNWvWVLuNmpoagoKCEBQU9LbTIyIiIiIiavDkYgaSiIiIiIiI5B8LSCIiIiIiIpIKC0giIiIiIiKSCgtIIiIiIiIikgoLSCIiIiIiIpIKC0giIiIiIiKSCgtIIiIiIiIikgoLSCIiIiIiIpIKC0giIiIiIiKSipKsEwCA2NhYzJs3T6KtoKAAw4YNw7Bhw+Dm5gY1NTWxz8fHBxMnToQgCFi1ahV27tyJsrIyuLi4YNasWVBUVHzXh0BERERERPTek4sC0tnZGc7OzuL3CQkJCAwMhK+vL44fP44+ffogIiKiynZRUVE4evQoYmNjoaCgAB8fH2zfvh0eHh7vMn0iIiIiIqIGQe6WsD579gwzZszA/Pnz8dFHH+Hy5cvo3LlztWP37t0LLy8vtGjRAtra2vDx8UF0dPQ7zpiIiIiIiKhhkIsZyOdt2LABnTp1goODAwAgNTUVKioqsLOzQ3l5ORwdHeHv7w8VFRXcvHkT+vr64ra6urq4fv06BEGAgoKCrA6BiIiIiIjovaQgCIIg6yQqPXv2DH379sX69evRrVs3AMDEiRPRo0cPuLm5ITc3F1OnToWNjQ0CAgJgaGiImJgYcYby9u3bcHBwQHJyMlRVVV8pdlFREVJSUgAAFhYWaLtppkT/He+lSEpKkmiTdhwREREREVF9YWRkVHM9JciRPXv2CM7OzrWOOXDggNC/f39BEATBzMxMOH/+vNiXlpYmGBoavlbswsJCITExUSgsLBQEQRDabJwh8VUTaccJgiAkJia+NA9pxtT1uPoes77nL4uY9T1/WcRk/g0vZn3PXxYx63v+sojJ/BtezPqevyxi1vf8ZRHzdff1Yk1UHbm6BvLIkSNwdHQUv8/Ly0NwcDDy8/PFtqKiIrEa1tPTQ3p6utiXnp6ODh06vLuEiYiIiIiIGhC5KiAvXLggLl0FAE1NTcTHxyMsLAwlJSXIzMxEeHg4hgwZAqDi7q2RkZHIzs5GTk4OIiIi4OLiIqv0iYiIiIiI3mtycxOdsrIyZGdnQ1tbW2xr1KgRwsPDsXDhQlhbW0NNTQ1ubm7w8vICALi7uyMnJweurq4oKSmBk5MTvL29ZXUIRERERERE7zW5KSAVFRWRmppapV1fXx+bN2+ucRt/f3/4+/u/5eyIiIiIiIhIrpawEhERERERkfxiAUlERERERERSYQFJREREREREUmEBSURERERERFJhAUlERERERERSYQFJREREREREUmEBSURERERERFJhAUlERERERERSYQFJREREREREUpGLAjI2NhZmZmYSX507d8bcuXORl5cHX19fWFhYoG/fvti5c6e4XXFxMWbPng0rKyvY2Nhg7dq1MjwKIiIiIiKi95uSrBMAAGdnZzg7O4vfJyQkIDAwEL6+vpg7dy7U1dVx6tQppKWlYfz48TA2Nkbnzp2xevVqZGVl4dChQ8jNzcWYMWNgYGAAOzs7GR4NERERERHR+0kuZiCf9+zZM8yYMQPz58+HpqYmDh48CD8/P6iqqsLExASDBg0SZyFjY2Ph4+MDTU1NtG/fHqNHj0Z0dLSMj4CIiIiIiOj9JHcF5IYNG9CpUyc4ODggMzMTSkpK0NHREft1dXVx7do15OXlIScnB/r6+lX6iIiIiIiIqO4pCIIgyDqJSs+ePUPfvn2xfv16dOvWDYmJiZg8eTLOnDkjjtm1axeio6MREhICW1tbJCUlQUNDA0DF0teAgACcPHnylWMXFRUhJSUFAGBhYYG2m2ZK9N/xXoqkpCSJNmnHERERERER1RdGRkZQVVWtvlOQI3v27BGcnZ3F71NSUgRjY2OJMVu3bhW8vLyER48eCZ06dRIePnwo9h0+fFhwcHB4rdiFhYVCYmKiUFhYKAiCILTZOEPiqybSjhMEQUhMTHxpHtKMqetx9T1mfc9fFjHre/6yiMn8G17M+p6/LGLW9/xlEZP5N7yY9T1/WcSs7/nLIubr7uvFmqg6crWE9ciRI3B0dBS/b9euHUpLS5GVlSW2paenQ19fH1paWmjevDnS09Ml+vT09N5pzi9TWFoi/tvCwqJKGxERERERUX0hVwXkhQsX0K1bN/F7DQ0N2NvbY+XKlSgoKEBycjLi4uLg5OQEoOLuraGhoXj8+DEyMjKwbds2uLi4yCr9aqkpKaPtppkSX2pKyrJOi4iIiIiI6JXJTQFZVlaG7OxsaGtrS7QvWLAApaWlsLW1hZ+fHwIDA2FqagoAmDZtGtq3bw9HR0e4u7tj+PDhEjOYREREREREVHfk4jmQAKCoqIjU1NQq7VpaWlizZk2126ipqSEoKAhBQUFvOz0iIiIiIqIGT25mIImIiIiIiEi+sYAkIiIiIiIiqbCAJCIiIiIiIqmwgCQiIiIiIiKpsIAkIiIiIiIiqbCAJCIiIiIiIqmwgCQiIiIiIiKpsIAkIiIiIiIiqbCAJCIiIiIiIqnITQGZnZ0NHx8fmJubo0+fPtiyZQsAIDk5GV26dIGZmZn4FR4eDgAQBAErV66EtbU1LC0tsXDhQpSVlcnyMIiIiIiIiN5bSrJOAKgoBCdPnowePXogLCwMGRkZGDVqFIyMjHD9+nX06dMHERERVbaLiorC0aNHERsbCwUFBfj4+GD79u3w8PCQwVEQERERERG93+RiBvLChQt48OABAgICoKysjI4dO2LHjh3Q1dXF5cuX0blz52q327t3L7y8vNCiRQtoa2vDx8cH0dHR7zh7IiIiIiKihkEuCshLly6hY8eOWL58OXr16oVPP/0UFy5cQNOmTZGamopz587Bzs4Offv2RXBwMIqLiwEAN2/ehL6+vrgfXV1dXL9+HYIgyOpQiIiIiIiI3lsKghxUWz/++CPCwsIwdepUeHt7IyUlBePGjcO6deuwYcMG9OjRA25ubsjNzcXUqVNhY2ODgIAAGBoaIiYmRpyhvH37NhwcHJCcnAxVVdVXyqGoqAgpKSkAAAsLC7TdNFOi/473UiQlJUm0STNO2n0RERERERHJAyMjo5rrKUEOrF+/XrC2tpZomzlzprB06dIqYw8cOCD0799fEARBMDMzE86fPy/2paWlCYaGhq+VQ2FhoZCYmCgUFhYKgiAIbTbOkPiqiTTjpN2XIAhCYmKiVPnW5bj6HrO+5y+LmPU9f1nEZP4NL2Z9z18WMet7/rKIyfwbXsz6nr8sYtb3/GUR83X39WJNVB25WMKqq6uLgoIClJaWim1lZWXIy8tDcHAw8vPzxfaioiKxGtbT00N6errYl56ejg4dOry7xImIiIiIiBoQuSgge/XqhSZNmmDlypUoLS3FuXPnEB8fD1dXV8THxyMsLAwlJSXIzMxEeHg4hgwZAgBwdnZGZGQksrOzkZOTg4iICLi4uMj4aIiIiIiIiN5PUj/GIzs7GxoaGtDQ0MDZs2fx22+/wdzcHIMGDXrjJNTU1LB161YEBQXBxsYGGhoamDNnDszNzREeHo6FCxfC2toaampqcHNzg5eXFwDA3d0dOTk5cHV1RUlJCZycnODt7f3G+RAREREREVFVUhWQhw8fhp+fHyIiItCuXTtMmDABzZo1w65du5CXl4dRo0a9cSLt2rVDZGRklXZ9fX1s3ry52m0UFRXh7+8Pf3//N45PREREREREtZNqCesPP/wADw8PWFlZITY2Fs2aNcMff/yBRYsWYdu2bW87RyIiIiIiIpIDUhWQ165dw+jRo6GsrIyTJ0/C1tYWioqKsLCwwN27d992jkRERERERCQHpCogGzdujKdPn+Lp06e4cOECrK2tAVQ8d1FLS+utJkhERERERETyQaprIHv06IF58+ZBXV0dqqqq6N27NxISEvDdd9+hT58+bztHIiIiIiIikgNSzUDOmzcPH330ER49eoTly5dDXV0dJ0+eRMeOHTFjxoy3nSMRERERERHJAalmIM+ePYtFixZBQ0NDbAsICHhrSREREREREZH8kWoGcu7cubxZDhERERERUQMnVQH50Ucf4f79+287FyIiIiIiIpJjUi1htba2hq+vL2xsbNCuXTuoqalJ9E+fPv2tJEdERERERETyQ6oCMj4+Htra2rh27RquXbsm0aegoFAnBWR2djbmzZuHs2fPQkNDA+PGjYOnpyfy8vIwe/ZsnD59GpqamvD19cWwYcMAAMXFxZg/fz4OHjwIJSUleHh4YNKkSW+cCxEREREREVUlVQF5+PDht5qEIAiYPHkyevTogbCwMGRkZGDUqFEwMjLC5s2boa6ujlOnTiEtLQ3jx4+HsbExOnfujNWrVyMrKwuHDh1Cbm4uxowZAwMDA9jZ2b3VfImIiIiIiBoiqa6BrFRWVobi4mLxKz8/HydPnnzjJC5cuIAHDx4gICAAysrK6NixI3bs2IGWLVvi4MGD8PPzg6qqKkxMTDBo0CDs3LkTABAbGwsfHx9oamqiffv2GD16NKKjo984HyIiIiIiIqpKqhnI5ORkzJo1Czdv3qy2PzU19Y2SuHTpEjp27Ijly5dj37590NDQwMSJE2FgYAAlJSXo6OiIY3V1dfHHH38gLy8POTk50NfXl+iLiop6o1yIiIiIiIioegqCIAgvGzRq1CgUFRVh+PDhWLBgAWbNmoXMzExERUVhxYoVGDBgwBsl8eOPPyIsLAxTp06Ft7c3UlJSMG7cOKxbtw6TJ0/GmTNnxLG7du1CdHQ0QkJCYGtri6SkJPH5lAkJCQgICHitWdGioiKkpKQAACwsLNB200yJ/jveS5GUlCTRJs04afdFREREREQkD4yMjKCqqlp9pyCFbt26CX///bcgCIIwdOhQISkpSRAEQVi/fr0wZswYaXZRq/Xr1wvW1tYSbTNnzhQ8PDwEY2NjifatW7cKXl5ewqNHj4ROnToJDx8+FPsOHz4sODg4vFYOhYWFQmJiolBYWCgIgiC02ThD4qsm0oyTdl+CIAiJiYlS5VuX4+p7zPqevyxi1vf8ZRGT+Te8mPU9f1nErO/5yyIm8294Met7/rKIWd/zl0XM193XizVRdaS6BrKsrAwtW7YEALRr1w5Xr14FAPTv3/+Nl68CFUtPCwoKUFpaKhHT0NAQpaWlyMrKEtvT09Ohr68PLS0tNG/eHOnp6RJ9enp6b5wPERERERERVSVVAamjo4NLly4BANq3b4/Lly8DAAoLC1FQUPDGSfTq1QtNmjTBypUrUVpainPnziE+Ph4DBgyAvb09Vq5ciYKCAiQnJyMuLg5OTk4AAGdnZ4SGhuLx48fIyMjAtm3b4OLi8sb5EBERERERUVVS3URnyJAhmDFjBoKDg2FnZ4eRI0eiRYsWSEhIgKGh4Rsnoaamhq1btyIoKAg2NjbQ0NDAnDlz0K1bNyxYsADz5s2Dra0t1NXVERgYCFNTUwDAtGnTsHjxYjg6OkJBQQGenp5wdHR843yIiIiIiIioKqkKyLFjx0JFRQXKysro2rUr/Pz8sHbtWrRu3RrLly+vk0TatWuHyMjIKu1aWlpYs2ZNtduoqakhKCgIQUFBdZIDERERERER1UyqAhIAPDw8xH+PGzcO48aNeysJERERERERkXyq9RrI0tJS7Ny5E0+ePJFo37x5M6Kjo1FWVvZWkyMiIiIiIiL5UeMMZHFxMXx8fHD69Gm0a9cOVlZWYt+VK1ewd+9eHD58GCEhIVBRUXknyRIREREREZHs1DgD+dNPP+Hq1auIioqSKB4BYOnSpdi2bRvOnz+P7du3v/UkiYiIiIiISPZqLCBjY2Px9ddfw9zcvNp+CwsL+Pn5Yc+ePW8tOSIiIiIiIpIfNRaQd+7cqbF4rNSzZ0/cunWrzpMiIiIiIiIi+VNjAamuro5nz57VunFpaSlUVVXrPCkiIiIiIiKSPzUWkEZGRjh06FCtG8fHx0NfX7/OkyIiIiIiIiL5U2MB6e7ujnXr1tVYRB46dAgREREYPnz4W0uOiIiIiIiI5EeNj/GwtbWFp6cnfH19YWhoCDMzMzRp0gSPHz/G+fPnceXKFYwaNQpOTk51ksiGDRvw/fffQ1lZWWxbv349VFRU4ObmBjU1NbHdx8cHEydOhCAIWLVqFXbu3ImysjK4uLhg1qxZUFRUrJOciIiIiIiI6P/VWEACwFdffYXu3bvj559/xu+//468vDw0a9YMZmZm+Prrr9GzZ886SyQ1NRX+/v4YO3asRHt0dDT69OmDiIiIKttERUXh6NGjiI2NhYKCAnx8fLB9+3Z4eHjUWV5ERERERERUodYCEqiYibS1tX3riaT+H3v3Hhdj/v+P/zF0GFMO5oHlhAAAIABJREFU+3bYN9YhhSKHCsVaEW+r1cH5tE45lcNGZIV1ikV2U2iJZR2zK9aS+Fpy2l2nNLzfbSSnQSRkCWmm0/X7w6/5NGpyoZqZetxvt2635nW95vV8TIeZec51zVyJiejfv3+h8StXrsDa2rrI6+zfvx+jRo1CnTp1ALzeMxkWFsYGkoiIiIiIqBRofQ9kWcrMzMTt27exbds2fPrpp3B1dcWePXsAvG4sL168CBcXF3Tt2hVBQUHIysoCANy6dUvjQ3wsLCxw48YNCIKgk9tBRERERERUnkkEPei2kpOTMXv2bIwfPx4dO3ZEfHw8fHx8EBwcjJ9//hmOjo4YPHgwnjx5gqlTp6JTp07w9/dHixYtsHfvXvUeyuTkZPTo0QPx8fHvfHoRlUqFhIQEAICDgwM+2Rygsf2e13LI5XKNMTHzxK5FRERERESkD2xtbbX3U4KeCgwMFObNm1do/PDhw0LPnj0FQRAEOzs74b///a96W1JSktCiRYv3qqdUKoW4uDhBqVQKgiAI9X+apfGljZh5YtcSBEGIi4sTlbck5xl6TUPPr4uahp5fFzWZv+LVNPT8uqhp6Pl1UZP5K15NQ8+vi5qGnl8XNd93rTd7oqJoPYQ1Pj4eOTk5pdXUarh8+TI2bNigMaZSqWBiYoKgoCC8fPlSYzy/G7a0tIRCoVBvUygUaNKkSZlkJiIiIiIiqmi0NpCjR49GWloaAGDkyJF4/vx5qYWQyWQICwvD4cOHkZeXh7Nnz+LgwYPo27cvjh49irCwMGRnZ+POnTsIDw9Hv379AAAeHh7YtGkTUlNTkZaWhvXr18PT07PUchIREREREVVkWj+F1djYGLt374ajoyNiY2MRGxuL6tWrFzm3ffv2HxTCwsICoaGhCAkJQUBAAD7++GMsW7YMLVu2RHh4OJYsWQInJydIpVIMHjwYo0aNAgAMGzYMaWlpGDBgALKzs+Hu7g4vL68PyqIrypxsSI2M4eDgUGiMiIiIiIhIH2htIEeMGIGwsDD88MMPkEgkmDJlSpHzJBIJEhMTPziIi4sLXFxcCo1bWVlhy5YtRV6ncuXK8PPzg5+f3wfX1zWpkXGRH7ZDRERERESkL7Q2kFOmTMHQoUORnp6OL774AhEREfjoo4/KMhsRERERERHpEa0NJADUrFkTNWvWxLJly9CqVSuYmJiUVS4iIiIiIiLSM8U2kPn69u2L+Ph4rF+/HlevXoWJiQmaNm2KMWPGoG3btqWdkYiIiIiIiPSA1k9hLSguLg7Dhg3DgwcP0L17d3z66adITk7G8OHDERcXV9oZiYiIiIiISA+I2gMZEhKCfv36ITAwUGN83rx5WL16NbZt21Yq4YiIiIiIiEh/iNoDmZCQoD51RkGjR4/G33//XeKhiIiIiIiISP+IaiCrVauGly9fFhp//vw5jI15nkIiIiIiIqKKQFQD2alTJyxbtgyPHz9Wjz18+BBBQUHo1KlTqYUjIiIiIiIi/SHqPZB+fn4YMmQIXFxc0KBBAwBAcnIyateujZCQkFINSERERERERPpBVAP573//G9HR0YiKisK1a9cAACNGjIC7uzvMzc1LJMjGjRsRGhqqcUjsjz/+iKZNm2LOnDk4d+4cqlatismTJ2PgwIEAgKysLCxcuBAxMTEwMjLCiBEjMHHixBLJQ0RERERERJpENZAAYG5ujmHDhpVakMTERPj5+WHs2LEa476+vpDJZDhz5gySkpIwfvx4tGrVCtbW1ggJCUFKSgqOHTuGJ0+eYMyYMWjevDlcXFxKLScREREREVFFJeo9kGUhMTERNjY2GmMZGRmIiYmBr68vTE1N0bp1a7i5uWH37t0AgKioKHh7e6Nq1apo3Lgxhg8fjsjISF3EJyIiIiIiKvf0ooHMzMzE7du3sW3bNnz66adwdXXFnj17cOfOHRgZGanfdwkAFhYWuH79OtLT05GWlgYrK6tC24iIiIiIiKjkSQRBEHQdIjk5GbNnz8b48ePRsWNHxMfHw8fHB15eXti6dStiY2PVc/fs2YPIyEisXr0azs7OkMvl6vdhnj17Fv7+/jh9+vQ7Z1CpVEhISAAAODg44JPNARrb73kth1wu1xgTM68k1yIiIiIiIipttra2MDU1LXqjIMLWrVuFx48fi5laYgIDA4XRo0cLrVq10hjfvn27MGrUKOHp06dCs2bNNHIdP35c6NGjx3vVUyqVQlxcnKBUKgVBEIT6P83S+NJGzLySXCtfXFyciFslbl5JrqWLmoaeXxc1DT2/Lmoyf8Wraej5dVHT0PProibzV7yahp5fFzUNPb8uar7vWm/2REURdQjr6tWr8eLFi5JsajVcvnwZGzZs0BhTqVSoW7cucnJykJKSoh5XKBSwsrJCjRo1ULNmTSgUCo1tlpaWpZaTiIiIiIioIhPVQDZr1gyXLl0qtRAymQxhYWE4fPgw8vLycPbsWRw8eBBffvklunfvjuDgYGRmZiI+Ph7R0dFwd3cHAHh4eGDNmjV49uwZbt++jR07dsDT07PUchIREREREVVkok7j0bhxY3zzzTf46aef0KhRI0ilUo3twcHBHxTCwsICoaGhCAkJQUBAAD7++GMsW7YMLVu2xOLFi7FgwQI4OztDJpNh5syZaNOmDQBg2rRpWLp0KVxdXSGRSDBy5Ei4urp+UBZ9p8zJhtTIGA4ODoXGiIiIiIiISpOoBjI5OVndsDx//hzPnz8v8SAuLi5Fnr+xRo0aWLVqVZHXkUqlCAwMRGBgYInn0VdSI+MiP2yHiIiIiIiotIlqILdv317aOYiIiIiIiEjPiT4PpEqlwr59+7By5Uo8e/YMFy5cQHp6emlmIyIiIiIiIj0iag/kkydPMGTIEDx48AB5eXkYOHAgNm7ciMTERGzbtg2NGzcu5ZhERERERESka6L2QH733Xdo2LAhzp07pz6h5LJly9CoUSN8//33pRqQiIiIiIiI9IOoBvLMmTOYNm0azM3N1WP/+te/EBAQgAsXLpRaOCIiIiIiItIfohrI9PR0VKtWrdC4iYkJsrKySjwUERERERER6R9RDWTr1q0RFRVVaHzz5s2wtbUt8VD0YZQ52erv80+/UnCMiIiIiIjofYj6EJ3p06dj9OjRuHTpErKzs7Fq1SrcuHEDN2/exObNm0s7I70jniuSiIiIiIhKg6g9kHZ2dti1axdq1qyJxo0b48qVK2jcuDEiIiLQrl270s5IREREREREekDUHkgAsLa2xnfffVeaWZCWlgZ3d3csXboU3bp1w//7f/8PM2bMUH/yKwAsWrQIHh4eyMrKwsKFCxETEwMjIyOMGDECEydOLNV8REREREREFZnoBvLvv//G5s2bkZSUhJycHLRs2RJjx45Fy5YtSyzM3Llz8ezZM/Xlq1evYsiQIZg/f36huSEhIUhJScGxY8fw5MkTjBkzBs2bN4eLi0uJ5SEiIiIiIqL/I+oQ1r/++guDBg1CSkoKOnfujC5duuD27dsYMmQIzp8/XyJBfv75Z1SpUgV169ZVj125cgU2NjZFzo+KioK3tzeqVq2Kxo0bY/jw4YiMjCyRLBVF/gfr5H/QTsExIiIiIiKiN4naAxkUFITx48dj+vTpGuNLlizBihUr8Ouvv35QiNu3b2Pz5s2IjIxEv3791OOJiYnIy8vD6tWrYWpqioEDB2LChAl4/vw50tLSYGVlpZ5rYWGBiIiID8pR0fDDdoiIiIiI6F1IBEEQ3japVatWiI6ORqNGjTTGb926hT59+iA+Pv69A+Tk5GDo0KGYMmUKnJ2d4eLignnz5sHJyQnjx4/HgAED4OrqCoVCgUmTJmH8+PHo1q0bnJ2dIZfLYW5uDgA4e/Ys/P39cfr06ffKoVKpkJCQAOD1HrmiGiu5XK4xJmZeSa6lq5pERERERFRx2NraanwOjQZBhH79+gkHDhwoNH7o0CHBzc1NzBJarVq1Spg3b576crdu3YTjx48XOXfTpk3CmDFjhKdPnwrNmjUTHj9+rN52/PhxoUePHu+dQ6lUCnFxcYJSqRQEQRDq/zRL40sbMfNKci1d1RQEQYiLiyt2+7vM09e1KkpNQ8+vi5rMX/FqGnp+XdQ09Py6qMn8Fa+moefXRU1Dz6+Lmu+71ps9UVG0HsL6119/qb/v0aMHFi1ahEePHsHe3h6VKlXC5cuXERoaiqlTp35Qd3vo0CE8fvwYhw4dAgC8fPkS06dPh4+PD168eIEZM2ZAIpEAeL2X0MTEBDVq1EDNmjWhUChQq1YtAIBCoYClpeUHZSEiIiIiIiLttDaQ48aNg0QigVDgCNcVK1YUmrd48WIMGzbsvQMcPnxY43L+IawODg7o3r07atWqhZEjRyIxMRE7duzAokWLAAAeHh5Ys2YNVq9ejWfPnmHHjh2YOXPme+cgIiIiIiKi4mltII8dO1aWOQqpVq0a1q9fj+XLl2PVqlWoUaMGJk2ahB49egAApk2bhqVLl8LV1RUSiQQjR46Eq6urTjMTERERERGVZ1obyPr165dlDrXjx4+rv7e3t9d6ag6pVIrAwEAEBgaWVTQiIiIiIqIKTdRpPO7fv4/vv/8eSUlJUKlUhbbrem8lERERERERlT5RDWRAQABu376Nzz//HFWqVCntTERERERERKSHRDWQf//9NzZv3gw7O7vSzkNERERERER6qpKYSXXq1NF+IkkiIiIiIiKqEEQ1kFOmTMG3336La9euQaVSISsrS+OLiIiIiIiIyj9Rh7DWr18fN27cgKenZ5HbExMTSzQUERERERER6R9RDeT8+fPRqFEjeHp6QiaTlXYmIiIiIiIi0kOiGsjk5GRERUWhcePGpRyHiIiIiIiI9JWo90Da2NjgwYMHpZ2FiIiIiIiI9JioBtLHxwdz587Fli1bcPLkSfz1118aXyUpLS0NHTt2xIkTJwAA9+7dw6hRo2BnZ4fPP/9cPQ4A6enpmDx5MhwcHNC1a1fs3r27RLMQERERERHR/xF1COvEiRMBAMuXLy+0TSKRlOiH6MydOxfPnj1TX546dSo6deqEjRs34syZM/Dz80NMTAz+9a9/Yd68eZDJZDhz5gySkpIwfvx4tGrVCtbW1iWWh4iIiIiIiF4T1UAeO3astHMAAH7++WdUqVIFdevWBQDcvHkT165dQ0REBIyNjeHs7IwOHTpg3759GDx4MGJiYvD777/D1NQUrVu3hpubG3bv3o158+aVSV4iIiIiIqKKRPRpPErb7du3sXnzZkRGRqJfv34AgFu3bqF+/fqQSqXqeRYWFrh+/Tru3LkDIyMjNGjQQGPbkSNHSj0rERERERFRRSQRBEF426QhQ4YUu/2XX375oBA5OTkYOnQopkyZAmdnZ7i4uGDevHl4/vw5tmzZgt9++009d9WqVbh9+za+/PJLTJo0CbGxsepte/bsQWRkJCIjI985g0qlQkJCAgDAwcEBn2wO0Nh+z2s55HK5xpiYeSW5lq5qNm9pA3Pp/52+5aXyFZIu89yfRERERETlka2tLUxNTYvcJmoPZOPGjSGRSNSXs7OzcffuXVy7dg1jx4794IBr166FjY0NnJ2dNcarVKkCpVKpMaZUKiGTyYrd9iFsbW21bnNwcBC1hph5JblWWdQs2Gje81pe7FpyufyttcTM0cVaFaWmoefXRU3mr3g1DT2/Lmoaen5d1GT+ilfT0PProqah59dFzfddq+BONW1ENZBFfXgOAKxevRqPHz8Ws0SxDh06hMePH+PQoUMAgJcvX2L69Onw8fHB/fv3kZWVBRMTEwCAQqGAo6MjGjVqhJycHKSkpKBevXrqbVZWVh+ch4iIiIiIiAoTdRoPbfr27YvDhw9/cIjDhw9DLpcjLi4OcXFxqFevHlauXAlvb29YWVkhNDQUWVlZOHXqFM6fP49evXrB3Nwc3bt3R3BwMDIzMxEfH4/o6Gi4u7t/cB4iIiIiIiIq7IMayKSkJIh4C+UHWbNmDZKSktCxY0csXboUK1euVH9K6+LFi5GTkwNnZ2f4+vpi5syZaNOmTanmISIiIiIiqqhEHcI6Y8aMQmMvX77E+fPn4erqWuKhjh8/rv6+fv362LRpU5HzatSogVWrVpV4fSIiIiIiIipMVAP56NEjjcsSiQTGxsYYN24cvLy8SiUYERERERER6RdRDeT27dtLOwcRERERERHpuQ96DyQRERERERFVHFr3QHbu3FnUAhKJBH/++WeJBSIiIiIiIiL9pLWBHDx4MCQSidYrRkVF4e7du+pzMBIREREREVH5prWB/Oqrr4ocf/jwIebOnYu7d++if//+mD17dqmFIyIiIiIiIv0h6kN08u3fvx9Lly6FsbExwsPD0bVr11KKRYZGmZMNqZExAMDBwaHQ2Jvz8udom0dERERERPpHVAP5zz//YP78+YiJicEXX3yBBQsWoHr16qWdjQyI1MgYn2wO0Bi757X8veaJbUaJiIiIiKhsvbWB/P3337Fw4UIIgoDQ0FD06tWrLHJRBSa2GSUiIiIiorKl9TQez58/x4wZMzBt2jTY29vj0KFDpdo8Hjp0CK6urrCzs0Pv3r0RExMDAIiPj4eNjQ3s7OzUX+Hh4QAAQRAQHBwMJycntG/fHkuWLEFubm6pZSQiIiIiIqrItO6B/OKLL/DkyRM0bNgQlpaW2LJli9ZFpk+f/kEhFAoF5syZg59++gn29vY4c+YMJkyYgD/++ANXr15Fly5dsH79+kLXi4iIwMmTJxEVFQWJRAJvb2/s3LkTI0aM+KA8REREREREVJjWBtLExAR169ZFdnY2oqOjtS4gkUg+uIG0sLDA6dOnYWZmhoyMDDx69AhmZmYwMTHBlStXYG1tXeT19u/fj1GjRqFOnToAAG9vb4SFhbGBJCIiIiIiKgVaG8jjx4+XZQ6YmZkhOTkZPXv2hCAIWLhwIczNzZGYmAgTExO4uLggLy8Prq6u8PPzg4mJCW7dugUrKyv1GhYWFrhx4wYEQSj2HJZERERERET07iSCIAi6DpEvJycHgiAgLi4OkyZNwtq1a7F161Y4Ojpi8ODBePLkCaZOnYpOnTrB398fLVq0wN69e9V7KJOTk9GjRw/Ex8fD1NT0nWqrVCokJCQAeP3Jn0V9iItcLtcYEzOvJNfSl5r6kr95SxuYS2UaYy+Vr5B0ORFERERERPR+bG1ttfZT73QeyNJmZPQ6TseOHdGzZ08cO3ZM/YE5ACCTyeDt7Y2VK1fC398fUqkUKpVKvT0zMxNGRkbv3DwWZGtrq3VbwXMXFkfMvJJcSxc19SV/UY2mtrXkcrmoOmLmleRauqhp6Pl1UZP5K15NQ8+vi5qGnl8XNZm/4tU09Py6qGno+XVR833XKrhTTRutn8Jalk6dOoXRo0drjGVnZ0MQBAQFBeHly5fqcZVKpW4QLS0toVAo1NsUCgWaNGlSJpmJiIiIiIgqGr1oIFu0aIGEhATs27cPeXl5OHXqFE6dOoWhQ4fi6NGjCAsLQ3Z2Nu7cuYPw8HD069cPAODh4YFNmzYhNTUVaWlpWL9+PTw9PXV8a4iIiIiIiMonvTiEtXbt2ggPD8fSpUsRGBiIxo0b44cffoCVlRXCw8OxZMkSODk5QSqVYvDgwRg1ahQAYNiwYUhLS8OAAQOQnZ0Nd3d3eHl56fjWEBERERERlU960UACQLt27bB3795C41ZWVlrPQVm5cmX4+fnBz8+vlNMRERERERGRXhzCSkRERERERPqPDSQRERERERGJwgaSiIiIiIiIRGEDSeWeMicbwP+dRzL/MhERERERvRu9+RAdotIiNTLGJ5sD1JfveS3XYRoiIiIiIsPFPZBEREREREQkChtIIiIiIiIiEoUNJBEREREREYnCBpKIiIiIiIhE0ZsG8tChQ3B1dYWdnR169+6NmJgYAEB6ejomT54MBwcHdO3aFbt371ZfJysrC3PmzEGHDh3QqVMnrFu3TlfxiYiIiIiIyj29+BRWhUKBOXPm4KeffoK9vT3OnDmDCRMm4I8//sDChQshk8lw5swZJCUlYfz48WjVqhWsra0REhKClJQUHDt2DE+ePMGYMWPQvHlzuLi46PomERERERERlTt6sQfSwsICp0+fhr29PTIyMvDo0SOYmZnBxMQEMTEx8PX1hampKVq3bg03Nzf1XsioqCh4e3ujatWqaNy4MYYPH47IyEgd3xoiIiIiIqLySS8aSAAwMzNDcnIy2rVrh4CAAPj5+eHu3bswMjJCgwYN1PMsLCxw/fp1pKenIy0tDVZWVoW2ERERERERUcmTCIIg6DpEvpycHAiCgLi4OEyaNAljx47Ftm3bEBsbq56zZ88eREZGYvXq1XB2doZcLoe5uTkA4OzZs/D398fp06ffubZKpUJCQgIAwMHBQePE88Drk8/L5XKNMTHzSnItfalZHvMTEREREdFrtra2MDU1LXKbXrwHMp+R0es4HTt2RM+ePZGQkAClUqkxR6lUQiaTQSqVqi/nN5D52z6Era2t1m0ODg6i1hAzryTX0kXN8pxfLpe/dQ0xc0p6nr6uVVFqMn/Fq2no+XVR09Dz66Im81e8moaeXxc1DT2/Lmq+71oFd6ppoxeHsJ46dQqjR4/WGMvOzkbDhg2Rk5ODlJQU9bhCoYCVlRVq1KiBmjVrQqFQaGyztLQsq9hEREREREQVil40kC1atEBCQgL27duHvLw8nDp1CqdOncLgwYPRvXt3BAcHIzMzE/Hx8YiOjoa7uzsAwMPDA2vWrMGzZ89w+/Zt7NixA56enjq+NUREREREROWTXjSQtWvXRnh4OLZt24Z27dph1apV+OGHH2BpaYnFixcjJycHzs7O8PX1xcyZM9GmTRsAwLRp09C4cWO4urpi2LBhGDRoEFxdXXV8a4iIiIiIiMonvXkPZLt27bB3795C4zVq1MCqVauKvI5UKkVgYCACAwNLOx4REREREVGFpxd7IImIiIiIiEj/sYEkIiIiIiIiUdhAEhERERERkShsIImIiIiIiEgUNpBEREREREQkChtIIiIiIiIiEoUNJBEREREREYnCBpKIiIiIiIhEYQNJREREREREouhNAxkXF4eBAwfCwcEBPXr0wC+//AIAiI+Ph42NDezs7NRf4eHhAABBEBAcHAwnJye0b98eS5YsQW5uri5vBhERERERUbllpOsAAJCeno5Jkybhm2++gZubGxITE+Hl5YWGDRvi3r176NKlC9avX1/oehERETh58iSioqIgkUjg7e2NnTt3YsSIETq4FUREREREROWbXuyBTElJgbOzMzw8PFCpUiW0bNkSjo6OuHjxIq5cuQJra+sir7d//36MGjUKderUQe3ateHt7Y3IyMgyTk9ERERERFQx6EUDaWNjg++++059OT09HXFxcbC2tkZiYiIuXrwIFxcXdO3aFUFBQcjKygIA3Lp1C1ZWVurrWVhY4MaNGxAEocxvAxERERERUXknEfSs23rx4gUmTJgAMzMzbNiwAZMmTYKjoyMGDx6MJ0+eYOrUqejUqRP8/f3RokUL7N27V72HMjk5GT169EB8fDxMTU3fqa5KpUJCQgIAwMHBAZ9sDtDYfs9rOeRyucaYmHkluZa+1CyP+YmIiIiI6DVbW1ut/ZRevAcyX3JyMnx8fNCgQQOEhoaiUqVK6g/MAQCZTAZvb2+sXLkS/v7+kEqlUKlU6u2ZmZkwMjJ65+axIFtbW63bHBwcRK0hZl5JrqWLmuU5v1wuf+saYuaU9Dx9Xaui1GT+ilfT0PProqah59dFTeaveDUNPb8uahp6fl3UfN+1Cu5U00YvDmEFgMuXL2PQoEHo3Lkz1q5dC6lUivT0dAQFBeHly5fqeSqVSt0gWlpaQqFQqLcpFAo0adKkzLOT4VPmZKu/z/8nKjhGRERERER6sgcyLS0N48aNg5eXFyZMmKAer1q1Ko4ePQpBEDBjxgykpKQgPDwcgwYNAgB4eHhg06ZNcHJygpGREdavXw9PT09d3QwyYFIj4yIPhyUiIiIiov+jFw3knj178M8//2DdunVYt26denzkyJEIDw/HkiVL4OTkBKlUisGDB2PUqFEAgGHDhiEtLQ0DBgxAdnY23N3d4eXlpaubQUREREREVK7pRQPp4+MDHx8frdu3bNlS5HjlypXh5+cHPz+/UkpGRERERERE+fTmPZBEhiD/fZEF32zM90oSERERUUWhF3sgiQwF3ytJRERERBUZ90ASERERERGRKGwgiYiIiIiISBQ2kERERERERCQKG0giIiIiIiIShQ0kERERERERicIGkoiIiIiIiERhA0lUCt48XyTPFUlERERE5YHeNJBxcXEYOHAgHBwc0KNHD/zyyy8AgPT0dEyePBkODg7o2rUrdu/erb5OVlYW5syZgw4dOqBTp05Yt26druITacg/X2T+l9TIWNeRiIiIiIg+mJGuAwCvm8RJkybhm2++gZubGxITE+Hl5YWGDRvil19+gUwmw5kzZ5CUlITx48ejVatWsLa2RkhICFJSUnDs2DE8efIEY8aMQfPmzeHi4qLrm0RERERERFTu6MUeyJSUFDg7O8PDwwOVKlVCy5Yt4ejoiIsXLyImJga+vr4wNTVF69at4ebmpt4LGRUVBW9vb1StWhWNGzfG8OHDERkZqeNbQyROwcNaeagrERERERkCvdgDaWNjg++++059OT09HXFxcWjevDmMjIzQoEED9TYLCwscOXIE6enpSEtLg5WVlca2iIiIMs1O9L7yD3Mt6J7Xch2lISIiIiJ6O4kgCIKuQxT04sULTJgwAWZmZvD29sbkyZMRGxur3r5nzx5ERkZi9erVcHZ2hlwuh7m5OQDg7Nmz8Pf3x+nTp9+5rkqlQkJCAoDXe4OKemIvl8s1xsTMK8m19KUm85dtTSIiIiKismRrawtTU9Mit+nFHsh8ycnJ8PHxQYMGDRDUA0uTAAAgAElEQVQaGoqbN29CqVRqzFEqlZDJZJBKperL+Q1k/rYPYWtrq3Vb/mGGbyNmXkmupYuazF92NZU52YU+hKeosXxyufyttcTMKel5hl6T+SteTUPPr4uahp5fFzWZv+LVNPT8uqhp6Pl1UfN91yq4U00bvWkgL1++jHHjxsHDwwOzZs1CpUqV0KhRI+Tk5CAlJQX16tUDACgUClhZWaFGjRqoWbMmFAoFatWqpd5maWmpy5tBVOJ4qCsRERER6Qu9+BCdtLQ0jBs3Dl5eXpg9ezYqVXody9zcHN27d0dwcDAyMzMRHx+P6OhouLu7AwA8PDywZs0aPHv2DLdv38aOHTvg6empy5tCRERERERUbunFHsg9e/bgn3/+wbp16zTO5Thy5EgsXrwYCxYsgLOzM2QyGWbOnIk2bdoAAKZNm4alS5fC1dUVEokEI0eOhKurq65uBhERERERUbmmFw2kj48PfHx8tG5ftWpVkeNSqRSBgYEIDAwsrWhERERERET0/9OLQ1iJiIiIiIhI/7GBJCoHlDnZ6u/zP0mr4BgRERERUUnQi0NYiejD8JNaiYiIiKgscA8kERERERERicIGkqgCyT+steAJY3moKxERERGJxUNYiSoQHupKRERERB+CeyCJiIiIiIhIFDaQREREREREJAobSCIiIiIiIhJF7xrI+Ph4dO7cWeOyjY0N7Ozs1F/h4eEAAEEQEBwcDCcnJ7Rv3x5LlixBbm6urqITERERERGVa3rzITqCIODXX3/F8uXLUblyZfX41atX0aVLF6xfv77QdSIiInDy5ElERUVBIpHA29sbO3fuxIgRI8oyOhERERERUYWgN3sgw8PDsW3bNvj4+GiMX7lyBdbW1kVeZ//+/Rg1ahTq1KmD2rVrw9vbG5GRkWURl4iIiIiIqMLRmz2Q/fv3h4+PD2JjYzXGExMTYWJiAhcXF+Tl5cHV1RV+fn4wMTHBrVu3YGVlpZ5rYWGBGzduQBAESCSSsr4JRERERERE5ZreNJB16tQpcvyjjz6Co6MjBg8ejCdPnmDq1KlYvXo1/P39kZmZCalUqp5bpUoV5OXlISsrC6ampu+VIyEhQeMk6wXJ5XKNy2LmleRa+lST+fWrZknnb97SBuZSmXr+S+UrJF1OLPK62tZ43zklPU9f19JFTUPPr4uahp5fFzUNPb8uajJ/xatp6Pl1UdPQ8+uiZknnz6c3DaQ2+R+YAwAymQze3t5YuXIl/P39IZVKoVKp1NszMzNhZGT03s0jANja2mrdpu3J9/vMK8m1dFGT+ct/zU82B6i/v+e1vNi15HL5W2uJmVPS8/R1LV3UNPT8uqhp6Pl1UdPQ8+uiJvNXvJqGnl8XNQ09vy5qvu9aKpUKCQkJxV5Hb94DWZT09HQEBQXh5cuX6jGVSqVuEC0tLaFQKNTbFAoFmjRpUuY5iYiIiIiIKgK9biCrVq2Ko0ePIiwsDNnZ2bhz5w7Cw8PRr18/AICHhwc2bdqE1NRUpKWlYf369fD09NRxaiIiIiIiovJJrw9hrVSpEsLDw7FkyRI4OTlBKpVi8ODBGDVqFABg2LBhSEtLw4ABA5CdnQ13d3d4eXnpODUREREREVH5pHcNpKOjI86fP6++bGVlhS1bthQ5t3LlyvDz84Ofn18ZpSMiIiIiIqq49PoQViIiIiIiItIfbCCJiIiIiIhIFDaQREREREREJAobSCIiIiIiIhKFDSQRERERERGJwgaSiIiIiIiIRGEDSUTvRZmTrf7ewcGh0BgRERERlT96dx5IIjIMUiNjfLI5QGPsntdyHaUhIiIiorLAPZBEVKry90rm76UsOEZEREREhkXvGsj4+Hh07txZfTk9PR2TJ0+Gg4MDunbtit27d6u3ZWVlYc6cOejQoQM6deqEdevW6SIyERUjf09lwS+pkbGuYxERERHRe9CbQ1gFQcCvv/6K5cuXo3LlyurxefPmQSaT4cyZM0hKSsL48ePRqlUrWFtbIyQkBCkpKTh27BiePHmCMWPGoHnz5nBxcdHhLSGi96HMyYbUyFjj/ZRsNImIiIj0i97sgQwPD8e2bdvg4+OjHsvIyEBMTAx8fX1hamqK1q1bw83NTb0XMioqCt7e3qhatSoaN26M4cOHIzIyUlc3gYg+wJt7Ktk8EhEREekfvWkg+/fvj/3796NVq1bqsTt37sDIyAgNGjRQj1lYWOD69etIT09HWloarKysCm0jIiIiIiKikqc3h7DWqVOn0NirV68glUo1xqRSKZRKJTIzMwEAVapUKbTtQyQkJGh82EdBcrlc47KYeSW5lj7VZH79qmno+cXWbN7SBuZSmcb8l8pXSLqcWGSNotb4kHkluZYuahp6fl3UNPT8uqhp6Pl1UZP5K15NQ8+vi5qGnl8XNUs6fz69aSCLUqVKlUINoVKphEwmUzeWSqUS5ubmGts+hK2trdZt2p4Iv8+8klxLFzWZv+LV1Jf8RZ06pLgmVUwdMfNKci1d1DT0/Lqoaej5dVHT0PProibzV7yahp5fFzUNPb8uar7vWiqVCgkJCcVeR28OYS1Ko0aNkJOTg5SUFPWYQqGAlZUVatSogZo1a0KhUGhss7S01EVUIiIiIiKick+vG0hzc3N0794dwcHByMzMRHx8PKKjo+Hu7g4A8PDwwJo1a/Ds2TPcvn0bO3bsgKenp45TE5Gu8dyTRERERKVDrw9hBYDFixdjwYIFcHZ2hkwmw8yZM9GmTRsAwLRp07B06VK4urpCIpFg5MiRcHV11XFiItK1/E90Leie13IdpSEiIiIqP/SugXR0dMT58+fVl2vUqIFVq1YVOVcqlSIwMBCBgYFlFY+IiIiIiKjC0utDWImIiIiIiEh/sIEkIiIiIiIiUdhAEhERERERkShsIImIiIiIiEgUNpBEREREREQkChtIIiIiIiIiEoUNJBEREREREYnCBpKIiIiIiIhEYQNJRBWSMidb/b2Dg0OhMSIiIiIqzEjXAcTYuHEjQkNDYWxsrB778ccf0bRpU8yZMwfnzp1D1apVMXnyZAwcOFCHSYnIUEiNjPHJ5gCNsXtey3WUhoiIiMgwGEQDmZiYCD8/P4wdO1Zj3NfXFzKZDGfOnEFSUhLGjx+PVq1awdraWkdJiai8UeZkQ2pkrN5LWXCMiIiIqKIxmAayf//+GmMZGRmIiYnB77//DlNTU7Ru3Rpubm7YvXs35s2bp6OkRFTeiN1T+WajWVSTWXCsuHlERERE+krvG8jMzEzcvn0b27Ztw8yZM1GtWjWMHTsWLVq0gJGRERo0aKCea2FhgSNHjugwLRFVVG82mkU1me/bjBYcIyIiItIlvW8g09LSYG9vj6FDh2L16tWIj4+Hj48PvLy8IJVKNeZKpVIolcoPqpeQkKDxpK0guVyucVnMvJJcS59qMr9+1TT0/Lqoqe/5i2o035xX3BrvO6ek5xl6TUPPr4uahp5fFzWZv+LVNPT8uqhp6Pl1UbOk8+fT+wayQYMG2LFjh/pyu3bt4Onpibi4uELNolKphEwm+6B6tra2Wrdpe/L3PvNKci1d1GT+ilfT0PPromZZ5ZfL5W9dQ8yckp5n6DUNPb8uahp6fl3UZP6KV9PQ8+uipqHn10XN911LpVIhISGh2Ovo/Wk8Ll++jA0bNmiMqVQq1K1bFzk5OUhJSVGPKxQKWFlZlXVEIqIyx9OQEBERkS7o/R5ImUyGsLAwNGzYED179sT58+dx8OBB7NixAy9evEBwcDCWLFmC69evIzo6ulCzSURUHvE0JERERKQLet9AWlhYIDQ0FCEhIQgICMDHH3+MZcuWoWXLlli8eDEWLFgAZ2dnyGQyzJw5E23atNF1ZCIiIiIionJJ7xtIAHBxcYGLi0uh8Ro1amDVqlU6SEREZBj4ia5ERERUkgyigSQiovfDU4cQERFRSWIDSUREohrNgg1lwQ/uYZNJRERUcbCBJCIiUfjBPURERKT3p/EgIiLDkn86kTcPhyUiIiLDxz2QRERUot73fZc8HJaIiEj/sYEkIiKdeLPRLK7JBIp/3yU/BIiIiKhssIEkIiK9JXZvJj8EiIiIqGywgSQiogqhpE9pwkNwiYioImIDSUREVMD77vXkIbhERFQRGHwDeeXKFcyfPx83btxAo0aNsGjRIrRt21bXsYiIiEr0EFxA3F5PNq1ERFSaDLqBVKlU8PHxgY+PDwYOHIj9+/djypQpOH78OExMTHQdj4iIqESJ2evJ940SEVFpMujzQJ47dw6VKlXCsGHDYGxsjAEDBuCjjz7CiRMndB2NiIjI4OU3mQW/imoexZ778815xc152zwiItINg94DqVAoYGlpqTFmYWGB69ev4/PPP3+ntQRBAABkZWUBAOoYyzS2q1SqIq8nZl5JrqUPNZlfP2saen5d1GR+/arJ/PpZU8wcCQD7XwI1xs4OnAVVrqrYeWLmaJunys2BaWUj2NraqjPljxU3r7g5AETNK65mSa6lz/k11tXy91Wa8wy9pqHn10VNQ8+vi5rvs1Z+L5TfGxVFIhS3Vc+tXbsWV65cQVhYmHrs66+/Rp06deDv7/9Oa7148QLXrl0r6YhEREREREQGpVmzZqhatWqR2wx6D2SVKlWgVCo1xpRKJWQymZZraGdmZoZmzZrB2NgYEomkpCISEREREREZBEEQkJ2dDTMzM61zDLqBbNKkCXbs2KExplAo4Obm9s5rVapUSWuXTUREREREVBFIpdJitxv0h+h07NgRWVlZ2L59O7Kzs7Fnzx6kpaWhc+fOuo5GRERERERU7hj0eyAB4OrVq1i4cCGSkpLQqFEjLFy4kOeBJCIiIiIiKgUG30ASERERERFR2TDoQ1iJiIiIiIio7LCBJCIiIiIiIlHYQBIREREREZEobCCJiIiIiIhIFDaQREREREREJAobSCIiIiIiIhKFDSQRERERERGJwgaSiIiIiIiIRGEDSUQAgAsXLiAvL0/XMYioDCgUCpw9exbXr1/XdRQiIjIwEkEQBF2HKC9SU1Px73//u0TWEgQBEomkRNYCgL/++gudO3fGqVOntM5xdnYusXrlWW5uLipXrvxO10lPT0f16tVLJc+xY8fQvXv3QuP79u1Dnz59irxOfHw8qlevjkaNGqnHHB0d8ccff8DU1LRUcpYGuVwOBweHQuNZWVl48OABGjZsCEEQUKmSbl8ry8nJgZGR0Vvnbdq0CW5ubvj444/LIFXJW7RoEfz9/WFmZqbrKO+trH8HmZmZSE9PV794k5OTg5s3b6Jbt26lUu/Ro0fw9fVFQkICatSogadPn6JZs2YIDw/Hxx9/jMzMzLeuUaVKlVLJVhxt/+slYcOGDRg+fDhkMlmprP+m//3vf7h9+zbefPql7f66rCkUCtSpUwdmZmaIj4+Hubk5mjRpUmievt3PGqoXL16gatWqWrdfvHgR9vb2ZZhIP1y/fh0HDhxAamoqatasCTc3N7Rs2bJEa6hUqlJ/zqNQKJCamopatWqhadOmJbbu48ePUaVKFZibm5fYmu+CDeQbHj58iOTk5EJ37O3bt1d//9lnn2H27Nn44osvNObY29vj4sWLmD9/Prp06QInJ6e3/mLv3r2L8PBwPHz4UF0zOzsbt2/fRrdu3TB06FDY2NgUed0+ffpg3759GmPTpk1DaGhoobl2dna4dOkSXFxcilxLIpHg2LFjAABfX9+3Nq+rVq1Sf5+YmIjg4GDcuXOn0B6s/DWLkpubi5s3b6JZs2bo3r07jh07BicnJ621z549W2ymfLdu3UKTJk1w48YNrXOsrKwAAEFBQZg1a1ah7fPnz0dgYKD6cnZ2NtasWYO9e/fiyZMnqF69Ojw8PODv7w8TExP1vEuXLiE4OBgPHz7UeEL4zz//4O+//9aoce7cuUK/91u3bmnk0TZn8uTJSE1NBQAMHDgQe/bs0fibffnyJby8vHDp0iUAwOnTpzFv3jwcP34cGzZsQFhYGCpVqoQFCxagb9++AIAJEybgiy++QO/evWFsbPy2H/NbpaSkaN1Wr149jctZWVn4559/Cv39dO/eHaNHj8bXX39d5N9F/v9cvoyMDCxevBhRUVEwMTHBb7/9hvHjx2PDhg1FPgEqyrv8/QDi/oY6dOiAXr16wd3dXeO+5E2+vr74448/0Lp1a7i7u6NXr16FnlgUvL0FGRsb46OPPsInn3wiKldcXBzatGmj9Xe9YcMGTJgwQX15165d+O2339QP5h4eHhg1apTGdRwdHfHnn39q/E8U5a+//sLBgwfx+PFj1K1bF3369BHdHNy8eROWlpbYt28fXFxcUK1atSLnLVy4EAsXLgQAeHp6IiIiQtQDrZjfAQDExsZi165dePz4MUJCQhAREYHJkyejcuXKxb5Ql8/Z2Rm7du3C0qVLkZWVpbGtYcOG+P333wtdp7j7jLc1WGvWrMFXX32FqVOnolq1apgzZw6qVKmCjIwMLFu2DM+ePUNYWBisra213gfnv7CZmJgI4PV9/7p163Dx4kW8ePECdevWRcuWLTFx4kSN/5F8xTVONjY2ov/Xxf4+r169iu+++w737t1DTk6OxraCj00dOnTAmTNnin2RJy8vD5UqVUJcXJw6f7Vq1dC8efN3up3Lli3Dzp070aRJE416EokEe/bs0Zg/e/ZsrXmWLVuGc+fOQaFQYOjQoQBe34+OHTsWU6ZMgaOjo8Z8lUqF6OjoQo9Nt27dwurVq9XzDhw4gAULFmDnzp2wtrbGzp07sWrVKnz77bfo0aMHgHe7n9V23/7mY4A2SqUSUqm02Bc2qlSpUuzPKt+yZctE1cw3ZMgQzJw5s9D/Vf7f4rv8/LU9HhobG2PIkCFYs2YNWrRoUWj7+vXrsWbNGiQkJKjHBEHAnj17cOjQITx+/Bj16tXDgAED0LNnTwDidxjs3r0bAwcOREREhNZ5X375pfr73r17w9PTE71790b9+vW1XuddZWVl4eDBg9ixYwd+/fVXAMCpU6cwbdo0uLi4oF69erh37x5OnDiB4ODgIl8wf1f37t1DREQE9u7di/Pnz6vH3/Zi0ogRI7B9+3b0799f6/1k/v/x216sy+fi4lLkWvmP6V26dMG4ceNw7do1LF++HNu3b8fevXsxd+5cSKVShIaGqncAJSUlFbpPUqlUCA0NxaxZs94p/9u8/SXxCmTjxo1YuXIlZDJZoTv2gs3L06dPsWzZMly7dg3Tpk1Tj+c/WOTm5mL58uVITU2FnZ0dPvvsM3Tp0gXW1taFagYEBKBatWqoXbs2Hjx4AAcHB0RGRmLIkCH44YcfcODAAQQGBsLd3b3Qde/cuQPg9R3Tjh07ALx+UFyxYoXGvJcvX6qf0B0/fvytP4dmzZq9dU5B8+bNQ8OGDTFr1iytD8AxMTFYsmQJHj16pPGgWqVKFVy8eBFBQUEAoPFA9r4GDBiAixcvws3NDRKJpNCDeH5mAIiIiFA/4c6XkZGBgwcPajSQoaGhiI2NxfLly1GvXj0kJydjzZo1CAkJ0XiSvnDhQtjb28PBwQFJSUno1asXNm7cWOiJ9oIFCxAdHY3q1asjJycHJiYmuH//Pv7zn/+ImpObm4vhw4fj2bNnAF7fsRdkbGyMfv36aeT/6quvkJubi82bN+OHH35A7dq1MWXKFHUDee/ePQQEBGDOnDmoVq2axp3Lm827mKYp/04x/+cvkUggkUhQvXp1jfX279+PxYsXIyMjQ+N3JZFIYGRkhGPHjuHatWsICQkp1Cy8+btdunQpsrOzcfToUfTp0wcNGzbE559/jkWLFmHr1q2iHlj9/PyK/fuRSCQ4efIkYmJiAIj7G9qxYweio6MREBCAvLw89O7dG+7u7oXu6FevXo2XL1/iyJEjOHjwIJYuXYrOnTvDw8MDzs7OMDExwYwZM5CamgqJRIJq1arh+fPn6if2ubm5qFmzJoYMGfLWXMOHD0fbtm0RFhaGWrVqFfo5hIeHqxvIjRs3YteuXRg3bpz67/+nn36CSqXSaDI///xzTJ48GT179kTt2rU1/obyH+C2bduGsLAw9OnTB02bNkVKSgomTpyIuXPnwtPTUz3/xIkT+PbbbzUaptzcXEilUly6dAkBAQFo1KgR1q5dC0tLy0L5o6Ki1A3kixcvoFQqRTWQYn4He/fuRWhoKAYNGoSTJ09CIpHg6NGjyMjIwOzZs7Fo0aJia+S/YBceHo4lS5bAxMQEJ0+ehK+vL5YvX47GjRsXus7b7jMmTpyIbdu2FXqc+eeffzBjxgzEx8fjq6++QmxsLE6ePKl+1d3MzAxz585Fly5dABT/ol9Bcrkc48aNQ69evTBnzhz1E6Q///wTQ4cOxdatWzWeEBfXOPXp0+ed/tfF/j4DAgLQtGlTDBkypNgXxdzc3LBw4UL07t0btWrV0vi7/eSTTzBz5kw0adIEfn5+GDt2LGQyGQRBwKtXr3DgwAGNIznedjujo6OxY8cOtGnTptjsAFCjRg2Ny8+ePcOJEyfQr18/nDlzBpMnT8bUqVPV27Ozs9GiRQt4e3tjw4YN6NChg3rbrFmzEB8fj48++ghKpRK1atVCXFycxuME8Prvf+vWreq/o2HDhsHW1hZff/21uoF82/1svuLu2xMTEzFr1iwEBQUV+6L1n3/+iYsXL8LOzq7QnIIvaOT/rFJTU3Hy5Em4ubmhfv36ePjwIQ4cOKDx2Aq8fsuGNvkv8v3999+YNGkS/P39MXDgQI267/rz/89//qNuoos6wmzAgAGYMWMGxo4dC+D1/+3MmTNx5cqVQs+LwsLCsH//fowYMQL//ve/kZKSgmXLluHBgwcYNWoUli9fjujoaK33Q/n3P0eOHMHAgQNx+PBhrfMKNpAzZszAwYMHsW7dOtjY2MDd3R2urq4af6enT5/GkiVLcOfOHfXv/M0XnvI9ePAAP//8M3bv3g1BEODm5qbeFhoaqtEYAa+byu+//17dQL7LzpqC+bZv344///wTrVq1wvTp0zW2b9y4EWPGjNF6/UGDBgEAhg8f/tZa3377LZo2bYrNmzdrvFi3ePFihIWFqef169cPBw4cwJgxY1CvXj2kpqZiy5YtaN++PZo3b45du3YhPT0dly9fhqOjIwRBwOrVqxEUFIQaNWpgxYoV6p/TmDFj8NNPP6mfW5w7dw7z5s2DVCrFrFmz3in/23APZAFdu3bFN998o76T1Mbe3h6HDh3CxIkTUbduXQQHB6NKlSqF9obcv38fsbGxOH/+PGJjY5GdnY3OnTujS5cucHV1BQC0bdsWZ8+exf3797FkyRJs2bIFly5dwpIlS3Dr1i0sXboUs2fPxtChQwu9MluwXlBQEJ49e4YDBw4UajaNjY1hYWEBW1vbYm9XcXtGsrKytO5VsLOzw/nz54vd6/D555+jX79+MDMzg1wux5dffolVq1aha9eu6jtMbQruqdT2Sk1Bb3sClJubCz8/Pzx9+rTIV+1NTEzg7u6ucThRt27dsGvXLtSpU0c99vDhQ/Tt2xdnzpxRj7Vt2xZxcXG4f/8+Zs+ejZ07d+LmzZvw9fXFwYMH1fMcHR2xc+dOPH36FBEREQgJCcGPP/6IK1euICQkRPQc4PWdz969e4u9zY6Ojjh//jz++9//Yvz48Th//jwqVaqk8TcUGxur9fodOnTAw4cP1U1TUQ1kRkYG1q9fD7lcDgB49eqVxvanT59iw4YNsLCwwOjRo9XjPXv2xPDhw9VPIgvq3Lkzjh07Bl9fXzx48ABr167VeIHjzf+5Tz/9FEePHoVMJkOHDh3U/3edOnXChQsX4ObmhujoaFF74rXJy8uDIAjv/DeU79KlSzhy5AiOHz8OExMTeHh4oE+fPqhdu3ahuWfPnkVQUBCuXr2KatWqwcPDA5UqVYJSqcSsWbNgZmaGV69eYeXKlahevTpGjRqFQYMG4cmTJ8jIyCg2V9u2bfHZZ5/hf//7H8LCwtC6dWuNuflHLQCvn/ysX79eY+/CzZs3MWbMGI1mXMzPtUuXLli3bp3GoUjx8fGYPn26+u8LAHr16gUPDw+YmZnh0qVL6lfpu3fvjjFjxsDOzg4DBgzA3r17ERQUVOh+u2D+6dOn48KFC3BycirUIHz99ddFZi7ud3Dq1CmEhYWhefPmaN++PS5cuIDU1FQMGDAAf/31V7HrFZT/9/vw4UP4+Pjgt99+w9OnT9GvXz+cOHFCY+7b7g82bNiArVu3YufOneqGRi6Xw8/PD7Vr18bKlSvRqFEjODs745dffkHdunXVa6ekpGDYsGE4efKk6ENYR44ciV69emHYsGGFtm/btg1nzpxBeHi4euzTTz/F2rVrtTZO9vb2ov/Xxf4+27Vrh9jY2LceWlnUi7vA67/bsWPHIjExEStWrEDNmjXVv+/8WlKpVOPFxrfdzs6dO+PEiRPvfZTHlStXsGzZMuTl5WHw4MHw8PAoNOeXX37BwYMHsX37dvVYu3btcPDgQTx8+BDh4eFYu3Yt9u3bh4MHD+LHH39Uz7O3t0dsbKzGfXFubi6cnJzUt/tt97P5irtvl8lkWL9+Pby9vTWeTL+pf//+qFu3Lu7du6f1sb/g3rBhw4Zh5syZsLOzU4/Fx8dj/vz5GkdsOTk5aazx8uVL5OXlwcbGRr0XzN7eHjt37sTEiRPRvXt3zJkzR/24aWNj804//82bN+PChQuYOXMm6tevjwcPHiAkJASNGjWCh4cHVqxYgXPnzsHV1RWurq745ptvYGFhge+++67Q4fRdu3bF9u3b0aBBA/XYrVu3MHbs2EL3G0Up7vmcGK9evcLx48dx5MgRXLhwAW3atIGHhwd69OiBfv364bPPPoOHh0eh33n+4Zvnz5/H9u3b8ccffyAvLw/ffvstvvjiC43/CQcHB1y4cEHjfzcvLw/t27dXP8eYO3cuzp8//9adNRkZGfjtt98QERGBjIwMpKjYBV4AACAASURBVKenY/v27YUe8wAgMDAQWVlZRb6YVNRRFW8q+Haljh07arxYB7x+y0KXLl00/k/c3Nywbt06jd/n/fv34ePjgwMHDuDRo0fo27cvcnNzce7cOVy9ehVDhgxBbGwsTExMNB7roqKisGLFCgQHByMqKgoHDx7ExIkTMXbsWFFvo3knAql16NBByM3Nfes8Ozs7QRAEISMjQ5g0aZLg5uYm3L17V+jQoYPW66Smpgrh4eGCs7OzYG1trR53dnYW8vLyBJVKJXTq1Ek93q5dO3Wdy5cvC926dRPGjBkjPHv2rFCOgjZv3lxkfUdHR/WXtbW10LZtW6Fnz56Cg4ODYG1tLfTs2bPQdbKzs4U1a9YInTt3Ftq2bSvcvXtX+PLLL4XHjx9rzBs2bJiQlJSk9bYLgiC0bdtWyMvLE+7duycMGDBAEARBSElJEXr06KExLyYmRujatatgY2MjWFtbq7/yb+uJEyeEEydOCMuXLxfc3d2FqKgoQS6XCwcPHhT69u0rfP/99xrrpaamCnK5XIiNjVV/XbhwQb3922+/LTZ3wZ/fq1evNMYyMjIEJycnjbFu3boJKpVKyM7OFhwdHdXjDg4OGvPat28vCIIgPH36VP2zV6lUwqeffvpOc/KpVCrhzz//FHbv3i2cPHlSyMzM/P/Ye/Owmvb+ffxu0ClzqJR5OjInJY0qEZqjdJApTqGo6AgpQyhK6ihkplChOZFQpBKOMdNxDM1zajfuan3/6LfWs9deaw89n+f337mvy/U8Z7f2tPZa7/druO/7Rfv7ggULiMLCQsLX15dwc3MjCIIgHj16RCxatIjxWt++fSOePHlCcLlcoqGhgXq8o6ODcHNzI1auXElMmjSJWLlyJe3funXriPj4eLbTR/uc/J9fXV1d4H1H/u4dHR2Ev78/MXPmTCI9PZ3xdxJGRkZEeXk5QRD/OX+VlZWEkZGR0M/F+/lIJCQkMP7+6dMnwt7envaYs7OzWK9NEATR2NhIxMfHEy4uLoS6ujqxbt06wsfHh5gzZw4RFRVFEARBvH//nggODibmzZtHaGtrE/v27SNevHhBlJeXE97e3sTkyZNpn5P83OR5bW9vJ2bNmiXy2ibP3bFjx4jp06cTN27cYP07QXSfSy6Xy3hP8hz3BJqamkRrayvjtXjXP4IgiBkzZhBdXV1EUVERtWaUlJQQ8+fPp32+mJgYYvr06URoaKjAz+/t7S3wHxtE/QaTJk0iOjo6qO9DEN3rpbA9gA0LFy4kampqCILo3n/a29uJjo4O1rVdnPUgNDSUugciIyOJKVOmEAEBAUR7ezt1TEhICGFpaUlkZGQQb9++Je7cuUNYWloSISEhBEEQxMSJE2lrL+8/8m8E0b1H8V+HJFpaWhi/p66uLu1z8KMn97q4v+fatWuJt2/fCnxPcTB//nziy5cv1H9raGhQ///z58+MtUXU94yMjCT8/PyIkpISorm5mfZPHLS2thLq6upC4xW2e5PcqxobG6nP3NHRwdjDVq5cSURERNAeO336NLF69Wrqv8VdZ4Wt7bzYu3cvweFwRB4nDmbOnMlYq1pbW1nvKV60t7cT4eHhxNGjR2mvRRDd383Ozo5Ys2YNUV9fT2hqavb4/BsaGjK+Y1NTE2FoaEgQRPc9o66uTsWIfn5+Aj+rkZERbW8mCIJoaGhg/JZssQJBEKzrdn5+PrFt2zbC0dGRqK6uJkJDQ6k1jg0FBQXEgQMHCGNjY8LU1JRYu3YtoaurS0ybNo1x/klcu3aNMDc3J+bOnUucOHGCKC8vJ3R1dYnq6mrGsba2tkRGRgbtsYyMDMLGxoZxbHFxMXHr1i1ix44dhJGREaGnp0d4e3sTaWlpxP79+wkNDQ1i3bp1xJ07dwgulyvwPQmie/1j+8cbtxMEQbx48YJYsWIFYWJiQhgbGxPGxsaEgYEBMXXqVOoYAwMDorS0lPa8kpISYu7cubTHZs2axbg2GhsbCTU1NYIgCKKzs5PQ0NAgDA0NibKyMuLYsWPE+vXrCYLozg+MjY1pz7179y4xdepUwt7envjx4wfr9ywsLCScnJxon5/8Jy7+pbDywMbGBmfOnMH69euFmqQQ/1/Ttnfv3ggPD0dQUBDs7e1pOpbOzk48e/YMDx8+RHZ2NkpLS6GlpYUNGzbQWvKqqqoIDQ3Fpk2boKCggPv370NOTg6ysrJoamoCAEyePBk3b96Ep6cnli5dioiICIYQl+wCjBkzhpWeFxgYiLlz5yIoKAgSEhLYsmULevXqhY6ODoSHh6O6uprxnODgYLx79w7BwcHU5xs6dCj27NmDkydPUsdNmjQJjo6OMDY2hry8PO01yGqwgoICmpuboaysjB8/foAgCCgrK6OmpoZ2/JEjR+Dg4MDaqQRA/a+/vz+io6NplTlNTU3Y2dlh27ZtAIDz58/jyJEj6NOnD62yxUtJ3rVrFxoaGnDnzh2Ul5dj3bp1ePPmDaM6qaurC19fX/j4+GDAgAGor6/HwYMHoa2tTTtOXV0dPj4+8PX1xbhx43Dx4kXIyckxzsvw4cPx9u1bTJ06FU1NTaitrYW0tDSt+i/OMQDw7ds3rF+/Hu3t7VBWVkZpaSkkJCRw4cIFitrn6uoKe3t79O7dGxcvXkRBQQE2bdqEoKAg6nWqq6vh4eGBV69eQUpKCjdu3ICDgwMiIyMxc+ZMSElJUVSaQ4cOYdeuXegpPnz4wKCEzps3DykpKayVXBJSUlLYvXs3pk+fDm9vbxQWFsLd3Z3xWra2tnBxccHmzZvR2dmJ/Px8nDhxgkaNBLq7AGydIj09PaoTGxgYCIIgYG1tjY6ODkRERODMmTMU5ZfEq1evwOFwhFJoUlNTkZaWhsePH2PChAkwNzfHgQMHKOro4sWLsXnzZly+fBmVlZUwMjKCj48P9PT0aFXDtWvXIiEhAV++fKFpo//++2/qXHA4HMjKymLXrl0oKiqiUUBJgxZe+oqHhwemTZuGHTt24P3799i5cydj/VNXV0doaCg8PDwgKSmJrq4uhIWFQU1NjfFdv3//jlu3bqGyshLe3t64d+8elixZQv19zZo1FFVaQUEBjY2NCA4OhpWVFVpbW6nPqqCggJaWFqioqFBrhoqKCmPNsLe3h6qqKrZs2YIPHz4gKCiIoV/pifbJ1NRU5G+QnJyMsLAweHh4UI9funSJOh/C9CVA9xoUFxcHU1NTrFq1CpcuXYK2tja2b9+OX375hdVoQZz1YMuWLWhra8PChQvRp08fnDx5Evr6+rTXcXNzQ1dXF/z9/VFTUwMVFRVYW1tjw4YNAMSnsHZ2dgrsYrBp1lavXo2DBw/i999/Z6yHvKY84tzron5PUsbRr18/rF69GgsXLmRQYvk7z4L2gaqqKowZM4Y6jnf/Hj9+POrq6nr0PSMjI9HY2IiYmBjqcUIAxY9/L+dyubh9+zbGjRuHoqIiisrMBv7rb/To0Xj48CG1hxYVFUFGRgadnZ2043x9feHs7IzLly9DQUEBVVVV6N+/P62bLO46K87aDgBpaWkCNYzCNLkkeM/b9OnTERAQAE9PT/Tu3Rs/f/5EQEAANDQ0hL5Gr1694OzsDB0dHWzfvh0AaGtRVFQUdu7cCXt7e3R1dVHxk7jnv62tDbW1tTSDserqaoqpU1ZWhtbWVgwYMACrVq1CXFwcpk6diqVLl1LHk7p8CwsLuLq6Ytu2bVBWVkZ1dTVCQ0OxYsUKFBcXw8PDAwRBoLa2lvZ8oLsbN2jQINpjvJR8soPJS8kn8fLlS6SlpeH27dsgCAKLFy/G8ePHMW3aNADAnTt34OnpiefPnzM0oEC3xMfOzg47duwQSTn19PTEpk2boKOjg2HDhqG4uBj5+fmIiIhgHDts2DDY2NjAxsYGFRUVSEhIwLVr16iOs62tLRwdHQUyDXjx4cMHkceQ30WUXMnGxgYuLi5wc3ODsrIySkpKEB4ezmAm6evrw9PTE56enhg6dCjKyspw/Phx6Ovro62tDeHh4Zg+fTr09fWxaNEidHR04MyZM3j9+jXWrl2L7du3M3Ssc+fOxdOnT5GZmUnFv7x0ZHGkZ6LwL4WVB5aWlvj06ROkpaUZpgm8mi0/Pz8GtzwhIQEnTpzAvXv3sHXrVuTk5GDIkCFUS11LS4t1oSkqKsKuXbtw9OhRfP78GVu2bEF7ezt8fX0RGBhIo+d1dXUhODgY165dQ0BAALy9vam/C6KOkSApZBoaGsjLy6NdMB0dHZg9ezbDnMPAwACJiYmQl5enaCrNzc0wMjKiiY5FCf2B7pvt69evCAsLw/bt2zF27FjIysri/v37SE5Opo6fOXMmXrx4gdLSUri7uyMuLg5lZWVYtWoVMjIyqOM0NDSQmZlJczatrKyEubk5lQDo6OggICCA0vaw4fXr1/j999/x66+/4s2bN0hOToalpSV27dpFW3hramqwefNmvHz5Er1790ZzczN0dHQQFBREW4zr6+tx9OhReHp6ory8HJ6enmhqasL+/ftpv1Fqair27NmDlJQUxMTEID09HdLS0hg/fjxlUCTOMQDg5OSEmTNnYvPmzZRmLzw8HM+ePcPFixep41pbWyEtLQ1paWlwOBy0tLTQaJNubm4YPnw4PDw8oKuri4KCAly5cgXJycmIjY1lnDtRyQl/EE0afjg6OtKCt/Xr1+Px48dQUVFhbGxfvnyhqBkkPnz4ADc3N4wbNw55eXl4+fIl9beuri6cP38eN2/eRFlZGRQUFGBtbQ1nZ2eUl5dTG2thYSHDsIDU6ZB6kE+fPmH9+vWws7PDnTt3ICEhgX379jHc8Ozt7bFt2zbWDZPE/PnzYW5uDgsLC1Yzn8rKSty+fRsDBgzA/PnzBbqYEgSBq1evIiwsjKJ2lZaWIj4+Hhs3boSJiQk2btwIfX19yMnJITw8HLKysgC6f5+Ojg6oq6sjOjqaQf/98uUL3NzcMHjwYISGhsLExIT6+/fv37Fu3TpwOBwoKiqisrISQ4YMwalTp2i0m6ysLHh5eWHevHm4c+cObt++DTs7O6xYsQLOzs4Auu/xlpYWSEhI4JdffkFbWxtNJ0sG03Z2diguLkZISAg8PT0xceJEyMrK4u7du0hJSWF8/pqaGri7u6O2thbh4eGwtbWl/l5bW4uoqCiGgciXL18Y9O+EhASRv0F5eTlcXFxQXl6OxsZGDB06FLKysjh9+jRGjBiB+Ph41ucWFBTg1q1bUFNTw/Xr10EQBJKSkmBiYgIul4tjx46Bw+Fgy5YtDB2kuOsB0F1ge/HiBS5fviw0UBNFZRPmEMt//vnB/3dNTU00NjbS1gTexImXhkVC2L0eHx+PmJgYVFdXIyoqCiEhIfD19UWfPn16bKgibB8IDg5GamoqY20CurWYixYtohWjRH3PkpISgZ+J35iEf1+XkpLC6NGjsW3bNoSGhmLRokWsyVlSUhLi4uJoFMrc3Fy4ubkhPj4emZmZiIiIgJSUFExNTSmtMAkul4sXL16gpqYGioqKDLMt/nVWUVERVlZWcHZ2psUWwtZ2XqMOX19flJWVsWqnSbOd1NRUvHz5Elu2bKG0jWFhYZgxYwbc3Nyo40tKSrBlyxYUFhZSe/WsWbMQEhLCKhPgxb1793Dw4EEqidqwYQON3gt06w/Dw8NhaGjYo/N/4sQJxMfHY/Xq1dS6feXKFZiZmWHUqFHYs2cPhg4dioSEBPTr1w+5ubnYtm0bdHV1sW/fPvTu3ZtKpgWF7eQ1dv/+fdTX12Pv3r2MWFVGRgaampo0OY6pqSnCwsJEUvLV1dWpvUxXV5dBDS8rK4OTkxOKioqgpqbG+M0tLCwQFxeHgoICmJqaws7ODlu2bEFiYiIGDx5MO7apqQllZWVITU2lCl2LFy/GyJEjaccJatbo6+tj7ty56OrqQmxsLOLj46GkpIRly5bh+PHjAu9pQHAxiRfiyJU6OzsRGhqKpKQkRrGO9z7hcDjYv38/7ty5Q63JVlZW8PLywsePH3Hq1Cns3bsXw4cPR1FREeTk5DBkyBDU1taitLQUU6dOhaOjI+t3ISEhIYHLly9T/y2O9EwU/k0geSBKAyYuVFVVMWPGDCxbtgwGBgasBhUk+DsX7e3taG9vR0NDA8zMzBgbKgCkp6dj9+7daGlpQWFhodifCwBMTEwY1bisrCwcOnSI4fpnYGCAlJQU9O/fn0ogGxsbYWZmhuzs7B69b1tbG86dO4eVK1eioaEBfn5+4HA42LlzJ62LsWDBAsTHx0NOTg7a2trIy8uDhIQEIxjx8fHBly9f4OzsDEVFRZSWliIiIgIaGhpUZ8zAwABZWVlCq5fLli3DunXrYGpqSi2cz58/x86dO3H37l3G8UVFRaipqYGysvL/2ea/pKQEioqKkJaWRkpKCpqammBjY0Pjy4tzjJaWFnJycmgLEpfLxZw5cyitAL9bLy/IaticOXOQnZ0NGRkZ6vfu6urC7Nmz8ezZM9pzyE1UUHICgBFES0pKYsyYMQzdgaBgG+iueLIZAfz8+ROenp548uQJo2ovDD3dWL9//461a9dizJgxiIyMZGUmrFixAn/99RcUFBQYmglx3cxIiDtKJScnB0lJSaisrMTQoUNhY2OD2bNn459//sHbt29haWkJPT09HD9+HFwuF4mJifD390dAQAC4XC727dvHGrA3NTVhx44dKCwsRFVVFc05mMvl4tmzZ6itrYWysjKmT5/OqFxaWlpiz5490NTUpO6nL1++wMnJCQ8fPgQAoQE0LwYPHowzZ85g1apVaGhogI+PDzgcDnbv3g11dXXWz08amCUmJqK5uZlyLnRyckJjYyPk5eVRV1eH8ePHIz09HQ4ODqwaSFFdVKA7iH7z5g1KS0uhoKAANTU1gZVcLpeLkJAQREVFYePGjXB2doakpCRcXFwQFBQktgFESUkJlJSUICUlhdTUVHA4HGo94K1AEwSBc+fOQVlZmWawtWLFCnR0dODUqVOIiYkBh8NBUlISdu7cyQiwRTnETp06FatWrRL4Wa9cuUK7fkQlTmyFWYD9Xo+MjERycjKcnJzg7++PBw8ewNXVFcrKyggICKCeKyhB5tctC9sHxo4di7lz51JOm7yIjo5GQUEBzflc0Pf88eMHtLW1xXZ3FoVXr15h/fr18PDwwPz58zFo0CBUV1cjIyMDYWFhCAkJga6uLu05LS0tkJWVhYSEBP766y9wOBzo6ekx9khxmAscDge9evXCL7/8gm/fvkFeXp4xqkrY2s7L5BBXO52amkor7nM4HCxYsIDmQ8D7Haqrq6GoqMjqGMrv+M7lctHS0gIvLy+aRh/4zxgGBQUF6jf6b87/jRs3KE2bsrIybGxsYGFhgWnTpkFfXx/Hjx+nXa8VFRVwd3dHXV2dQKMbYXjz5g3VHRQGLS0tPHnyBFJSUtTe39HRAV1dXUazYPfu3ULXK2F6VldXVwDdieaNGzdw8+ZNlJeXw9nZGba2tjQzKkNDQ6SkpAh9r540azo6OpCRkYEbN27gyZMnMDExgbW1NQwMDGjFEXGbCsbGxkhPT4ekpCT09PSQl5cHoLu5QcZL4o61ioyMxIoVKyAjI4OfP39i0KBBAnXb4tybBEGgq6sLUlJSqK2thby8POMeX7FiBfz8/HpsmsmLfxNIFnz//h2lpaXQ1NRES0sLoxv55MkTHDhwgOYyReL9+/eorKxEVlYWsrOzkZubi5EjR8LAwABz586FmpqaQCMcEp2dnZg9ezZDQMyLL1++4Pz58zh48CDtcVGJQnJyMvbs2QMDAwMq8Xry5AmOHTvGWMT9/f3x9etXeHl5wdHREfHx8QgKCoK8vDz8/Pyo43pS3RcFcTuV7e3tCAkJQXp6OqqqqqgK6ObNm6kg7tixY5CWloarq6vA86ipqUkZypALJ9At4CaTLxLCxhiI4ybH3yX4X8HExAQnT56k0d4+ffqEzZs3U11b/uC3vr4epaWlMDQ0pOjIpqamlKMleS5+/PiBDRs2MIoLopITAD0Ojns6U6y2thY3btyguYA2Njbi6tWrrLb9vB0HYRsr/29YUVGB169fw9DQkNpoeH9LYUFSVFSUSPoVb5L5vxylQm5kNTU1WL16NVWAWLhwIR49esRquEXi5MmTuHHjBhW86evrw8rKCpaWlkI3HE1NTTx9+hQSEhK0IoSWlhbNNICkvZWWlsLCwgJlZWWszqPC8OzZM4G0NLJrTnYAZs6ciYcPH6KsrAxBQUE4e/YssrKycPr0aVy9epX2XHG6qIIcHEnbdd5A6OPHjxQlLjAwkNb51tXVxd27d4UGGOKOlRG3Ah0YGIh3797B1dUVmzZtwuPHj+Hj44OmpiaaNMHIyAienp6sDrEeHh7w9vYWeW0fPnz4fzJXkv9enzdvHq5cuQIVFRXqOquvr8fChQupQA4ApkyZAg8PD6xfv572emzdUUH7wOnTp+Hi4gJvb29YWlpCRkYGHR0dSEpKQkBAAC5cuMCYTcfWubWwsMCrV68EdpHYKKzt7e1ITk7GkiVL8OPHDxw4cADy8vLw9vbGoEGDkJ2dDX9/fxQVFVHPGT16NHbs2EFRVXs6A1qc4mBOTg7c3Nxw6dIlTJs2DadOncKFCxcQEREh1jie/2YuspaWFhITE2mztr9+/YoVK1YwEkhx5mzyNwwkJSUxatQoWhGlqqoKbm5ujDEMp0+fhqKioljnXxycOHECq1atYh1J1NnZiT179uDQoUO0x8VJJMSNzTZu3Ihff/0VHh4e1PV/7tw5PH36FKdPn6aO4y0y9xTkGBz+x7KyshAbG4vs7GxMnjwZcXFxALqd5cPCwlgdtkn0pFnDi+LiYsTGxuLWrVtob2+nXQviNhW2b98OSUlJivI9f/58yMnJ4ezZs1TcJe5Yq9mzZyM3N1fkfHFx7s13797Bzc0NISEhmDFjBo4ePYr09HRERkbSzqW/vz+Sk5OFSs9E4V8NJA9EacBIHDp0CIaGhqwuUwCgqKgIOzs72NnZoaOjAwUFBcjOzoavry+qqqowc+ZMvH//Hh0dHWhpaYGenh7t+W1tbRgzZozAAPrFixe4cuUKMjIyGAkkL2UCoCcK1tbWsLCwwIQJE3D37l1UV1dj8uTJVKLGDy8vLwQEBMDBwQGtra0UXcPLy4txHH91PzMzEw4ODj2mEu3cuRPnzp2DhIQE/Pz8qE7lgQMHaM+5ePEi3NzcWEdJkJXFrq4u/Pz5E2fPnmUEaCQledSoUXj48CEtec7NzWUEs6LGGJDnT1Q1Rxw9B0l3EgbeQMPR0REbNmzAmjVroKKigpKSEly6dAlr166ljiFd5XgRHx9PC4RXr16NDRs2YPXq1eByubh16xYuXLhA482TaG1thYaGBmpqavD27VtIS0vDw8MDCxcupBLIN2/eiPweQM9nNxYWFuLKlStIS0uDvLw8LYH08vJCUVERtLW1WRNXMtE/c+aMwM/G/xtOmDCBcY/ygl8TSeLnz58CnyMI4oxSyc3NxaFDh1gDJN5ZYcrKyigqKsKIESNQXV2NpqYmSEtLU9pqQckj0H2d8uq+jhw5gtTUVDg6OkJZWRlWVlYwNzdnUMJUVVURExMDBwcH6rHbt2/TxpV8+/YNzs7O1HxUTU1NWFhYIDQ0FMbGxvD09BR53QQHBwtMHpubm/Hz50+aVrJPnz4YMGAAZGRk8OnTJwDdQTPbRhkcHIzw8HBoamri3r17UFJSwoULF+Dk5EQlkN7e3igtLYWUlBQGDhyI+vp6dHZ2QkpKCh0dHRg5ciQiIiJw//59nDhxAsuXL6eSMV4YGBhg+fLlMDIyYpxL8r7jHUvEBjLx4F/7BSE1NZWSJkhKSlIuokZGRrTjfv78CQsLC8q1U1lZGXv37oWtrS08PDzg5+cnMvEDwDp+gYQg7R8JQfd6S0sLRXkj7wE5OTlGACYpKYn4+Hh8/PgRBw8epM4//30jbB/Q0NDAoUOHsH//fuzfvx8DBw7Ez58/0bt3bxw8eJCRPArr3ALia6yAbkfIwsJCLFmyBLt378bgwYMhKSkJHx8fREREwMDAAHfv3sW3b99QX1+PIUOGMEb3iDvSgcT169dx5coV1uIg72sGBwdTRTgXFxf8+uuv8Pf3pxXU/pdzkZctW4Y1a9Zg5cqVUFJSQklJCS5fvszogosao0Li27dvsLKyYrA9eOfH+vv7s45h2L9/P06cOCH0/PMPqBc2L7ukpATJycmsI4mkpKSQnp5OSyCFJRK8CaSw2IwXvr6+cHFxwfXr18HhcGBsbExR8nmxYMECkWOavn79Ss025/3Nv3//juTkZBptVFJSEkZGRjAyMkJFRQUtThkxYgSWLl2KSZMm0Zg9EhISVMc/OzsbWVlZePDgAQ4dOiS0WcOL4cOHw9PTE1u3bmW41v7zzz/UyBfy+bNmzWJo7318fHD06FG0tbVh165dNLkSCXHGWgHdLqx+fn4inV/FuTf37dsHJycniunl5eUFFRUV+Pr60lgqTU1N1HrHr+MWF/92IHkgrgZs5syZKCgoEFt4WlJSgoKCAvz111949OgRgO5ZSw0NDdi4cSNNnA50V7EnTZpES3rISmR0dDSlQbGxsaFdhIJAJgr8FayeoLa2FgMHDmRNaoVV90krc2GzmXo63BcQXrERRkXmfT7Q3UlwcXGhKmtmZmZ48OABjh8/TjPIETXGoKqqSqi+Ijc3F9ra2vj8+TMA4XqOhQsXijyGV/MBdAct/Dx7UcYFbPTU27dvM/SDbKMoLCwsEBERgREjRmDOnDnIzMyEtLQ0tLW1qcr+zp07UVhYKDQ4BrqtuFtbW+Hp6Qlra2vk5eXh2LFjePv2LTVTrKOjA+np6YiKisKrV6+waNEiLFmyBDo6OrTFdubMmcjKyhI4XF4c23iSZiMuehIkieqyikOjt7CwgI6ODszNzRldSl6TgMuXLyMyMhI3+rcBXAAAIABJREFUb95EeHg4/v77b/Tq1QtSUlI4f/484/UbGxtx48YNXL16FZWVlTAxMUFwcDDtGC6Xi6ysLNy+fRuPHz/GtGnTcPbsWervHz9+hJOTE4YMGYK///4bM2fOxD///IOzZ89Spj9r166FkZERVq1aRVV4SdpXcnIyjQ4oCLzzd0l8/foV0dHRSEhIQJ8+fWBtbU2Z3KxduxYmJiZYvnw5Fi1ahKNHj0JWVharVq1izDgVp4saFBQEDoeDHTt2QE5ODq2trQgJCYGcnBxcXFwQGBiI5ORkDBgwAIGBgQKTXUFdQ369yv8VtbW1cHNzQ3R0tNjShEWLFiE6OhqDBg2ClpYWHj9+DElJSWhqauLFixcwNTXFsWPHGAkUP8ShLPNSDMW51728vCAtLQ1vb2/Mnz8fT548wZEjR1BTU0O7ZtXV1ZGdnQ13d3f8/PkT4eHhUFRUZDBMxNkHOjs78eLFC1RVVWHQoEFQV1dn7SyI6tza29uzasoXLVqE27dv0x4zNjZGYmIi2tvboa+vj6ysLAwYMAA6OjpISkoSeV5J/SAbuFwuK8tBFHMB+I9XAe/ay8Y0sLKygrq6Ovr3708zGrG1taXN2hM245Q0biP137dv36axjvhNYkSNUSGhqqqKKVOmICIigiZH4e1OizuGgReCBtQvXboUI0eOxOLFixmxo4eHh9gjiQDxGEDk84QxL86dOwcnJydUVVVh8ODBeP36NbX3s1HyxaEa//bbb5CXl8fAgQNRUlKC2bNn4/r163BwcMC5c+eE6qZ5wbZH19XVIS4uDq9fv2b8jbdZ8/jxY1RVVUFXV5dWCBUE3j1/6dKl2LRpE4yNjan1MTc3F0FBQayFeGEQd1yYsDFCvMU1ce5NNlYjQRDQ1NRkSJH+r/i3A8mDgoICBAcHQ0ZGhloYSRdQXmhpaQl0mQK6E4tnz57h2bNnKCgowM+fPzF79mzo6Ohg1apVtApTRkYGFBUVweVyUVVVBXl5eVpVt7S0FNHR0bh58yZUVFTw9etXJCcnM4TEwmBlZYWDBw/i0KFDQjtgbFXgmJgYpKSkoLq6msbZ54Ww6j5JD1u+fDnOnz9P6+Ta2NjA19cXgHAjHhK8iaawig2vXrWpqQl9+vRBZ2cn7ty5A3l5eVpiqKmpieTkZKSkpEBRUREKCgqIjY2lUdCA7mo8/zkfMWIERc9at24drl69yqA7A90L4cmTJ/Hu3TuKZnrr1i2ankNJSQnHjx/HggULqORQnGNILFu2DDY2NigtLWW9NvhpZOTGwytcf/z4MRYuXEjNKBUGOzs7/Pbbb7h58yYWLFiADRs2oFevXjQ9a3FxMfr378+gAvMPJ3748CE1U0xCQgJSUlJwd3eHjo4OqqqqcO3aNcTGxmLw4MFYtmwZvn37RlXj+TFy5EiGqyAvyA6SOEmio6OjwHuFN7gXx41N3C4ree0Ko9EXFxdTAbQwrFq1ClOmTMHAgQPh4+ODCxcugMPh0DrTQHfSFx0djeTkZLS1tcHb2xu2trasHVyCIKh/EhISjAB04sSJuHPnDrKysihtoKGhIY2u9u7dOyrpJM/v/Pnz4e3tDYA9OQS6kyA5OTlG1+vBgweIiorC8+fP0dHRgZCQEJiYmNB+Oy8vL7i7u8PAwACurq6Unm3Tpk2M9xGni5qQkEDN8QS6XUe3bdsGY2NjuLu7IyEhAc3NzZgxYwauXLnC2h0MDQ0Vu2sIdK9BBw4cwMaNGzFu3DicOHECRUVF2LNnj0iaOGmKAnR3ETw8PODl5QWCIFBcXEwbzk1ClEPsokWLsHLlSmzevJlBEeUFb3JYU1ODe/fuoby8HEOGDIGJiQkVvPfkXvfx8YGXlxfmzJkDgiCgpqYGDQ0NHDt2jPH+ffv2RWRkJA4dOoQlS5YgPDyckfhpamoiJSUFycnJAvcBKSkpobOSSbB1bn///XcsX74c3759Q2FhIW34PNCt5eNwOIzXampqQu/evZGZmYnx48dDQUEBHA4HUlJSjJnIoiix5Lrh4+ODKVOm4NixY3j9+jWOHTtGS6BEMRcAYNy4cUhMTKQVF1NTUxmMke/fv+PmzZuU0Yi1tTWmTZuGLVu20BLI9PR0xMbGss445f0+K1asYDBi+KmREhISDIM0NsjJyUFPTw9LlizBiRMnqL2L9zzKyMhQmm8SdXV1rJRzUQPqv3z5gqtXr7IWHSQkJLB7925MmDAB27Ztg5OTE7Zs2UL7Oy/EYQABopkX4eHhFF3zxYsXUFNTY3XWJnH//n2BfyPx/v175OXlobi4GAcOHMDmzZuhq6uL/fv3CzT/YQPvHk0yEYQZ30hLS2PkyJGYOHEimpub8ejRI/z1119ITU1F3759MXv2bNY9k//c7tixgyomtbS0wNvbmyom8UIcuYyg88XPThCXlSDOvamiooKcnBya/jY/P58qJpEsLP41iBfiyq3+TSB5MGDAABQVFdESvOLiYsbm1a9fP6xfv57VZSo0NBTm5uZQVVWFrq4uDh8+jFmzZgnkQPfp0wdeXl64ffs2Ojo6IC0tDWNjYxw6dAg7duzA06dPsWDBAkRGRmL69OnQ09MTqpcRlSjw6giB7sXw0qVLrHz9kJAQpKSkYNWqVRg6dChKSkoQEhKCqqoq2uI/YcIEREdHY/ny5ejduzfevHkDWVlZ2qL+4cMHhuZs4sSJ+PHjBwBg4MCBAIR3KnlBJqb8JiW8m2ZSUhL27duH58+fIygoCElJSZCQkMCqVatotEcVFRXaf7NB1BiD4cOHY/369dTYDvLcbt++Ha9evaJs5Um0tbWhqamJlhhUVVX1+BigO/jw9/enkpOEhASsX7+elpyw0cj69etHJfBAN42lvb0dFhYWsLKyEmp5zZ+cnD9/Hk1NTbTkRNzg+JdffkFjYyNt9EJ9fT369esHIyMjLFq0iLbBs9l4k/oebW1trF27FuvWrWNobHi79aWlpTh9+jQrnYhMDslOMIm6ujokJyczKKviBEmHDh0Cl8tFRkYGrK2tMXLkSJiammLfvn1UlxUQj0avqamJly9firSlB7qpN2Qy6uTkREtG79y5gytXruDjx4+wsrJCbGws1q5dCzMzM0ZCkpWVhbS0NNy7dw9jxoyBlZUVfHx8qPWPd90haUm8aGlpoe4LJSUlvHnzhhaoFBYW0oI0oDsQCQwMxMWLF5GQkIBdu3ZBVlYWYWFh0NPTw/nz53H16lVIS0tj2bJlCA4Ohrm5OdTV1RnX+uTJkyn9yogRI6CpqYmmpiZWirSPjw+cnJxw/fp1NDc3w9HRkeqikpCWlsanT58wdepU6jEyQAO6q/DXrl2jFczY0JNO+O7duyErK0ut5dbW1ggLC4Ofnx+jUywM/NKExYsXw9zcnNJpkti6dSvGjBkDWVlZ7N27l3KIDQwMBNCd6JuYmGDnzp149OgRjhw5ItRY7PXr13BycsK4ceOoICc4OBhnz56Furq62Pc60L1XR0ZGorq6GqWlpVBUVKRp40iQAStJ+xw/fjzWrl3LCPiOHTsGKysr1n2AP7FmA283QUlJCbW1tVBSUkJpaSm4XC5UVVXR1dWFCRMmIDMzkzGmRUZGhlWOoaGhAQ8PD7x79w729vYoKyuDn58fdHR00NLSgpcvX8LIyAiWlpYiO2579uzBrFmzaKOdTp48CV9fXxpVUZzi4B9//IGNGzfi8uXLUFJSQkVFBUpKShAZGUl7z0GDBqGrqwvDhg3DP//8A6A7+ayoqKAdRxAExo0bh/r6eippXL16Na2DI4wamZOTQx0n7rgYCQkJeHh4YOzYsVi/fj127doFW1tbWtwiagwD24D6a9eusQ6onzx5Mr59+yZU5iLOSCJAvEQCEB2bjRo1CvPnz0drayujk0uCN8YSx4xv4MCB+OWXXzBy5EhKt62mpoaioiKxJC0k2JgIJ0+ehI6ODnWMOM2au3fvIjk5GS9fvsS8efNgZWUldF0Wp5gEiJbLAOKNCwMEa+rJz0NCnHvTzc0NmzZtgoGBAZSUlFBZWYnHjx8jJCQEAKg9j21UVE/xbwLJA3E1YKNGjaI6GWzIyckRWCXhR2BgIOrr65GQkEBp64KCghAQEIAnT57A2NgYCxYsoAUqwsCfKBAEgf79+1OmN2wXzeTJk2FlZQU7Ozva4zExMYiLi6PZ9JPUM94EUpzqvqjZTOTmKapTSUKcis3Zs2cRHh4OLpeLmJgYXLhwAUOGDMFvv/2G8+fPi1zMeKltO3fuxLp16xAbG8sYYwB0U5JdXFzg6uqKU6dO4c2bN/Dw8KBsufl1KeLoOXqi+eBNTkaMGMFITvhnu0lJSWHw4MG0DtL9+/fx7NkzpKamYt26dRg8eDCsrKxgYWFBBYatra3UjLfJkydTGzlvt41EW1sbUlJSGBv+P//8Q9GSAOEzxYqLi5GdnY2WlhYsXbpUIGWbX9/DXy3kp4zs2LEDBEHAxMREoFkNm/bTysoKW7duhYuLC/WYOEGSsC4r//eYOnUqzp07B11dXYwbNw5btmzB4cOHKdrboEGDsG7dOsyaNYuxzvAmEqKS0a1bt8LOzg6nT58W6RLn5+cHCwsLxMbGspoa9ETn5ubmhg0bNsDGxgbt7e34888/ERsby2AhHDp0CJqamiAIAqGhoTh48CAGDhyIwMBA6Onp4ciRI7Czs4OHh4fI9VZQ4PP69WsGRVucLqqzszPWrVsHGxsbypI/MTERbm5u1DXr6OgostPNm3QC3YWTly9fsupTnz59ipycHOp6HT58OA4cOCB0TBEbfvnlF0pfziZNOH36NAwMDDBp0iTaXD9ebQ+JqVOn4tatWzh9+jSWLl0KMzMz2mvxakwPHz4Mb29vmqHXjRs3EBAQgNjYWCxatEisex3ovqZIy37+AhDvfct7nwKAg4MDRo0axZCNlJeXw97eHqNGjYK1tTXMzMyoRJ3D4aCjowMLFiyAsbGxSHMrQZ3byZMnw9XVFcOHD8fChQsp/ZowBAQE4Pz581BTU8OaNWvw6dMnjBgxAh4eHujbty9+/vyJ27dv488//0RdXR3Mzc1haWlJ27NJvHnzhrbv9enTB+7u7oxZxuIUB2fPno2MjAw8fPgQ1dXVUFJSwty5c6lCMIn/5VzkXbt2QV5entL5k9TI5cuX016rJ3M2ge41feTIkXBzc8OnT59odFVhM1NJRsn06dPh4eEBY2NjGBoasjq+AsLnZfNi+vTpuHnzJtzd3WFnZ4fw8HDGMeIkEoDo2Oz06dPIy8uDj48P637HD1EeG+T3PHbsGFxdXaGoqIiMjAzIyspCTk4OlZWVIgsd9+7dE5uJYG5ujkmTJkFHR0dgs2bBggVYsGABOBwObt++jZCQEFRUVFD3Cn9i+PHjR0ycOJFWTGpra0NgYCCtyJOfn88qlykuLoadnV2P5nDyM8o4HA66urowadIkGm1WnHvT1NQUY8eORXp6Oqqrq6GqqgoPDw+KytsTFpYo/KuB5IO4GjASbDbhPaFj6uvrIzU1lXYR1tfXw9TUFPfu3UNiYiJiY2NRX1+PJUuWUBoAQQETv96ELVHgR1FREZYuXUrj6wPdWoK0tDRa4NTU1AQzMzPKkp8NFRUVjOo+/2ympqYmaGho4Pjx4zTnLHV1dTx9+pRGNWhra6Np60h8/vwZycnJlCuqubk5TY9D8tfz8vKwbds2qkqprq7OCCDYwEuFbWtrg6SkpNAxBqShDofDwefPn7FmzRps3bqVVacpjp6jJ5oPMjkhvzOXy4WOjg5V2YqPj2d0ztra2hAcHEyNPeFFZ2cnMjIyEBgYiMrKSrx79446dy9evGClQvNv0lu3bsWbN28gLy+P1tZWDBkyBM+ePYOtrS3NFEnY7EZpaWk0NDQgISEBcXFxaGxspLrmwqg2JATpfGbNmoWsrCyxHWJJcDgcGBoa0rQE4rixGRsb49q1a1BSUqJ+o6qqKixbtoxGcxFnlIowjSAv/VOUpjsuLg5xcXEoKiqCtbU17O3t4ejoyDqTS5SxU091bq9fv6b93jY2NoyOqra2NnJzc/Hhwwc4ODjg6dOnkJGRofRAubm5iI2NRVZWFvT09GBvbw9vb2/Wz8/mQlxWVoa5c+dSzqM9dQvNzc2lWfJbW1tj1qxZ+Pr1K27evCmS7igoQcrJycHVq1cZgaOBgQGuXLlCC3iKioqwevVq3L9/X6hLK8kaef/+PZqampCYmMiafP3xxx9Ys2YNXr58ib59+0JPTw8GBgbQ1dUV6JrJ4XAQEhKChIQEzJs3j7be8coOeJ1OSXR2dlKaSgBi3+vkej5+/Hjadfl/0Y62tbUhMzMTqampePLkCTQ1NWFtbY0FCxZQrsXPnj2jDPT4r9fy8nIMHTqUMdszODgYTU1N1GzP2bNn0woBwhAVFUUzRSFx6tQpRnJcXFyM1NRUavSBlZUVjYZtYmKC48eP04rRHz58wNatWxku26Lg7OwMS0tLzJs3T2gi/L+ci6ympkajRl66dAkvX77E/v37aY6i4s7Z5NcVlpaWwsXFBZ8/f6b2MGFjGCZNmsQYUK+np8e6/gDC48L09HSxRxKReP78OaZOnQoJCQlaIsEbGxYUFEBdXZ26J9liM6C7wCYszhUGfo8NklYfGBiIv//+G25ubmhvb8fevXvh7++PqKgooa/n4OCARYsWYcWKFdR9L+i81tbWCoyF6+vrERsby8oqqKioQEpKCm7cuIH+/fvTig26uro4f/48JVnIy8vDnj17ICsrS2PwWVlZ4eLFi6zFgJ6OC+MHl8vFmTNn0NzcTGOGkMktL1pbWxEaGoqtW7dSxX1B4N2/ysrKcPLkSVYKrrhr6L8J5H8BQXO0yGRIVVUVffv2xbx58zB48GBW3jdZydDT00NaWhojgTQ3N6e1vv/66y/ExcVRWhwLCwssWrSI9eYRNvyZf0QBl8vF8+fPYWxszDCzOXPmDLKysrB9+3aMHDkSlZWVCAsLw7Bhw7Bs2TLquJEjR1JW49+/f4e/vz/NapwXomYzrVmzBuPHj2d0Kmtqamj0mKysLLi7u8PY2BgqKiooLi7GgwcPEBwcTFGOLC0t4ebmhuTkZMjKyuLIkSOIi4vDtWvXaBsOaeNM6nLmzJnD2BTV1NQwZ84cGBkZwdDQUCBVq6WlBevWrUOfPn1olLf/Bt++fWMdbZCSkkJzZBQnOdHT04OGhgb279+P/v374+XLl9ixYwf69u1Lq3C1tLRQQVReXh60tbWpIAr4z0YjziatoaGB1NRUSgsUERGBhIQEpKamMoYzkyCdLAXhxYsXiI2NxZ07dzBq1CiYm5vT9Ff8Op/AwEBWnY+1tTUiIiKEmkzwOpYB3fdKZmYmpKSkcPHiRepxcYKkEydOIDMzE5s3b8aOHTsQERGBEydOQENDg6ZF6MkoFUG6aRLizvX88OEDYmNjkZKSgsbGRvzxxx+wtraGvLw8lixZ0qMxJEA3pXfUqFFoaWlBVFSUwNchDYXIbgm/oZCRkRGuX7+Oa9eu4e3btzh79iw+fPiATZs20ZLu2tpaxMfHIy4uDt++fYOjoyOWLFkilIINMAMf3vEKooojoiDIPIEEf0ecFx0dHZg9ezajYHbixAkkJSXB0dERQ4cORUVFBa5cuYIlS5bg999/FzlkHOj+rZ2cnFBSUoIZM2Ywzjm5B7S3t+Ply5d4+vQp8vPz8ebNG6iqqlIJJUnRe/ToEXx8fKCiooLAwECh2nwzMzPs37+fNubh2bNn8PPzowZv80LYvT5r1iykpqay0lYB/FfXLQne4llVVRUtcG9qakJGRgaSk5NRVFSExYsXw9LSEmPHjoWWlhby8/OxceNG2jgUfuzcuRPDhw+HhYUFQ78vJydH6dqA7iIcvx6Jw+HAx8eHdUY0mQRHRETg+/fvNBOvq1evIjQ0FDY2NtT1k5CQAC8vL9ja2jLmIrKBZOWQerRPnz5h3rx5sLCwgJ6ensjRS4LQ1NSE+vp6gTNOge65gA8ePACXy4WRkRFVECaNuHghLAYiUVZWxqDNNzc34+7du1QyJWwMw48fP3o8oF4QejKSSBA6Ozvx5csXGkVW3LnCNTU1iI6O/q9GsQmaFU2Cy+WCy+Wid+/erAYv/PDy8kJ2djY0NTUpJoK+vr7AxJwf/HpJ/mYHeQ+npKTgxYsX0NPTozGikpKScOTIEQQHByMpKQmpqanYuHEjnJycIC0tTcllcnNzkZeXJ1QuI+4cTjZ0dnZCR0eH1tgRltyWlJSIXdwHupkapJaav5glTjca+DeBpEGQaQY528vAwACWlpYi52gVFhYiKSkJd+7cwfjx42FlZQUTExPWSp2vry9KSkqwY8cOKhE6evQohg0bBnV1dSxevJi2eHE4HCQmJuLGjRv4/Pkzoyolavgzv+ZGUlISo0ePxtevX7F582ba38gAjDwnbJeKhIQElixZgsLCQty6dQuOjo4YPHgwZGVl0dDQQNOwPHr0CAkJCbQ5ivxuY/ydyubmZsyaNYsx5NrGxgbu7u60Kn5WVhaCgoKoKtGTJ0+wa9cu9OvXDydPnsSPHz/g4eGBEydOUN2Br1+/YsOGDWhvb6eoaBISErhw4QKNqldZWYlHjx4hKysLeXl5GD58OJVMTps2jVb9b2xsxLZt2zBv3jxaos1rxyyOBm/SpElwcHCAj48PLaniX4TFSU7q6urg5+eHV69eYe7cuUhLS8OmTZuwZs0aatPfunUrsrOzMX78eFhbW2Px4sWM6hr/e+/cuVOgiy7ZQeJwOLC0tMT9+/fR2dkJPT09Gj24vb0dJ06cwK1bt1BTU4MBAwbA0tIS27dvR1paGoyNjRk0EQ6Hg4SEBERHR9OcC9euXYspU6bA1dUVsrKy1D35+fNnms7n+PHjSEtLg6WlJeM7kosnv0OmlJQURo8ejd9//11o4skG/i4r2U0mu6wkrl69ShnwHD9+HHv27MGFCxdgZ2dHUZebmpqwb98+pKWlUQk3qZvm7aj2JBkFuoPPtLQ0xMTE4O3bt9DR0RHLUIm3s03OgisoKMDOnTvx+vVrSEpKQldXlzLJEUezCwDnzp1DREQE2tvbERkZiT59+sDJyQnu7u4CN7j8/HzExsYiIyMDI0aMYE1MeH8T3sBHnC6qMGMlEoISQzbwdw25XC6Sk5OpjhcvCILA9evXkZaWRtEGLSwsGN1VUZg5cyays7NZDb8EgcPhIDo6GteuXUNFRQXev3+P3bt3Izk5GZs2bcLvv/8uMnlISUmBn58fbGxsMGzYMJSUlCAhIQH79u2DmZmZwOc1NjYiMTERcXFxSExMBNBdHDx37pxA52ths1lJ8F63BEEgPz8faWlpuHv3LlRUVGBpaQkLCwuBQWthYSH++OMPfPnyBe/fv8ecOXOwYsUKnDlzBt7e3qz75YoVK6ChoUEZ5vDurWSA19raihUrVqCuro41yZGRkYGNjQ1FRevo6MCjR4+QkpKChw8fYvLkyTAzM8PChQsZlNLs7GzG9TNnzhwA3feOqGubl5UD/KfreefOHVRWVmLhwoWwtLSkufkKAi+FTpyh8Rs3bsT48ePh6uoKBwcHbNq0CbKysti9ezft/UTFQCTE0R/7+vqirKxM6BgGcQfUC+tA9tSJ/t69ezh48CBt7AnQXYDg3Z/FnSvs5OTEGPeRnp4OBwcHGg1dkMdGVFQUdW4FnVcZGRn8+eefSEtLY6VY86KnrCNRzs3t7e148OABUlJS8PjxY8yYMQMWFhYwNTVlveYyMjLg6emJyZMnIygoiPZ5e1ocjI+PR0xMDKqrqxEVFYWQkBD4+vqKlI2QvzHvmBFhyW1VVRWl0xUE3qaNuro6cnNzRRYXhH7XfxPI/yAwMBDx8fGwt7eHiooKysvLcePGDWhra0NJSQnJycn47bffcPXqVWqOFhmYNTc3w8jIiFYtIAgCeXl5SEpKwpMnT6CtrQ1LS0toa2tTCxGHw8Hu3btx7949dHV1QVpaGubm5vDx8YGlpSVVhXNwcGB0o9iqG6IsxHkhqlJTW1tLjahQVFSEgYEBa2VNmNU4GZzFx8cjICAAy5YtoxLluLg4bN++naG9BER3KmfNmoWCggJa0NLV1QVNTU2G6ycJclYO70Lq5OSEmTNnYvPmzVT1Pjw8HM+ePaN1mXjR0NCAc+fO4fLly2htbcX79+9FVv/5qz+Ojo4CNXhkcDx9+nSoqamBIAiEhYVRiQ4/9UYUBZTEx48f4ezsjIqKCpiamuLQoUM0gX5ISAisrKxYjUVI8L8379Btfvz2229wdnaGoaEhjI2NcenSJcjIyMDCwoL2nKNHj+Lp06fYunUrpQP+888/oampiQsXLmDUqFGs87EAZkKroaGBgoIC2kbf0dEBbW1tWpX6/zI+gaSqkaioqMDly5dZKYHiupnxQhSNngxqyKITqZtWUlKCv78/dRxbMnr+/HnY29vTdLSNjY3o168fkpKSqM/f1NRE6U548fXrV6pTz6anXrx4McLCwjB8+HDMnj0bN27cwJAhQ2Bubk4N+xZnbAvv+/Xu3ZsyJikqKhKpoQG6CyaJiYlYs2YNAPECHxLu7u6sNOH169dTdML8/Hzk5ORgw4YNGDZsGMrLy3H27Fno6upi27ZtIj8fCf4uKVnQ27NnD0ObJgikCyVJIRWUGJLz7RwcHKg9QRiKi4uRlZWFrKwsFBQUYPjw4dDX18fcuXOhpaUFCwsLHDlyhBrPIg4eP35MjRsaNmwYKxVUHLx48YJy4eb/vuJWz3mhp6cHaWlpmJmZwdraWqDBxM+fP3H37l2kpKTg7du3mDt3LiwsLGBkZISUlBTcunULeXl5tC4rCXJtETfAA7oTGUEBeV5eHlJTU3H37l0oKyvD3NwcZmZmjITz/2+Ulpbi7t27uHXrFkpLSzF48GBUV1djypQpkJSURH5+PrS1tSlTvJycHBgZGdFkPHosAAAgAElEQVS+lzhD44VRI3llHeLGQLwupwBdf0zO1xZ3DAMJMq65efMmY0A9aT7F+34PHjyAra2t2IPbSZiamsLW1hZ9+vTB8+fPqWkBhoaGcHJyoo5bvHgx/vnnH0hKSgqcKwyIHvdBgr+7RRAE+vXrh71791JFIFdXV9y7dw9qampUHP3ixQtMnz4djY2NKC0txbFjxxjmVF1dXcjIyICpqSntcWFMBDbn5rCwMKSmplKFnx07diAzMxOjR4+GhYUF5dzPD37GUW5uLp4+fYrNmzdTcVRP15bIyEgkJyfDyckJ/v7+ePDgAVxdXaGsrIyAgADqOP7uP5fLRUtLC7y8vKg9jISw5Bbovh8FgbfwTRrP8ftz9AT/JpA8sLOzw969e2k6uk+fPsHHxwexsbH49u0b1qxZg66uLrHmaPGivb2dGird0NBAHff+/XtMmjSJolwoKCjQuk1PnjzBzZs3kZmZiRkzZsDBwQHz588XaOFPBtQVFRVwcXFBfHw86urqYGtriwcPHog9T+/y5csICgqCgoIChgwZgpKSEvz8+RPbtm1jXNBaWlp48uQJkpOTcf78eSQlJYHD4WDevHlUQr148WIEBATQ3MlevXoFLy8vyh2R93G2Iem8QfSSJUuwceNGWgfz3r171HBld3d3hvMpL8gFW0tLCzk5ObTzyeVyMWfOHFoimpOTg/z8fDx9+hQfP36Eqqoq5syZgzlz5ggc5yIM4mjwSD3o3r17kZubi5MnT+LXX38ViwbCj5CQEFy6dAmrV6+Gvb099u/fj0+fPmHv3r20Li6/rtTMzIymmeF/bzb6EInc3Fy4ubkhPj6eolVJSUlh4cKFlKkT0L3hx8TE0DQBFRUVsLGxoQw1BM3H4v88/0udj76+Pnbu3InFixcLfc9ly5ZRugb+LgxvlT0+Ph6xsbGoqqrqUSWS7XMJ0k3z65h5k1FFRUVYW1tTxij19fVwcnKCjo4Otm3bBjU1NYwfPx4EQeDjx4+IiYmh1sLKykps2bIFb9++xcCBA1FXV4dff/0Vp06dolGDyfXw4cOH2LdvHx48eIDOzk5oaWlRxSRxNLskOBwO7t69i7KyMqxduxaFhYVUwkFSiXghIyMDJSUlRhGELfAhzcXMzMxQWlpKaXOuXLnCKDBwOBzcuXOHOr8mJiaIjo6mffeqqirY2dnh4cOHPXbuFAeiXChVVVUxcuRInDx5Umix5fXr19i8eTMMDQ0Zydcff/yBI0eOICsrC+Xl5dDS0qIGc/MnJmz6f1GIi4uj3AFTUlJo7o9sFEoZGRkMHToUlpaWtODN1dUVBQUFGD9+PGOEg6ACkLB1Mycnh7EHkmhubkZmZiZSUlLw9OlTaGpqwszMDPPnz2d1yHRycsK5c+eEngdxKJaijt24cSPk5eWxcOFCGruFF7znTNgg+8zMzB5RWCsqKpCeno60tDS8f/8e+vr6sLCwgLGxMWRkZBAVFYVTp05h6tSpsLOzo90PWVlZOHv2LI2S6eLigvz8fMbQeEBwEY6XGskLUTGQMPDrjxsaGtC/f38kJiZS52zw4MEwMDAQmNjLyspiwoQJ4HK5jP2KH4WFhTh8+HCPxvkA/5nDWVpaCnd3d8TFxaGsrAyrVq2idPeAeHOFgf+4hba0tMDU1JSKT0laNglxPDZcXV0xf/58mgFXeno6bt++jdDQUDx8+BDBwcEUw6K2thaxsbG4du0a6urqWGc8Av9hHfEyEaZOnSpSL6mqqoqBAwdi2LBhAq/vGzduCCwqk+BfWwQZs5GMxRkzZsDS0hJXrlyBiooKtdfV19dj4cKFyMvLo57D/ztJSkpi1KhRFMOiJ8ktfzNDQkICEhISGDBgAHJzc6nX+vDhAx49eoRly5YxGF7iJsr/urDy4J9//mFYLI8ePZqiGY0ePRqNjY2wsbERa44Wie/fvyMlJYUa+slL11m7di1F5zQ3N2fov3R0dKCjo4PGxkYkJSXhzJkzOHjwIJYsWQJ7e3tGxZLNQrx///6oq6tDWFiYWM5WmZmZOH36NM6cOUNLjh49egRvb2+MGDGC9l0FWY3zzqGprKxkDJyeMmUKampqaI8dPnwYV69exdixY2lJnYSEBC2B9PT0xKZNm6Cjo4Nhw4ahuLgY+fn5iIiIQHp6OoDuLoQo9OvXD1+/fqVVnL9+/crotDo5OUFOTg5LlixBaGioULt6cTBixAg0NDSINHGRlpaGv78/5QZ8+PBhBhVaEDWGXMj09fVx9+5dXL58mUrgT58+jbi4OGzbto0K7Nl0pStXrqTpSvkhLODQ1tbGo0ePICsrizVr1mDGjBngcDjQ09OjHcc/5xDo/l1IWpew+Vj8WLduHZycnFh1PkA3dVXc4kJdXR0OHz6MT58+0cxp+Asbnz59Qn5+vtBgmr8S2adPH5SXl+PAgQO0SqQ4wnZBNT/eTTwjIwNcLheLFy+GtrY2du3ahQ8fPuDNmzcwMzODtLQ0QkJCMHbsWMoBrlevXpQu7PDhw7hw4QKCgoIAAAcPHsSECRNw4cIFyMnJoampCYcPH8aBAwdogdSYMWNw8eJFPHjwAAYGBmhra0NkZCRN+C9sbAsv3r59iw0bNmDs2LEoLCyElZUVNmzYgD179sDW1pZhTgB060ZqamqgqqqKyMhI6j4W5UKsoqICgiBQX18PgiAYa0evXr0oG3Ty8/LfhwRBoLm5GYD4zp1ssx1//PgBX19fxtogyoVSTk4Oc+fOhb29PWuxhbxujh49ir59+6KtrY1xjQHA+fPnMWPGDBw/fhw6OjoCNckyMjK4d+8e3r9/j7lz5+LXX3+Fh4cH8vLyoK6ujsDAQFql/+jRo8jOzqYok6Sjbnl5OVxdXWk6JBKdnZ348eMHLly4gM7OTqpznpOTg8zMzB5pzYTVynV1dRETE4P4+HiaxGL16tXQ1dWFrKwsTE1Ncfr0aeo9eSv948ePx+PHj6Gnp4dVq1axFjeAbtqjMIolfwIZGxuLgwcPUseSa+LIkSMpGcbff//NaqDEP293z549GDlyJHbs2MFagGY7/4JgZGQEdXV12NjYIDIyklUDlp+fj8ePHzPMoHR0dBizXqdOnSrSaf7hw4d4/vw5GhsboaKigqlTpzJcrAHBMdDPnz9Ffi8tLS24ubkximt+fn604lpsbCzDQZlER0cHLly4gKVLl4pMIMeNG0ebdSkuFBQU0NzcDGVlZfz48QMEQUBZWZkRT4kzVxgQbxQb+b7h4eFYunQpRowYgaioKNTW1mLTpk3UNfX06VPGtTR//nz4+PgA6KYre3p64vXr14iKikJ6ejpUVVXh7OwslMret29frFy5kmYqJY5zs7j04J4m8TExMXj58iUUFBSgrKyMiooKVFRUQFlZGW1tbeByuSAIgoqvyfVHTk6OsabOnj0bnZ2dePnyJaqqqqCiokJbO8mYlhcTJ07EvXv3ANDvdf4iWV1dHSIjIykXVt7XGjFiBMUMIsG/bggF8S8oODk5EXv27CEaGxsJgiCIhoYGwsfHh1i9ejXR2dlJXL16lVi2bBnR2tpK7N27l5gxYwYxceJEYtq0acSuXbuIpqYm6rXKysqIc+fOETY2NoSmpiaxa9cuIjc3l+jq6qK9Z0dHB/HgwQNi+/bthLq6OuHg4EBER0cTtbW1Aj/nhw8fCA8PD2LSpEmMv4WEhBBmZmZEdXU1sXXrVmLLli2El5cXMXHiRGL79u3EX3/9RR2rq6tLVFdXM15j5cqVREZGBut7p6enEytXrqQ91tDQQBw/fpw4d+4c0dnZSbx//57Yv38/dR7J14yKiqI9Lyoqivh/7J15XI3p//9fKRQa+xLTMIPR2FqkRWghSyqVTIQ2JaUaS0glS0lRyhItVJYZZFfWhqyVdez7HqVoo7Sc6vr90fe+Puc+630oY34Pz8ejx6Nzzn3us933fV3v9/V+v1729vas+4YMGUJu3Lgh9rOfPHmS/v/o0SMSHR1NFi9eTDZt2kRevnwp9nniSE5OJoaGhiQpKYmcOHGCJCYmEkNDQ5KcnMza7vnz52Tnzp3kjz/+IAYGBsTGxoaEh4eTM2fOyPyahNT/TqampmT9+vVkx44drD8GDQ0N1nPOnDlDtLW1Sb9+/Vj3BwYGkv79+5O5c+eSiIgI4uvrSwYOHEhmzJhBZs+eTbS0tMiff/4p8n28efOG/m9lZSX0ec6cOUPMzc3p7YEDB5IzZ87QP01NTdZtwec/e/aMbNy4kSxbtowkJCSQvLw8ofcwd+5c4uvrS0pKSgghhBQXFxNfX18yZ84coqmpSbe7efMmMTQ0JB4eHvRc43+c4ezZs2ThwoVk+vTp9LxjWLJkCSGEED8/P7F/DJqamiQvL49YWVkRDw8P8unTJ5Gv6erqKvGYJYQQExMT+l0PHjyYfk5dXV3Wdvb29mTatGkkKSlJ7HGxePFi4uLiQh4+fEg+fvxI7t+/T1xcXMjixYsJIYTs2bOH6OjokD179tDv19rampw8eZK4uLiQtWvXEkIIMTIyIq9fv6b71dbWpv+/fv2aDBs2jN7W09MjlZWVrPf66dMn1nMIIeTevXvE3t6euLu7k+LiYpKdnU3Mzc3Jo0eP6Dbr168nVlZWJD09nWhpaZHs7GwydepUEh0dzdqXnZ0dOXLkCOu9XblyhYwaNUrid11eXk4CAgLI/Pnz6X1v3rwR+VdQUECqqqpYz09KSpK4f0IICQgIIJMmTSIZGRnk7t27JD09nVhbW5MVK1YQQgjh8Xjk9OnTZM6cOWTYsGFk8eLF5MqVK0L7mTVrFpk3bx4pLi4mhBCSk5ND5s+fT+bOnSu0rbq6OqmoqCCPHz8mDg4OhBBC/vnnH2JtbU0I+d9xuXv3bjJw4ED6OzMwj2toaNBjWRTXr18nUVFRxNrammhraxMvLy+SkpJC3r59y9ouNjaW6OnpEQ8PD2JgYEDc3NyIm5sbycjIIF5eXmT27Nms7YcMGUIKCwtZ9xUUFBADAwOx74Xh1q1bZMyYMfS2hYUFKSgokPo8fgSvp/wkJCSQkSNHkl27dpFz586RP//8k4wYMYLExcWRPn360D81NTWipqYmdB8hhIwbN44QQoixsbHIPxMTE0JI/Xl3+PBhcvz4ceLn50dyc3OJj48PWbNmjdD74rJtaWkpIYSQgwcPkgMHDpADBw6Qs2fPivz8gsc6PxUVFYSQ+vNa3B8D/3WjpqZG7D5tbW3Jli1b6O3a2loSHR1NJk+ezNpu6dKlpKysTOQ+SktLiZ2dHdHS0iKurq5k3rx5xMXFhWhqahJHR0f6vhnEzYF+//131naPHz9m/d27d4+Eh4cTc3NzEhQURHx9fen3xX+dCw0NJfPmzRP7mQkh5OXLl0RPT491n+A4mZ6eTubOnUsmTpwocV+iWLJkCXFwcCAlJSXE1dWVhIaGkjVr1rDGakIIeffuHZk6dSoZMGAA0dDQIE+ePCHa2trk+vXrrO3u3r1LTE1NyatXr0hqairp168f6devH4mJiWFt5+fnRxwdHem14Pbt28TJyYksX76cbmNpaUn27dvHet7+/fvJ2LFjSXV1NYmJiSH9+/cnOjo6ZOXKlURHR0fkPJQrpaWlZOvWrcTc3JwYGhqSgQMHsua5hNTPG5mxpLi4mHh4eBBjY2MSHBxMeDwea9uSkhKybt06Qkj9dWfs2LHE3t5eaH7p7+9PYmNjWfclJSXRcfivv/4iurq6xM/Pj5SUlJDBgwcTHo9HVqxYIXR9f/jwITExMSG6urrE3NycDB48mFhaWpKcnBzWdocPHxY63rlQVVXF6TorK98DSD7y8/OJvb096dOnD9HS0iJqamrExcWF5ObmkszMTDJmzBhy79491nMKCwtJbW0t674pU6YQDQ0N4uPjQ9LT00l1dTWn16+oqCAnTpwg48ePJ/369SPu7u7k77//po+XlJSQHTt2kIkTJxJ9fX0SHh4utI+6ujpy8OBBUlZWRoqLi0lgYCCZM2cO8fDwIDo6OmTWrFkkIyOD1NXViQ0gdXR0xA4KFRUVQpNGQW7evElevHjBuu/27dtEW1ubWFhYEHd3d2Jubk709fXJ3bt3WdsZGBhI/L4EJ+/8E35BqqqqaKCmoaFBzMzMSGJiotDvtWvXLmJvb09Gjx5NnJ2dyaFDhyR+vrKyMhIfH090dXXp5EFWpk6dKvJv2rRpdJvDhw8LPe/Ro0dk0aJFrPscHBzIxYsXWfddvnyZODs7E0Lqf49Ro0aR/fv3Ezs7OzJixAiSl5dHFixYwBq0tbS0hL6b2tpaoqWlRW+LmxwJTpIIqU82DBgwgHh6epLly5cTd3d3oqWlxQroCCHk/fv3xM7OjqipqRFNTU2ipqZGnJ2dSWFhodDv/f79ezJ16lRiZmZGnj9/LjKA5EfwWLSysiKEELJ582aJzyPkf8daeXk58fT0JObm5uTVq1dER0dH6DU0NDSIs7Mz8fHxYf0x6Ovr0wCMOX8qKyvJkCFDhF5TMFAT5OPHj8THx4f07duXqKmpkf79+xM/Pz/6W44fP55cvnyZEFI/Gezfvz/JzMwkhBDy4sUL+hupq6uz9hsZGcm6zT/hHj58OMnNzWU9/ubNG2JoaMi679atWxLfOyH1x9TmzZvJmDFjiLq6OjE1NSUxMTFCA7m2tjY9HpmgmxDCOh7FUVhYyPpume+Kmfwz/6upqZG+ffsSJycnkp+fT7e/ceMGa0LO/DFUVVWRsLAwYmRkRPr160eMjY1JdHS00GcgpP56ceDAAeLi4kJMTU1JVFQUefr0Kf1cgte7yspKoWOMEEIMDQ1JXV0dqaqqYn025njimmyZNGkSfX1p5Ofnkz179hBvb286qWGCF2NjY/Lw4UNCSH3iQE1NjY4npaWlQskRbW1tVlKRkPpjWfAcEEVdXR3reIyNjSWjR48mGzZsEJtoEURwssfPyJEjhb6TJ0+ekOHDh0t9b7LC/A5v376l16OioiJiZGQk07bFxcXExsaGREREEELqz+cJEyYQGxsb0q9fP6Gx1d7env5ekt6X4PnBf84wVFdXk8jISGJgYEDU1NSIrq4uWbFihVCAevfuXWJoaEj09fWJhYUF0dHRIaampuTZs2es7XR0dMQGt4sXLybu7u6sBD0h9ceOu7s7CQsLY90vbg70/Plz1nb8SYA+ffqQ3377jYwdO5ZkZmbKlFwTxcePH4XOYcGxcuTIkcTV1ZXcv39f4r5EUVlZSWJiYkhpaSnJyckhLi4uxM7OTihw8vLyImFhYaSqqop+hm3btkkNWt++fSvyGqGrqysU6H/48IHo6+vT21euXCGDBw8mVlZWZObMmcTS0pLo6uqSS5cuER0dHaKmpkaWLl1Kxzlx89DP4dq1a2ThwoVEQ0ODjB8/niQkJHBOqDJ4e3sTNzc3UldXR6ytrUlISAhZs2YNa27GfBeC8+Samhr6u9fW1hJNTU3i5uZGz6F+/foRR0dHoc87ZcoUEhMTQ8e7mpoasmbNGuLi4sLajglCZeXmzZtC19n169eL/IuLiyMpKSnk1atXUvf7vYSVj06dOuHPP/9EXl4eCgoK0KVLF1qqqKKigmPHjoHH4+H169e08fT69evIzMyElpYWtVa4evUqlJSUaM+cKPgbmMn/ie0cO3YM6enpaN26NTw8PNCtWzesXbsW27Ztww8//IBz585BU1MTTk5OMDU1FVkWJScnx6o95/fbY5StIiMjsXTpUnz8+BE5OTlCJaw1NTWorKwU2ZtVU1MjVLZ48eJFLF68GKdPn0Z8fDw2bNiAJk2aUMU9oL5E5cSJEzh9+jSKioowbtw4GBoaCpVSODo6YsWKFZgxY4aQOqaSkpJQGZKkPqKwsDDcunULCxYsQJcuXfDmzRvExsaipKSENtPPnDkTERERLLVUUdy8eRMXL15EVlYWNTx2c3ODkZGRxOeJg0u5hIWFBXJyclhKazU1Nejbty9ru7t37wqp42lqauLGjRsA6sV4cnNzkZiYKLGEskePHjh9+jSr7Ob06dMs3zl++wRprFu3DrGxsawyo4yMDISGhuLw4cP0vszMTCQnJ+Pdu3coLCyEiooKPe8Ef+/27dsjOTkZYWFh+P3334XKwPiPxYSEBKxfv551LL548QKXLl3Chg0bYGRkJLKsjeknYh5r0aIFYmJiEBERIfI1ly5digEDBkBdXV1suZ+BgQGWLl0KPz8/yMnJoaamBpGRkbScj6F379549+6dyMb2goICdOrUCa1atcLatWvF9k3n5OTQ8rZbt25BTk6Oinp0794dRUVFAOpLgvLz8+l3PXfuXLqPwsJCVl+EtbU1Zs6cCW9vb6r0FhMTI+QdNnPmTLRq1YqW5PMfO4I9Q0y5UvPmzfHbb78JldX99NNPOH/+PKss6fLly0LGz6Jo164dSzjH19cXV65cwfz589GtWzfk5eUhKioK3bt3h6WlJRISErBs2TLExMQgLCwMf/75p8Qy+mbNmmHhwoVYuHAhampqxPakA/WG7YwQEqPcGRcXh/v370NRURG5ubmsz1RQUCDWd06cQbcgkszItbS0MHXqVBgZGaF169as67mgmEenTp1gaWmJHj16oG/fvtizZw+Sk5MxZ84c2gfLvLfmzZvTseSHH36gomUMRkZGmD9/PubMmYPOnTsjPz8f69atw/Dhw8V+dwwVFRUstcALFy6gY8eOrD4iQHT5VX5+Pt68eQMtLS1Wjy2/T2dpaamQBYmqqionb1AuFBUVwdvbm/bNci2xlLSttBL0xMREWoIOSDayX7BgAVUs/vvvv6X2QkZHR+Py5csICwtjCZ9FRUWxzNb79u2LkydP4vr161QUT0tLS+h8GT16NGbNmiVS7TQjIwN79+4V6nVs1aoVAgIC4OzszHpNSXMgfh48eCD28xUXF7PagyZPnkz/79atGz5+/Cj2uTt37sTOnTuFyillGTslwbQneHp6oqSkBCtXrsTz589hYmIiVAZ85coVREZGolmzZvQ7ZQR3mMclUVhYyDpP5OTkUFFRwbo+VVdXs8YfbW1tpKenIyMjAwUFBTAzM4OxsTFatWqFH3/8EcXFxVBSUsKbN28kCvZx/S5MTU3pbS0tLWhpaSEwMJD2S8rJyVHl/YqKCpw8eRLx8fHQ19fHr7/+ChcXF1ZbzI0bN5Ceno63b9/i4cOHSEpKgrKyspCvL9NTyN+Sk52dTb+b3NxctG7dGvHx8Xj//j1yc3PRqVMn6hXLz6NHj7B161ZaMiwvLw8vLy8hfY0RI0YgLi5OrAUQIGxhxOPx8OzZM6EezwcPHogVOwKAkJAQkWJH/HwPIPmoqqpCWlqakEjBs2fPsG7dOty4cQOenp5U5tjR0RERERHQ0dFBSEgI8vPzMX36dJmMjJctW4aTJ09CTk4OZmZmiI+Pp8qqK1asoAfx9OnTcfjwYamTJ2mN8g4ODnBwcKDKVs7OzkLKVgMGDMDx48dFysOfOHFCSPk1Ojoa3t7eqK2tRVJSEmJiYtCxY0d4eXnRAPLQoUMYP348Sy3t8ePHcHNzY5m4xsfH4+PHj6z7CJ/EuSh/G3GcPHkShw8fpj0r/fv3h4aGBiZMmEADyNu3b0sdLIH6ifGwYcMwefJkDBs2TCYJfHGI67lh2LBhA2JiYmivVU1NDWpqaugEkKF3796Ii4uDp6cnbZ7mt0Q4e/YsCCGIi4tD165dERoaCmVlZaxduxZjxoyh+5HUV/o5FBcXC110RalUBgcHY+zYsVBVVRVSFBPlFykvL4+AgAAMHDgQKSkprMf4j8XExEShY9HW1hbTp09HbW2tyH4LfrVcS0tL1mO+vr7o1auXUCD0/PlzXL16VaJ/ZWBgIObPnw99fX3U1dVBQ0MD2traWLNmDYD/Ncn/+uuvmDp1qsjG9g0bNmDFihVUGVBJSUlk8CAvL08FTi5fvoyBAwfS/syioiL6HB0dHezfvx8eHh5C+9i9ezeGDBmCgwcPwszMDN7e3qirq0NISAgKCwvRtWtXWFlZwc3NjfW88+fP4+LFizh69ChsbW3x888/w8LCAmZmZlJ7hiZOnMhSSZw/fz48PT0xdOhQVFZWUrVq5juTxIsXL1j9cdu2bUNaWhod3Lt3747Q0FCMGzcOc+bMwdKlSzFs2DAA9b5rO3bskKj2Ksl6RrAXVpRyJ3MO/P7773BzcxPyduQ3gGfw9/fH4sWLUVJSAl9fX5YKJcA92VJUVARDQ0Pa8ynIp0+fcP36dVy9ehVXr17F7du3oaqqCgMDAwQFBdFJjSjBG34E309QUBCCgoIwYcIE8Hg8NG3aFGZmZkJKv6LYtGkTS9mUa79SYmIiVq1ahZYtW7ISrnJycqwkrpaWFtauXYs5c+agSZMmqKurw7p168TaBsgKj8ejvUmjR4+Gg4MDtm7dCn19ffj6+qJ58+YilV8lbXvu3Dns2LFDZO+1g4MDK+gB6pWVmWuHKH0ARiSJiyojY/fDCJ/98ssvUFNTg7W1NSuYYwIUeXl5mqj6559/aH8+M59hPK8F/TPl5ORQVlYmVnNAVVVV6BjOzs5GZGSkSFVs/t+cua2vr4+ioiKqdO7u7i5Tck0QJSUl2NnZCanLV1dXU7/sV69eITg4WKxftjj27t2L1atX057+4OBg5OXlYdGiRdi1axc2btzICoZat26NnJwclqjW69evaaKHST4A/xMM4kfwPBk3bhw8PT3h4eFBk0BxcXEsX2qg3tz+xx9/pEE4M6bu27cPjx49QkpKCiZPnoxevXqhvLwclZWVnD6/IAsXLmQFkIytGH+/5KBBgzglVBmY62RGRgb69u2L1q1bo7CwUMjuYt68efDy8sLQoUPRpUsX5OXlITMzEytXrsTTp09hb28PExMTehwxPY2PHj2Cv78/y4d20KBByMjIYCXvMzMzhXRD0tPTUVZWhvXr14u0AALAmhsC9a2REh8AACAASURBVII8P//8M0vAkiE8PFyq2JGkAPK7Cisfs2fPxq1bt9C2bVtUVlaiQ4cOuHr1KmxsbBAcHIxJkyZh1KhRsLW1xa5duxAdHY2tW7di8ODBuHv3LmbPns1SwOLCggULYGlpiSFDhgg1LDs5OcHS0hLdu3cXKQsuCltbW/z0008wMzMTyvKJWi0TpWyVlZWF2bNnIyQkBCYmJpCXl0dNTQ1SU1MRFhaGmJgYlvQ6o9R148YNuLm54dKlS2jSpAlL9W7IkCHUoLympgabNm1CfHw8rK2tsXz5crovaRLngkp6kmwkxo4di+TkZCGlRFtbWypysGjRIty7dw/GxsZCnmL8mWzmJJXWjM6VzZs3Y/fu3XB1daUZXMZiYcaMGQDq1cSio6Op5UBISAjCwsLA4/FYAiJPnjyBh4cHPn78iE6dOqGgoADt2rVDVFQUPn78CHd3dzRp0gQXLlxA8+bNqXJqVVUVTExMqCEzUB/UHz16lAYJZmZmEs3BJbFq1So0adIEs2fPhoKCAggh2LhxI/Lz81m/uTRjbVngciwCwnYkX8LMmTPh7u4OTU1NsdswVhmHDh3Cu3fvUF1djf79+9PVF0m2Isyxx9gmmJubw8/PT6x/k6enJwYOHAhzc3M4Oztj2rRpVHwkNDQU+fn5WLt2LR4+fIjJkyfD0dERtra26Ny5M969e4e9e/di27Zt2LdvH5ydnVFWVgYbGxv8/vvvtBGfC9XV1Th37hw2bNiAJ0+eQF9fHxMnTsSoUaOEtn316hXs7OyQlZVF7SaA+slOamoqtTQZN24cTYyIEg6pqalBbm4uXWFmJlNDhgzB7t27WQmKV69eYeLEibh06RLKy8sxcuRImlHOyMiQ6JsmyXpm4cKFnJU7iYC3Y5cuXTB06FDU1tbS64A4BFUoP8eMnPER5adfv3744YcfoKenBwMDAwwbNkzkBF5TUxN79+6lgeKkSZOwe/duenvixIkiz7Hq6mp8+PAB7dq1Y415gplz5v3l5eWhZcuWSEpKotei8vJyHDp0SGSQwL+KOmTIEISFhUld5Xz16hU91plraIcOHRAbGyvVs44L+fn5MDIywv3790EIweHDhzFy5EjweDxERkaivLwcPj4+QtYqkra1srKiVSYAsGbNGlagI+s1TpQBuSDMJFVPTw8ZGRms6/OnT58wYsQIVsAxYsQI5ObmQl5eHm3atEFJSQk95mpqaiSqBjNIUx0XfHzEiBEYN26cyDkVf6XO6tWrcfToUWRkZMDDwwNlZWVQUFBAly5dUFVVhd69e4tMrm3cuBE5OTkyezcGBgZy8suWhJWVFQICAuj8Q0dHh66mvXz5Ei4uLqyqLK5WToBkRXWG6upqrFu3jnW9Mjc3x8yZM2kiY/PmzVizZg1atGghVMHBf2xUVVXh2LFjSElJwb179zB8+HBYWFiwAkJpcLEV09HRwYULF6gP5aVLl6jidlFREctiCqhP1D179gwvXrzA7Nmzoauri3nz5kFdXZ2lHg/UJ4+PHj2KgoICaqXz448/YsuWLYiIiICysjJ4PB62bduGAQMGIC4uDuvXr4euri62bNkCHx8fyMnJoaSkBFeuXMGQIUPQtWtXvH//HhcuXBBS+5XFAkgaOjo6yM7OZp0jgorp0s697wEkH9ra2jhy5Ajy8/MRGxuLjRs34uDBgzhy5AgSEhKgpaWFa9eu0RI0DQ0N3Llzhz5/0KBB1PpBFnW6oqIinD59mvqrmZiYsCwNZEFTU1OqIiQXUlNTERISgsrKSrRp04Zm3YKCglirVkB9ljQ6Ohq7du2iaq8XLlxAaGgojh49CqA+6+Lq6oqJEyfixIkTkJOTw7Jly6ClpcXalzQPG3V1dZbC15w5c1jqiPxkZmYiMzMTHh4e9KSMjY2Fvr4+XQHg6gdYWFiI2bNn4+bNm5CXl8fevXsxadIkxMfHSwwcxGFqaoq4uDhWCcfTp0/h4uJCg1ttbW1cvXoVhYWFcHR0pCq+Y8aMwfnz51n7q6mpwY0bN2jptYaGBpo0aYLKykrIy8vD398fCgoK8PPzg6mpKTIzM7Fq1SoUFhYiMjIShBCUlpYKGU9XVlYiKipKogmyIIwcfF1dHUpLS9GyZUt07NgRxcXFKC0tRffu3VmWGoyxtqDNgqB3Jhe4HIvA/7zzJCFpQsX/vhhDdU1NTaGSwGXLlnG2ynjy5AmePXtGA6za2loEBATA1dWVltXm5eUhICAA+fn5WLNmDUvdlOHFixdwdXWlSp0JCQlo1qwZRowYgYqKCvz11190onrjxg0sX74c9+7do++7d+/eCA4OpitwglZCkydPxsiRI8WWbdbV1SEzMxNHjx7FqVOn0LFjR1hYWKBr165ITExEr169sHr1atZz+G1/uNrUiPJebdq0KTp37gwzMzP4+PjQ97hhwwYcOHAAjo6OUFFRQW5uLrZv345x48Zh6tSpmD9/PlRVVREcHIyEhAS8efNGbBk9INl6JjMzE5qamlS508zMTOQKg6D1wt27d7Fjxw6xvrxcVSgF+fTpE/bv34+//voLR48eBY/Hw/r168Wunt6+fRv9+/eXGkzI6n1bU1ODkydP4sWLF0JBn5eXFw4cOCC0D8aWhX8VHahXxX7z5g3U1dWFzmP+if3w4cNx9uxZTlUmPB4PV69eRVFREVRUVDBw4EDIy8tzeq40+APIhmLo0KHYt2+fyOC+sLAQNjY2LDXYoqIi7NixQ6jC6unTp9i/fz8eP34MADhy5Ahu3LgBHx8f6t24bt06qKur0xWrefPmoUmTJggMDETr1q1RUlKCFStWoLa2llUhEBERgbKyMixcuBBKSkp0PFFSUsLMmTOxadMm3LhxA1u3bsXLly+xf/9+FBQUwM/PD3///TcmTJgglKgQRDBRMXjwYGRnZ0usCAGAUaNGYfv27WjRogX09PRw/PhxtGvXDiYmJti2bZvU5JqsiVUuftnS4J9jXrp0CW5ubrh69So9N0QlDaT5CjNISsYzxMfHY+rUqSLtaxiMjIwQGBgoUoGWPznIz5MnT7B7926kpqYKlaVLgoutGNeEKgOTsFdWVsbo0aPx8uVLWr0nOOZVV1ejqKhI6Hrm7OwMLy8vWFhYIDk5GVevXkXbtm1x4sQJLFq0iFbmibOC4YffCgyQbAEkS9wxfvx4ODo6wsbGht534MABJCQk4OjRo7h37x7mzJkj0f7sewDJh76+PrKyslBWVgZLS0ucPn0atbW1GDp0KLKysqSufjGPx8XFITk5GZqamrh16xbtWbO3t8e+ffuohD5QX0Lp6uoKVVVVap3w8uVLKqUuK1OmTMGSJUuE7Eg+h6qqKly/fh2FhYVo3749Bg0aJDIwTU1Nhb+/P1q0aIHk5GSUlZVh+vTpiIiIYK02vHz5Es7Ozvj5558RHx8v8gIvzcNGnLEvg6QJDf82TJaurKxMqpUGUF/q8eOPP2LOnDkwMDDAlStXsH37dprZlxUdHR1kZmayLkjV1dUYOnQoPaYsLCywceNGqKqqQk9PD6dOnYKCggL09fVZx6E4PyLgf96ZpaWlmD9/Ps6fPw9CCBQUFKCtrY3IyEjk5OTgjz/+QEFBAbU/6NixI65evQo/Pz9UVlbSEiMuSBuEmM/P0JBZNa7HYmZmJpYvX04l0AHhoJWZUDEUFxdj69atMDIyYpUnSRoE3r17h0+fPmHFihXUK5IZ4FauXInCwkJERETgzp07cHJygr29PV1F+PDhA/z9/ZGdnY0dO3awTOcPHDiAlStXQldXlzWBZgZC8n9WFPyBy9GjRzFkyBChJAEA2vfdrl07sSsujJXQvn37UFBQINJKKCgoCOnp6WjWrBnMzMxgaWnJMpp/8OABJk+ezJrkMD1DampqWLVqVYOuDvOzd+9epKam0myxtbU1LCws8ODBA5w7dw5OTk70N2J6nMSVCUlbgeH/rfj3wX/f/fv3OfnyfvjwATNmzMDjx4+hpaWF1q1bo7i4GP/88w8GDhyI2NhYIUsRoD47/ueff+LgwYO0D3POnDlSV08bi/nz5+PChQvQ1NQUWpkQ5/UnDk1NTZw7d05qBciaNWugoKAALy8vsQmjZ8+e4cmTJ9DQ0GAlBESVmklC1Io4w7t37+Dk5CTVM1iw/eXBgwdYvXq1SFsfdXV1mVbJpk+fjo8fP6Jt27a0Def48eOYNGkSa9V2+PDhOHLkCOu7LSsrw6hRo+hKTWFhIWbNmoWbN29CSUkJFRUV0NfXx+rVq1maCkOHDsXp06dZ84bq6mqYmJjgwoUL4PF40NfXR2RkJObPn48RI0bgxIkTOHbsGCZOnIgpU6YgKipKpkRFaGgofvzxR6EVNkGY+dvx48cRFRWFEydOsMZgLsk1WeDily0NWVfTBHn37h2UlJREznm4BJA6OjrIysqSGJzr6uoiKytL5PkmLTkoq7csl4o0rgnVyspKKCoqSux75r/eHzp0CMHBwSgvL6f3MeOEoqIirl+/Djk5OfB4PAwaNAg9e/ZETEwMunbtKrTfU6dOiSwVPXjwICvYl2QBZGNjwznuAOorVjw9PdGtWzdagvv27VusW7cOLVu2xNSpUxESEiLRWuV7DyQfPXr0wJkzZ2ipZ05ODpo1a4ba2lqZ9rN7925s3boVv/76K+7fvw8bGxtcuHAB7du3h5aWFmsiGxYWBl9fX9aElDlI+PsAuSKtUV4WmjdvDn19fanbMWUHCgoKUFBQQFlZGV15YJboGTp16oTMzEx4e3vTEjH+yYM0D5uGakRnMDAwgLGxMaysrDBs2DCxF0ZpzeiywqXnZuLEiZg8eTL27duHUaNGwc3NDU2bNhXqyxEsSyspKUFubi6MjIzoxUdcMzdQn6EzNTWFra0tFZ5hyjUsLCzg5+cn02cTFPSRxurVqxEdHS10v6urKzZv3izTvrp06YKsrCwoKioKHYv8hIaGwtjYGJaWlmJX0kT1JPXt2xfjx4+n52t6ejp++eUXmJmZoaSkhPotmpiY0NVeLn1K0dHRmDVrFpydnenjP/zwAzZs2IANGzYgKioKcXFxAOpX6U+cOIHmzZujV69eIo9ZOTk5oVUvMzMzsd+bioqKkFG8IMrKypgyZQqmTJmChw8fIi4uDqampiwfMx6PhzVr1og1Jf/xxx+FJsmCPUM8Hk9qZlYwK8sFW1tbVg82UJ9YUVNTYwV8khIyDEw/oOAKDHO9lCTQAdRP5Lj68kZERKBNmzY4f/48K/NfVlYGX19frF27lhX4ZWRkYMeOHbh27RpqamoQFRWFkSNH0t+Da/9aQ3Pu3Dns3r1bqEyTYcaMGYiPj6e3Dxw4QDP1wP8SvEC9B1phYaHYAFKwCmLz5s1CwkRZWVnYu3cv9dwUV2rGFXNzc6kJzHv37sHU1FSq5yGDn58fevfujUmTJgmVVKuoqGDy5Mmorq4Wu0rGz/Xr13HmzBnk5eUhIiICoaGh1NuSn6qqKpSXl7O+23fv3rG2ad++PXbt2oWcnByW8Bnjg8qgoKCAR48esT4vfy/0x48foaioiMjISMTExGDw4MH4+++/0blzZyQlJWH69OlSzyVB9PX14eXlhYiICJG/OcNvv/2G0NBQXLlyBSNHjkRJSQlWr15Ng0MNDQ3s37+fU3KNC1z8srnsIzExEebm5jh8+DCrgio2NlZIc+Du3bsICwvD9u3bsX//fgQEBEBRURHR0dEiPROlYW5ujiVLlmDcuHFC7SZMRYW1tTUSEhLg6uoqNDZJS+7LWjlXW1vLWmWvqakR8mA1NDREenq6UEJ13rx5rITqkCFDcP36dWhqaorU2hBMVMTExNBScsE5xNChQ+k+mPN2w4YNrOCxrKwMb9++BVCvryC4yl5WVoZly5axAsjY2FiEhISgWbNmOHPmDHx8fBAWFoYePXrIFHcA9QJd4sSOioqKcPz4cal+598DSD58fHzg7e2NAwcOwMHBARMmTIC8vDyNwCsrK1kTkPLyctbtqqoqAJBJne7Ro0dCYjW2trYIDw//rM8grVG+IdmzZw8mTpxIBUBEIbgS2rt3byEjeX4ESyNatGiBgIAAmJiYwMnJSab3x2VlLi0tDWlpaYiIiMCiRYswbtw4WFpaCjUcS2tGlxV/f384OzsjJSVFqOeGwcHBAf369UObNm0QGBiIxMRElJeXs4IMAEITBaB+8iWqn6FDhw60jIFRBnz8+DG2bduG5s2bY+nSpTA1NcWpU6ewdu1aiQ3U0pBUAnrq1CmaOT116hRWrVrFerysrAy3b9+W+TW9vLxw7tw5ekFv1aqVyGzrmzdvMG/ePInqmaIoLi5GWVkZANGCBm/fvmUJGnBV87t9+7bYPhhnZ2f6O+zatQurVq2CoaEhUlNTRa4mNialpaVIS0vDoUOH8Pr1a6FzMisrCwEBAWJ/91atWgmJcAmWUxFCxAruAMLiLVz4559/EBkZKVS+V1RUJHScdevWDbW1tbh06RJyc3NhYWGBvLw8VuDj7++PWbNmQVdXFy1atKArMPyql5IwNjbG2LFjsWHDBpoQEvf7c1WhTExMxF9//QUFBQXY2dkhMjIS5ubm0NLSYn1nonq3lZWVpU7uvpSWLVuKnJBcv34dWlpaQmV8K1euZAWQ/EIb/v7+mDZtGoyMjIQ+y4IFC4SMzMWRkJCA8PBwWmoWFxdHS82Cg4NZry8NaYFOUVERjhw5grS0NNy6dQuWlpa0tFscr1+/xv79+8WuniYmJmL58uXYtGkTa5Vs8+bNQiWWLVu2ROvWrdGsWTN6fhkaGgollu3s7ODk5ISpU6eic+fOePPmDbZt20ZX9C5cuIDHjx9DV1cXffv2pUHV+fPnsWTJElaS193dHS4uLrC2tqal44cOHYK3tzdev36NmTNnwsbGBjt37qT9u8zn+Pnnn1mrO1xZtmwZ3NzcoKurK3GlLCwsDFFRURg0aBB8fHzw4MEDFBYWIiQkhLUdl+QaF8LCwpCYmAgNDQ04OTnh0aNHUFVVZQmHSWPBggVwdXXF2rVroaOjQ8W2+FfTBF9TV1cXhBCsW7cO4eHhaNOmDR1D+FfN6+rq8PTpU6HrAH+pPbN/wVV5/uAqMzMTjx49wvr164XOzYZODrZv356lB9GmTRvWbabajEtCNSgoCIBkZX9+CgsLMXXqVKmtMED9YoxgNVVtbS2mTp1KRaAEV/qaNm3KKi8F6sdfCwsL2manoqKCpUuXwsbGBiUlJTKpYv/+++9IT08XWc7MVdTpewDJh76+Ps6fPw9FRUU4OTlh4MCBKC8vpwHPihUrOO1HFnW6jh074ubNm6w+ulu3btHVIVmRtbH7Szh58iQmTpyI48ePi3yc6SNkZKfFrdJI48GDB581ueGyMqeqqgoPDw94eHjgwYMHOHbsGHx8fKCkpIRjx47R5zo6OsLNzQ2Ojo7g8XjYv38/kpKShCTjufLTTz/h+PHjQj03ggENv3jSzJkzOe9//PjxWLFiBUJDQ8VuwygDKikpUUEWZWVllJeXIzExUSibKSupqams2/wloF27dqUqkEy5JT9NmzYV29sqCXV1dRw7dgzjxo2TKIKiq6uLa9euSVxhEFw95/F4uHbtGk3Q7NixQ6o8uCxqfuImO4qKiqirq4OzszPu3buHZcuWwcLCgtsX0gDU1tbizJkzOHjwoFQroZYtWyI/P59TWbg4mjdvzjkA4MrSpUuhpaWFQYMG4eHDhxgzZgwVlxDkxYsXcHd3pwHm4MGDYWFhgbVr19LfXtwKDFfGjh2Lc+fOoaKiAra2thJXA7iqUK5atYoq2UqaAEhbPWUIDw8XuSIZFBTEEsHiirOzM3x9feHk5MSqjpk7dy7OnDkjdI0XvM1/Lq5evRqtWrVCVVWVUGknwK6C2LNnD4YPH47OnTsjLS2NlQguKCigCpJTpkzBmjVr0LNnTxw8eFBiYPc5tGvXDtOmTcO0adPw6tUrHD58GNOnT0eHDh1gaWmJMWPGCE24Bw4ciPv37wupMTLIskrWu3dv/Pnnn7C3t0eLFi1w+/ZtKCoqCk2AGZuVY8eO4d27d+jUqRM8PT1ha2tLtSF++eUXrFmzBps2bYKenh6WLVuGvXv3Cq3wT548GT169EBqaiqePn0KFRUVbNy4EYMGDcLz58/h6ekJMzMz/PPPP9i9ezdLffjYsWMie7yl8enTJ8yePVvs4/wJb2a1kQmIhg0bhr///vuzx3VJKCsr448//qC31dTUsHjxYpn20aNHD06raQyPHz/G9u3b8eDBA5SUlGDMmDFo1qwZfR+Cq+aCQYzgqhuX1eDAwECxjzk7OzdocrAhK9KWL18OKysrGugxiq7iGDFiBNLS0oTU2oH6axd/MC54G6gPzJl+T2tra5E94IJIsvWRVRVbVVUVd+/elanKQpDvASQfJiYmMDExgZGREXR1dYUEXkRlI69duyakkCp4sAhmdvh/SHd3d8yYMQMTJkxA165d8ebNGxw4cEDiSSiNAwcOYPfu3Xj//j127NiBqKgoBAUFifQW+xIYiwVJkupcVmn4Zae5ethwQZaVufz8fGRnZyM7Oxs8Hk+oAdze3h5t27bFvn370LVrVzr4i8reSELwtRUUFNCpUyfU1tbSvi8uQTV/lkywZp9pAv/c1VGmD+xLkVYCykxO+/TpI/Pqsjhev34NPz8/+Pv744cffmAdS/zlS8rKynB1dYWGhobQZJspSxZcPZeXl4e5uTlViePit2hsbCzVKgOozxheuHBBZCBx4cIFdO/eHXJycjh8+LBMgcqXsmLFChw5coR6q0mzElJVVYWtrS1+++03oRInruXejbES9vLlS+zbtw9v3rzBokWLYGVlhQEDBsDHxwcuLi6sbZctW4YpU6bAwcEBgwcPRvfu3bFmzRpERUXRAFKUoI0sv8vq1as5+/JKm1QxK6pJSUlISUnByJEjMXToUPz+++8it2dWT/X09IT61/Lz8/H3338DqJ9oC1o6lJeX48iRI58VQDIJWMEMP/P5BD+npM99584dZGZmSlVpXr16Nc6dO0f9Vtu0aYPw8HC8ffsWXl5etMceEF9q1hj89NNP8PLygpeXF65du4YlS5YgODgYt27dAgBakaGsrAxHR0eMGTNGyGKBf+WQyyrZ/PnzMXv2bAwfPhxeXl60GkLw2sR4aQoGUXV1dUhJSUFcXBz09fVx9OhRJCcnY9u2bXj69Cm2bt0qsn1h0KBBqK2tpSKBTDD8888/09aUwMBATJ8+Hbt27cKnT58wbdo0PHv2TOYWBqC+9SM5ORkODg4iV4fEJbwFP39DI4u9iCRkaU9QUlLC27dvcezYMQwePBjNmjXDvXv36PNlLQ8G6nuyT5w4gbdv38LFxQW3b99m+RmLOgZqa2vx9OnTRkkONhSyeIwD9RUFCxYsQHR0tNDvUVFRAXNzc9Y++YNzwcC8rq6Okx6HJFufR48ecY47gPrrnbOzMzp27Cg0VnPt+/4eQPIRGRmJ8+fPIyoqCi9fvoS+vj6MjY1hZGQkNqPr5uYm1LfH5eBh1KjGjx+PNm3a4PDhw3jw4AFUVFRk7r3gJz4+HqmpqRIN4xsKwVpzUXBZpeEPIGXxsPkcBFfm/vrrLxw5cgR37tyBkZERZsyYAUNDQ5GljWPHjsXYsWNZ93FR8+SHi+9SXV0dampqMGrUKJiYmEhcSQMgsmZfWVlZSHKaK9LU674E/hJQpgS6adOmYsugZR3IRSm8iaJ79+5wd3cX+7ik3kaml4CL36K7uzunPiUXFxf4+/tjxYoVGDZsGJo0aYLa2lqcO3cOixcvpuXVX5vHjx8jMDBQ5GqjKPr378+5v0sc4qwovoR27dqhrq4O3bp1w7NnzwAAPXv2RH5+vtC2d+/epRNX5rwyNTWFn5+fSEGbS5cuITY2VqKgjSh++OEHTr68orLX/DD36+vrU0+7AwcOICQkhCpPT5gwgfZ5Supfa968OS5duoTi4mIq8MNPs2bNZF41YRA3WWV8yGRJHKipqSEvL0+qEfnBgweRmppKx++hQ4eiT58+sLa2FlkqJ6rUrDEghCArKwtpaWn0WsMfEDIVGS1atICpqSlqa2u/uCWlb9++OHnyJID6RM/gwYNRXl4u9B0+f/4csbGxQuXeL1++xKdPn+hK9ZgxYzB//nzo6enh0KFDIie/z58/h5ubG3g8Hrp06YLc3FzIyckhKSkJPXv2pEbwffr0wYkTJ3D27Fnk5uaiY8eOMDIyQuvWrWX+nFlZWbh37x4iIyPRsmVLoSQiVw/RhiYgIECsvUhj4ejoiLFjx6KmpgYJCQm4desWrQT4HG7duoUZM2bg119/xe3bt2FtbQ1PT0/4+/vT1edTp05RX3T+c1pJSanRy+S/BFk8xoH6Ob24MVmW0negvhe4srJSagD5xx9/4Oeff4aioiKWLl1KbX3Cw8MxZswYqXEHP6I0AWTluwqrGAoLC7Ft2zZs27YNVVVVLKEIfj5XMZCrVL2sjBgxAtu3b0fXrl2pIhVTuiCLPDIXJCmi5uXlAagfAGWRnd6yZQvMzc0bZJVF3Mrcjh07qDTxpEmTYGVlBTMzM4nmwJIGVX4fRVkQ57tUU1OD8+fPIzU1FVevXoWRkREsLS3FTqwFVUzl5eXRvn17NG3aVKoyoIuLCwghrJKykpISoVIYWTKkDJJKQFeuXAk3NzckJCQIrS7zex8KCq5wobq6GpcvX6YZbz09PTqpl9Svy9C8eXO6am5ra4t58+bh+fPn8PDwwK5du6Curg4fHx/O8uBc1fxSUlIQHh6Ouro6WpbStGlTzJkzB/b29nQ7cb2lCgoKaNu2LYYPHw4/P78vKiP9/w3GdmDJkiVwd3eHqakplJSUsHnzZiHvXgsLCwQHB0NDQ4NeQ+/du4cFCxZAS0sLBQUF1OeMgRG0+fnnn79IiEaUL6+sdhn8XLp0CSkpKUhPrGIcxAAAIABJREFUT4eqqioWLVrE6l9jENW/FhoaCn9//8/+LAwXLlzA0KFDxSYc7969C09PT5l8JVevXo0DBw7QIIP/fOAPxAYPHoyMjAzWuVBWVobRo0fj4sWLUl8TELZb+RKuX7+OtLQ0HD9+HG3atIG5uTksLCwaxGvyc2D64Pmvi5MnT0bbtm3Rpk0bqly5a9cuTJo0CVu2bGHNW9TV1ZGRkSE2wT59+nRoampi1qxZ9BiOiYnB1atXkZycLDQPklY2yAVJSqKyCrw1JFztRRqanJwcKCkpoUOHDigqKkJubu5nJ/ns7Ozg4uKC0aNH0/nLtWvXsGjRIpqcGD16NGxsbNCyZUtcu3aNig0aGRkhOzubVq59a8jiMS6J0tJSkYkPcRYmQH0Z/5UrV6Cnpye0Giir+KWsPH/+nM6VRFWNSeJ7AMnHixcvcOnSJVy+fBmXL19GkyZNoKurCz09PaFmVobPDSAbS6p+yJAhyMjIkGoY31jk5+dj0aJFePToEYKDg7Fw4UKZZKd9fHxw/vx5DBgwABYWFiL7QrgiONEmhEBZWRlLly4Vyhy9fPkSubm5dKVU8DUlDaqzZs36rPfH5QJVXl6O9PR0pKamIicnh1ojCGaNxYl+cJl8bt26ldN7lRXBZnl5eXl0796dtZr19OlTPHnyBKNHj6afQ9D7UBaYjHd1dTUVbeDPeEsrhZaTk8OHDx84mTXL4rcIcLPKqKiowPXr11FSUoIOHTpAU1NTqJeBCXq8vb3RtWtXvH37Fps2bUL//v2hr6+PrVu3olOnTl+1H5ohLy8PmzZtEmk78DnJgIaCUVicO3cu8vPzMWfOHJSXl2P58uVCibCTJ08iICAA1tbWSElJwfTp05GSkkInt3v37hWZ4MrJyYGzszMtAf2WKC4uxsKFC5GdnY1ffvkFT58+Fdm/FhwczHpeTk4OayWB8RwTrBSRhLm5OdLS0sQmHBmhC1kCZUm+tPzH/fz581FWVkb7+hhPQ2VlZaxcufKLgnNZMTExQUVFBUaPHg0LCwtWAM/AlOQuXLgQ4eHhrJ45QT5XAZwfUf6UGhoayM7OxuvXrxEcHIytW7fSJNiLFy9kmmTr6uri4sWLrIoeHo8HPT09XLt2jZMRfEPAlFA2hL3Z58LVXqShaYhzmGHw4MG4dOkSmjRpwvqt+P0pNTU1cf36deTm5mL27NnYs2cP8vLy4ODgIJSs+5bg4jHO32IiizAbIHnRiMv1TBaPRy4UFBTAx8cHd+7cQZs2baj4Z2xsLOcFnO8lrHyMGTMGSkpKmDBhArZt20br8yXxudmUxpKqNzAwwNKlS+Hn5wc5OTnU1NQgMjKSVaPeWDC9Mbq6ukhNTUXbtm1llp1et24dysrKcPLkSRw5cgShoaEYOnQoLC0tYWhoKJPMs2ANO//KHENhYSFmz56NmzdvQl5eHnv37sWkSZMQHx/PEja6f/8+a1CdNWsWDAwMsHz58s8OILnA+LdZWVnRVZC4uDjWgC9J9ONzehwaAi4loHfu3IGjoyOmTJlCA8jy8nKUlZVh0qRJQt6HXAgJCYGVlZVQxjs4OBjJycmcypcGDRoktbcRkF3QgEufkpKSklRZ95SUFOzatYu+5i+//ILffvsNdnZ2WLhwITQ0NGif5tfG19cX8vLynEqvvwb811gVFRXs3LkTQP1qlpqamkhF6FGjRqFLly7Yt28fdHR08PbtW0RFRUFbWxsBAQGcBG2+FZhJS9u2bfHkyROZ+tc2bNiAmJgYunpfU1ODmpoaaGlpyTT5TEtLAyBd8EKWaxXX5EhQUBCCgoIwYcIE8Hg8NG3aFGZmZggICJD5Nb+U3NxcAPVKyoIWXYI2AUyCUNYVgYagTZs2aN68OX766SdawaKhoYGcnBzOtgkMysrKeP78OetzPH/+nF67ZC0b5IKkEsrGqPriCld7kYakoc5hhu7du+PMmTOsZFBWVhYrUdqxY0d8+vQJKioq1GdZRUUFhYWFX/x5GhOuiq4MsgizSUPa9YzfW3737t00+RQVFYV9+/ZhxYoVMosOrlixAr1790ZSUhKUlJRQXl6OlStXIjg4WGpswvA9gORj8+bNuHTpErKzs3H8+HFoaWlBV1cXurq6rNWQkpISbN++Hd7e3tQwu02bNli5cqVEgQl+GkOqHqhvRmf6Eggh0NDQoIbxjcWHDx8QFBSEixcvIjAwkPa0ALLLTgP18vQ2NjawsbFBVlYWwsPD4e3tjR9++AGWlpbw9PTkJDPcrVs3vHz5Et27d0dFRQV27NiBtm3bsoR6li5div79+2PLli0wMDBAz5494ePjg5UrVyIlJYXuS9Kg2piUlpbi5MmTSEtLw507d2BoaIh58+axtuEi+vE14SqcFB0dDS8vL07eh1y5c+cO4uLiWMIc7u7uSEpK4rwPLr2NDLL6LTYEooKU2tpaOkBz7cFrDO7fv4+srCyq6vtvI+4aW1NTg6SkJNja2oqU0R84cKDIvmuugjbfCvwT6OLiYpn613bt2oXt27fT0v+QkBCEhYUJycF/CaJKKLnAdQVSWVkZUVFRqK6uxocPH9CuXbuv1n8mCFd7AAC0P1tcErkxj7PffvsNa9asgZeXFzp16oT09HQoKipCSUkJysrKMk2yp02bBjc3Nzg5OVGRwK1btwpZUfE//0tZtWoVJk2aJLKE8t+Eq71IQ9LQ5/DChQsxc+ZM6OnpoaKiAn5+fsjIyGD5OA8ZMgSenp5Yt24dBg4ciLCwMCgqKn6V3uIvQVZFV1mE2QBIFOYqKirCjh07hFYznz59iv3798vs8ciFy5cv48yZM3SsbtmyJQICAjB8+HDO+/geQPIxdOhQmpH++PEjdu3ahfXr1yMkJIS14hMUFITKykoQQrB06VIYGBigRYsWWLx4MecyrcZSoxJnGN9Ylcrnz5+Hv78/evfujdTUVCH7EVlXaYD6rPDRo0dx9OhRfPr0CWPGjMGSJUvQtWtXREdHw9XVFfv375f63pKSkrBx40ZcuXIFy5cvx61bt9CkSRM8efKEKp1euXIFkZGRaNasGR28mAGHH0mDqixw8V3q2rUrTp06hbS0NFy+fBmDBw+GjY0NNm3aJOQFB0gW/fg34CqcxNX7UBakZby5IOuq+dfG3Nwcbm5umDVrFhWmiIuLw7hx4/Dx40cEBwd/kTT3l9C7d2+8e/dOSL3z30LSNfbVq1ews7NjBZCCZUJz585FVlYWLRPiKmjzLcI/OW/SpAkUFBSoHYYoKisroa2tjcLCQty5cwcKCgqYM2cOxowZwwoavgTGSkhWBMeNkpISZGRk0FaT6OhozJ49W8hflp/G7i0S5HMm0A3Rey+tD16QgIAABAYGoqSkBL6+vvD29kZ1dTWWLl0qs+iGo6MjFBUVcfjwYRQWFqJr166YO3cutT6QdUWTCwUFBZgxYwb1nNTW1saqVavg4OCA6dOny7SvhkSavUhj0NDn8ODBg5Gamoq0tDR06tQJHTt2REpKCmvhZNGiRdiyZQvk5OSwZMkSBAUFoby8XKg8/r8OF2G2mTNnIiIiAq1ataKVGKKYP38+Pn78iLZt26K4uBi9evXCqVOn6IKLLN7yXGnWrBm1kGMoLi6Wya3hewDJx7t375CZmYmsrCxkZWVBXl4eZmZmQhewGzduID09HW/fvsXDhw+RlJQEZWVlmSaWjTHRePbsGZ48eQJ1dXV07tyZ1kQ/evQI/v7+nKV5ubJs2TLs3r0btra2mDZtGsrKyoQGq169esm0SjN69GgUFBTA2NgYgYGBGDp0KKt/wtnZmXOJwJ49e7Bz505UVlbiyJEj2Lt3Lzp06ABzc3MaXLVu3Ro5OTno2bMnfd7r16+FpPT9/f2xePFikYOqLHDxXVJUVISioiJGjx6NuLg4+t0xJVAAW9ihc+fOuH37NjUkB4B79+41iPnx58DF3oJBmvehrMia8RbF56yaf038/f0RExOD0NBQFBQUQEVFBdbW1pg+fTru378PJSUlWqL3tWBWkH799VdMnToVdnZ2QqJUjSGN/yUwEwAGLmVCohS2+WmIFZSGRJJ3bPPmzSUmVlRUVJCTkwNVVVW8f/8e5eXlUFBQ+Cxz94ZGlFDRvXv36Oojo1j6pcql/zb+/v5o27YtvZYxvff8olrSEBxzBOE/Zp8+fYqnT58iOTkZANChQwcYGxvDw8NDbE/6jBkzEB8fL/b17ezsYGdnJ/IxWcsGufCtllBKsxdpDBrjHO7atStmzJgh9vHmzZvD09MTQH1wk5iY+Nmv9S2jpaWFwMBABAUFoWfPnkhOToaSkhJLkPD27ducxoTr16/jzJkzyMvLQ0REBEJDQ+n8D5DNW54r1tbWmDlzJry9vaGiooI3b94gJiZGJmu67wEkH8bGxlBXV4ehoSGmT58utv+guroaAJCRkYG+ffuidevWKCwslKlsq6Gl6vfu3YugoCC0atUKPB4P27Ztw4ABAxAXF/dFtiCSYPqJUlJSsGfPHpHGz7IKEHh4eMDU1FRsFqR3796c+wXev3+PXr164cyZM2jfvj1+/fVX1NbW0t8PqM+Qurm5wdHRETweD/v370dSUpLQZFdVVZUOqp07d8alS5fA4/FErghKgkvPjZqaGioqKli9MvzfreD36u3tDTc3N1hbW6O6uhrr16+noh9c4A9MxSGLLxrXElAu3oeyIi3jzYXPWTX/migoKOCPP/4QKbAhrvSyseG3e1BVVaXCWPyKut9SALlz507s3LmTdexxKRP6t3qKZSU/Px9v3ryBlpYWVXrm8XgyrfZMnDgRkydPxr59+zBq1Ci4ubmhadOmrETVt0TPnj2pWjoThLi5uUm1+viWaYjee67HLH9POlMSV15ejurqaok96VevXhW5P2mr+R06dGhQI3iGb7WEUpq9SGPQUOcwl2ogJtD/VoXUGprAwECsXr0aVVVV8Pf3x9y5c6kwG8Pw4cNhb28PY2NjdOzYkfV8/vGwZcuWaN26NZo1a0bbLgwNDWmVhCze8lzx9vZGXV0dQkJC6FzJysoKbm5unPfxXYWVD0H53Vu3bqF169ZCE1l/f388e/YML168wOzZs6Grq4t58+ZBXV39s733vpTRo0fDy8sLFhYWSE5OxtWrV9G2bVucOHECixYtktmX5msjys5CEFlLB+3s7DB27FhkZGSgR48e8Pf3R3x8PLKzs1k9N8eOHcO+ffuQl5eHjh07UtEafkQZhzMm8N8Ct27dYn0Ga2trzkkKUbYQ8vLyqK2tBVCf7bp58ybn98LV3uLcuXMN6n1ICEFpaem/HuA1NkzJ6suXL4VWaf/NAfrJkyd49uwZnXx+qaJuY3Lw4EGUl5dj4sSJYi2FNDQ0cOPGDXqbX2nwWyYxMRGrVq1Cy5YtWUJGpaWlEqsSRK32XLt2Df3796dKxmVlZXB2dpapJJyLlZCsiUbBwJfH4+HYsWPIyclh9a5ramqiV69e1KqJf3Xgv4CRkREyMjLA4/FgbGxMy1bFWUB9Ca6urjAwMBBZrbFhwwbcvn1bZE+6KEV5/tX8W7du0dV8e3t77Nu3DwoKCjKLfnClqqoKW7ZswdSpU/HhwwcsWbIE5eXl8PPz+1eTH/+WvQj/OZyYmIjy8nKZz2FdXV2p3tRMj+mUKVPECql9S0nEr4E41XdBizJnZ2eMHDkS9vb2GDt2LFavXg1FRUU4ODggKyurUdWi6+rqUFJSItPxQF/3ewD5Py5evIjFixfj9OnTiI+Px4YNG6h3GH8AxjQkKysrY/To0Xj58iVOnToFBwcHkQb0XwNGOllOTg48Hg+DBg1Cz549ERMTI9Pq0b8Fv0rshw8fhMrf5OTkZM7S3b9/HyEhIVBWVkZYWBgePnyIkJAQrFmzhrO6nSjj8OLiYvzzzz8yG4c3Bg0RNH369AmEEGzduhXPnz+Hr68vOnfujMLCQkRERKBLly4S5eQFkcXegqv3oTQeP34MNzc35Ofn49dff8X69evx008/yfpV/CeYNm0aCCEYOXLkNzNA37lzB05OTrC3t8fcuXMB1J87/v7+yM7O/ixF3a+NNB+wxvLubWiGDBmCsLAwmcQQJCHN4kgajTH5ERQHk5eXR48ePTBv3jzWccb0YB85cgSXL1+Gnp4exo8fjxEjRsik6N3Q3Lx5Ey9evBD6TgQTl0zpqJeXFyZNmgRPT08oKioiICAA586da9D3pKuri/Pnz4v8XsrLyzFixAiRXtKMny8/JiYmiI2NFbma/+HDB4waNarBfamBevVvHo9H1b8DAgJw//59mJiYwM/P71+bn4njW7AX4YIs3tRaWlrflJBaY8FVyEsSNTU1UFBQwP379/HHH39gy5YtuHnzJm2x8vT0pOXADU1paSlCQkJw/Phx1NTUQFFRERMmTICvry/nOe33AJKPiRMnwt7eHpaWlhg6dChWrVqFjh07wsvLS6S315cOrA2J4ORm4MCBOHbs2L9etvE5NFR29cGDByInrZcvX6YZP2nlFkFBQY1qHP4l8AdNvXv3xvr16z+r7JNBT08PZ8+eZV34q6qqMGzYMJm9uQghQiWgR48eFVkCysX7UBqurq7o3bs3teB5//69WIGe/zqDBg3C2bNnxYqf/Bt87urFt4QsRvbfMsOHD8fZs2e/uB/z/fv3mDNnjlSLo/8KxcXFOHHiBOLi4lBWVtbgK3hcWblyJf766y/88ssvrIBGTk5OSKcgJycHixcvRnh4OJ48efJFgjbS0NXVRWZmpsi+9NraWujr67PGgfLycrRs2RI1NTU4efIk2rZtS1V+/43VfH71b1tbW8ybNw/Pnz+Hh4cHdu3aBXV1dfj4+DToa8rC17QXkaXkVFakeVPb2dkhMjLymxFSayzCw8NZt/mFvPgFui5fvoyUlBQUFBQgKioKf/75J2bNmgV5eXloampCT08Pw4cPx7Bhw+h3lp+fj/Ly8kYtv/f19UVZWRlmz56Nzp07482bN4iKikK3bt1YZbiS+LbSMf8yr169grW1NW7cuIGamhoYGBigSZMmLNEP4L8xsDZv3vw/GTwCXyZEUVdXh6qqKhBCYG9vj8zMTNbFuqysDO7u7nRwk+Zbl5GRgb179wr1OrZq1QoBAQFwdnb+1wLI8PBwjB07lgZN4eHhXxQ0NW3aFK9evWKtzj58+FDmPk9ANnsLLt6H0rhx4wbi4uIgLy+PefPmyVT6+l9DVVUVHz58+KYCyMZQ1P3aiBLI4T+OvjWBHHFYWVlh/fr18PLy+iKxjmXLlnGyOPqafG6rwz///IMjR47gxIkTaNeu3Vc3c+cnLS0NO3bsgLq6utRtG6r3nguy9KQfPnwYy5Ytw7Vr1xAZGYnDhw9DTk4ODg4OmDFjRqOIfkiDq/r3v8XXtBcpKyuTWnL6uYjzpg4MDATw3xJS+xKkCXkBwP79+xEdHY3ff/8dGRkZAOpXycvLy7Fo0SIkJCTg0qVLOHbsGMLDw6GiooJhw4Zh+PDhjVrWDNRXXJ46dYpeS9q2bYuoqCiMHj36ewD5ObRp0wb379/HgQMHoK+vjyZNmuDChQtC1hTf4sAq2GQrSm7+W+tDagzevXuHMWPGUJsVUQE9f2mXNN+6srKyb9Y4vKGDpunTp8PR0RHjx4+nGamDBw9+dbn7z4EQQjPnrVu3Zgkl/f+GkZERnJycYGlpKdTT9W8O0A2tqPu1+a8I5IhDT08PcnJyqKurQ2lpKTZv3vxFhuVcLY6+Jt7e3vR/Lq0Oq1atoiVa48aNw+bNm9GnT5+v9n5FIScnR3sCpfE1e+9dXFyk9qQzbN68GTExMeDxeNi9ezeSkpLQoUMHTJ48GTNmzGgU0Q9pyKL+/W/wNe1FLl68SEtOg4ODJZacyoo4b2p+tdX/gpBaY8Av5AXU9wInJCSgT58+2Lp1K9q3b4+EhATY2tpi0aJF0P5/7d17QM33/wfwZ1RkGktKmjG3MpSiqEOR0rpLRJZL5ZtyG1mbubS1jVIusYaIuW90GCqV6rsuoxGFfF2aTCoqTqGTdOHz+8Ovz87ZOXFK9Tnp9firPudzPr3OiT7n9fm83q/XqFEYNWoUFi5ciOrqaly+fBnnz5/Hzp078cUXX0BPT++1HY7fhpaWFh48eCA2gaCsrKxRlZSUQIpYtGgRXF1d0aVLF+zduxeZmZlYsGABNmzYILafPJ5YZbl63tRFtm2JpqYmkpKSUFVVBRcXFxw/fpz94wW8uhIq2g3rTXPr5HlweHMnTXPnzkW/fv0QFxeH3NxcaGhoYOvWrWxZkjxrT5X4ly5dYu9GiOLyBN0SHXVJ4zT3XGFZRxy1JtF1c0ZGRm9cR1dSUoLAwEC2mkgezJkzB2vXroW3t7fEBaD6DtXS1t6fP38eO3bsaLG192ZmZliyZAn8/PykrkkX/TxRXFyMMWPG4M8//4SKigp7N1UoFALg5m6+rN2/udKa40UUFRUxYcIETJgwgS053b59u9SSU1k8e/bsjbOpJ0yY0KYaqb2thhp5if69fPz4Mfu66//Nq6urS53b2KlTJ6ioqEBZWRlKSkpQVFREVVVVs8dd30By6NCh8PDwgLu7O7S1tfHw4UMcPHiwUXfEKYEU4eDgACsrKygqKkJRURFCoRDJyckSpWLyeGJt61fPRTv1/ftqZT1Z/wDV/x7+/QFblKxz6+R5cHhL/Ozx48e3SElNS3vTFW/g3bkDf+DAAa5DkNCYuxekZYiWPEVFRcHMzAyampqIiYnB8+fP2TVzZWVlOHjwoMRw+ry8PBw/fpw9hqwjjrgiSxIydepUiQtgAoEAgYGBzZ5wy2rnzp2oqKjAr7/+yr6G+ouc9Rd5N2zYgO7duyM9PV3q2vstW7a0yNIJV1dXODg4vHFNeq9evdh1cPXLD6KiotjmaFx8Hhk1ahT27NkDe3t7nDp1SqwD5o4dOxrdxb25cTVepKGS08bcUODxeG+cTf38+XO2kZroGBihUPjaMTBtlei8UuCfRl6i5Z+GhobYunUrli1bxm7bt28f2w1YKBQiPT0dKSkpSEtLg5KSEsaNGwdXV1fweLwWWaYiOnKrb9++SE9PZ7/X0tJix4jIgproiNixY4fE4OWzZ88iICBAbMHx4cOHERkZiTlz5iAsLAxr1qzBzz//jGnTpnG6tqIta85OfRMnTkRycjJb0iVNQ8mEaLnF/v37W7R98tt6U9MPoHFJ040bN7Bx40ap4yGauuC+tcjz76m5VVdXIyYmRiIBuHPnDmcfioHm66hL3k5oaCjS0tKwbds29OnTB3/88QfWr1/Pjnry8vJCRUUFPvjgA5SXl2PgwIGIj4/HjBkzJMrVZRlxxJV/d8mVZvTo0QgLC2OTyOPHjyM4OBjDhw/H7t27WyNMCUVFRQ0+Vp9MjBs3Dnw+X+ryiYKCAnh4eEht7Ndazp07h5UrV0JVVRXbt2/HvXv3sGzZMnYNIhca0/2bC1yNF5FWcurg4IAJEybIfAzRxE/0oofoNh6P1+YbqTW3Bw8ewMfHB8XFxaioqECvXr3QuXNnREREoE+fPhg2bBgGDx6MTz/9FOPGjcOQIUO4DrlRKIEUYWlpCRcXF/j6+uLJkydYt24dEhIS4OPjI5FYyvOJtb27ePEiRo0ahfPnzzeYQBobG7f5covmTpqmTp2Kjz76CLa2thLtztviXcl31eeff46cnBx88MEHeP78OdTV1XHx4kVMmTIF33//PaexNUdHXfJ2eDweoqOjxZpYPXz4EM7Ozvjjjz9gYGCAlJQUPHjwABs2bEBkZCRSU1MRERGBw4cPs88JDAzEF198IbGOUl7IkkBmZGTAz88P/v7+iI6Oxl9//YUVK1bA3t6+laKUTiAQICkpCcXFxVBXV4elpaVYsihttqKoUaNG4eLFi60RqkxqamqgoKDQrM1amqIx3b9bU2uPF5FWcmpnZwcrK6sWacAENH0MTFvT2EZeL1++RE5ODu7fv4+ePXtixIgR7O/b09MTly9fxtChQ2FmZgZzc/NWG+lSWVmJkydP4v79+xI3DGTte0ElrCIOHToEDw8P5OfnIz09Hbq6uoiOjkafPn0k9rWxsYGNjQ0HUZI3qV8oPnr06Ab3EZ1b11bLLZq7TCgvLw+HDx+mD/xy7uzZs4iNjUVJSQl27NiBbdu24cSJE4iNjeU6tGbpqEveTv06MFEqKirshab33nsP3bp1g7KyMluuZG5uLvGh4fTp03JXetzYpQ4mJibYvn07vL29oauri/j4eM67F1+9ehVeXl4YMGAAevfujbNnz2Ljxo2IjIyEoaEhAPlde1+/9ON1uCxxbkz379YiOl4EAL7//ns8ePAAX3/9NX799Vds27at2bvDylJy2hIXydt6IzVZNLaR18OHD/HixQuoq6uDYRj2wpCRkRH27NmDqqoqZGRkICUlBfPnzwfDMDAzM4OZmRlMTU1bLOFfsmQJioqKoK+v3+T14ZRAitDU1MTBgwfh5eUFXV1diRIXWU6msg4QJS1HlpEBH3/8MRYuXChWbvH+++8jPDwc4eHh2Lx5c7srt/jkk09w9+5duR9q3N4pKSlBU1MT7733HnsRwcHBQWIuFWmfxo8fD39/fyxbtgyampooKSnB1q1b2e7TgwYNwqFDhzBz5kx06dIFOTk56Ny5s8SHCGtrayxcuBCTJk1Cz549xZIaac2SWoO9vb1Y1cW/O0/XV12EhISIbR8+fDgyMzOxZcsW9i4ZV92lg4KCsGLFCri4uLDb+Hw+goOD2S7u8rr2XnT9lDTtodNmY3ExXqSqqgpVVVX49ddfceTIEQCSJafNvaSjvTRSa0wjrz179iAkJATvvfee2N150SRTRUUFFhYWsLCwAADk5uYiNTUVQUFBKC0tRU5OTou8jqysLKSlpb3V/HpKIAG4uLiInRyrqqpw9uxZODk5sb90Pp/PlkAUFxcjJSUF9vb20NbWRklM9ANBAAAgAElEQVRJCaKjo2FlZcVJ/EScLDOQvvrqqzY/t665DRkyBLNmzYKFhYVEd8C2MMqjvejXrx9SUlLYsuKCggIoKyvjxYsX3AZG5EJAQAACAgLg4uKC2tpaKCkpwdbWFqtWrQIA+Pv7Y+nSpTAzM8OiRYvg5uYGAFiwYIHYcf744w8AwPbt28W2KygocLYmWtaqi/LycrHvNTQ0YGdnx3YJ5dLt27fh7Owsts3Z2Rnr1q1jv5fWxVQUVzNJ5bGBl7zjYrwIF02M2mMjtTf9P4yMjMTOnTvFRsdJU11djezsbFy8eBEXL15ETk4O+vfvD0dHx+YMV4yOjg4EAgElkG/L3d1dpv3qu57NnDkTe/bsEZsx6OzsjICAgBaJjzSOrDOQ2kO5RWNUVlayV8H+/QGMyI8lS5Zg8eLF+O233zB79my4uLigY8eObz0HlLwbVFVVsXnzZtTU1ODp06dQU1NDhw4d8MMPP2D16tWora3FmTNnALya12ZkZITKykqJtv7//e9/uQi/WTRUCSQ60okrGhoayM7OZpMIAMjOzoaWlhb7vbx2VZf3ElZ5JO/jRZpLY8bAtBeKiooYN25cg49v2LABFy9exP/+9z/07NkTpqammD59OrZs2YJu3bq1aGwrV67ErFmzMH78eIkkUtYbBtREpwkMDQ1x4cIFsYXP1dXVMDExQVZWFoeRkX+rn4EUHR0tNgPpu+++g4eHh9Ryi9TUVISHhyMqKoqDiAl5s6qqKnTq1AkdOnRAdnY2hEIhxo4dy/mHY8KdsLAwLF26VKJ8s97+/fuRmZkJHo8n03mqoqICqqqqOHXqFHtBrUePHq/9QCRvCgsLER4ejuDgYKSmpmLp0qXo1q0bO0qBCzExMfjmm2/g7OwMbW1tFBUV4cSJEwgMDJT7D9miozGkqe9eTv6xYMEC6Onpwd7eHh4eHpg1axbbrX/dunUoKSnhdIZ4c2tPjdTe1Mhr06ZNUFRUxKJFi6SuM5w/fz7bvVZ0LGBrmDVrFh49eoThw4dL3EyRdSkeJZCQLGGVhs/ns1/PnTsXAwcOhJ+fH7p06YInT54gODgYAoEAO3fubOlwSRPVz0DKy8tDRETEG8st5P1k3txknQ9HuJeRkQETExOUlZVh69at6N69O3x8fJp9uDhpO7755hsEBgY2WCqWnp6OyspKPH/+vMGOlBkZGXj8+DG8vLxgamqK5cuXY8SIEeyHm1u3buHIkSMYOnRoi72O5jRv3jxoaWnhu+++g42NDVxcXKCqqgo+ny92Tm9t9RUyAoEAvXv3hpOTk0SFDHk3yPt4EdI4oo28pI1OA15VNSooKODly5d48uQJlJWVJbpZizba4YKBgQHOnTv3VnfAKYEE8Ntvv71xH9E1C0VFRfj888/xv//9D126dMGzZ88wcuRIhIWFQV1dvSVDJY30uhlINLdOXGPmwxHuhIaG4vTp0/j999/h6+sLoVAIRUVF9OrVi5p4Edy5c0eiHBV41dr/xo0b8PT0xK5du6Q+19jYGN988w2ePXuGtWvXQllZGUZGRmzr+qCgIAgEAmzYsKFFX0Nz4fF4SE9PR35+PhwcHJCZmQkVFRUYGhpyVi20fv16djmMqICAALEh5PLuyJEj+O2331BcXIwePXrA0dERc+bM4TosuSSv40VI48kyPm3fvn1vPI6xsXFzh9Yobm5uWLt2rdRzhaxoDSQgsaD977//ZuczDRo0SGJ/bW1t8Pl8FBQU4NGjR9DQ0GAHABPuSZuBNGXKFGzfvl2sJbKrqyscHBzaTbnFm2RlZYnNh1u3bh3bBpzIj8TERPz666+oqKhAWloa4uPjoaamxq5fJe2bi4sLBg4ciMmTJ8PW1pZtiNWlSxeMHDkSu3bteu2Hl7S0NBw8eFDq38HZs2ezTXfaAgUFBQiFQiQlJcHAwAAqKiooKCho9dmWJSUlSEpKAvBqHeGHH34o9nhlZSViY2PbTAIZGRmJI0eOYN68eejduzcKCgqwZ88eVFdXw9vbm+vw5I48jhchTdOY9cmvu1jEdQJpaGgId3d3jB8/Ht26dROrwqQ5kE1QWlqKJUuW4Nq1a+jevTvKy8sxePBg7NixQ2zILwDk5+fj+PHjKC0txYoVK3Ds2DGxttyEO42ZgURz6/4h63w4wq3Hjx9DU1MT8fHx+PDDD9GnTx/U1NRw1tqfyJdz587hzJkziI2NRWhoKMaMGQMnJyfExsaya12kNUNRUFBAWFgYysvLxS6IiiaM2traqKioaPkX0UycnJwwefJklJeXIygoCDdv3oSPjw9cXV1bNQ51dXWcP38e5eXlqKurkxiHoaysjDVr1rRqTG/jyJEjiIiIELt7MXr0aHh6elICSdq1tnKxqKysDObm5mAYBo8fP27SMaiEVcTnn3+O999/HytXroSKigoqKysRFBSEx48fIzw8nN0vNTUV/v7+mDhxIhISEhAXF4dp06bhs88+w/z58zl8BQR4VWJQr/6qSkvPQHoXeHh4wNLSEjNnzoSNjQ1CQ0PRuXNnzJ49m/N6ffKPOXPmQEdHB5mZmTA1NcV//vMfhIaGorS0tMHSRNI+lZeXIyEhARERERAIBA1+uC8vL0dUVBSuXr2KsWPH4tixYxIXTQFAIBBgypQpSE1NbenQm01GRgZUVVUxbNgwFBcX48qVK7C2tuYsnnXr1mHlypWc/fzmYGxsjHPnzok1EqypqcHYsWNf21SEkHfdixcvsGzZMpSXl+PSpUsYNWqU2OdPZWVlODg4YPLkyRxG2TwogRRhYmKClJQUdOrUid1WVVUFMzMzdg0IADg6OmLNmjUwMjJi14fk5eXBy8sLKSkpHEROyNu7fv06li5dit27d+PKlStYsWIFAMDX1xcLFy7kODpS78GDB9i8eTNUVVXx5Zdf4ubNm9i+fTsCAwOlfugn7VN2djZiY2ORkJAANTU1TJ48GR4eHmL7XL9+HQcOHEBsbCzU1NSQkpICPz8/DBo0CL6+vhLH3LZtGwoKCtrUWluBQICkpCR2WYqlpSXn/0/+3QTrgw8+wPz589tMEywfHx8MGjQIy5YtQ4cOHfDy5Uts2rQJubm51EiQkP8XGBgIfX19lJaWQkNDA2ZmZhKlzFxpjqaJVMIqQllZGWVlZWLzmMrLyyXWSzx48IDtmFZ/h+vjjz9GZWVl6wVLSDP75JNPZJoPR7iTmJiI2tpahISE4PHjx/Dz88ONGzdgYWGBHj16cB0ekQMhISGIj49HXV0d7OzsEBkZCR0dHfbx+hLKgwcP4sqVK7CxscH27dthamoK4FVreTc3N9TU1GDq1KnQ1NTEw4cPwefzsX//fhw7doyrl9ZoV69ehZeXFwYMGIDevXvj7Nmz2LhxIyIjI2FoaMhJTKJNsFatWsU2wQoMDGwzifnKlSvh4eGBo0ePQkNDA6WlpVBXV8eOHTu4Do0QubB//37w+XykpaVBXV0dRUVFWLNmDZYvX465c+dyHR78/f0lmiYmJydjxowZsh+EIazNmzczjo6OTGJiInPt2jUmISGBcXR0ZDZv3iy2n7u7O/PLL78wDMMwRkZGDMMwTExMDPPZZ5+1esyEtCSBQMDMnDmT6zAIwzBRUVGMsbExExUVxTAMw/j5+THOzs7MmTNnGE9PT2bLli0cR0jkgZ+fH5OWlsa8ePFCbHtpaSmzZcsWhsfjMY6OjsyhQ4eY0aNHM48ePZI4RnZ2NuPs7Mzo6Ogwurq6jK6uLuPg4MBcvny5tV5Gs5gxYwbD5/PFtkVFRTHTpk3jKCKGsbKyYoqLi5mnT58yn3zyCXPv3j1GKBQyxsbGnMXUFDU1Ncy5c+eYmJgY5tKlS0xtbS3z8uVLrsMihHNJSUmMqakp8+eff4ptT0tLY0xNTZmkpCSOIvvHiBEjmMePHzM3btxgvLy8GIZhmJSUFMbNzU3mY1ACyTDMb7/9xlRXVzN1dXXMxo0bGXNzc2bYsGHMpEmTmG3btjG1tbVi+9+8eZPh8XiMk5MTM3ToUMbd3Z0xNTVlrl+/ztErIKRlFBcXM7q6ulyHQRiGcXJyYi5cuMAwDMM8e/aMGTZsGHPu3DmGYRjm7t27jIWFBZfhETlR/29C1KNHjxgdHR3miy++YLKzs9ntPB5PagJZ7/79+8zly5eZe/futUisLW3UqFESiXRdXR1jYGDAUUT/XHSOi4tjJk2axDAMw1RXV7Pb5V1eXh6TkJDAlJSUiG2/desW4+LiwlFUhMgPd3d3JjExUepj8fHxjLu7eytHJInH4zEM8+qzxLhx49jtjbmQRSWsAH788UcEBQVhypQpcHV1hZ+f32v319HRQUJCAlJTU3H//n307NmTbYVLCCEtoaCgAEZGRgBeleYpKChg5MiRAIC+ffuirKyMy/CInFi6dCnCwsJgYmICADh+/DiCg4Ohrq6OtLQ0VFVVYerUqTA3N3/jsbS0tMSWdLQ1GhoayM7OZv+fAK/WhnL5moYMGYJ169YhMzMTlpaWePz4MUJDQzFixAjOYpIVn89HQEAAunbtitraWuzfvx/Dhw9HREQEfvzxR4wePZrrEAnhXG5uLiZMmCD1MXNzc6xevbqVI5I0aNAgHDp0CDNnzkSXLl2Qk5ODzp07o0OHDjIfgxJIAMnJyTh37hyOHTsGZ2dn6Ovrw83NDZaWlmJdxurV1NRg586dmDp1KmxtbXHw4EHs3bsXCxculLo/IYS8rY4dO6KmpgbKysq4cOEC9PT02Fl9ZWVlUFFR4ThCIg/CwsLg5+cHf39/REdH46+//kJAQADs7e3x9OlTnDhxAhs3bsS3336LiooKFBQUvLPrZ319feHt7Q1nZ2doa2ujqKgIJ06cQGBgIGcxBQcHY/PmzTA0NMSSJUtw8+ZNCAQCGBgYcBaTrHbt2oX169fDwcEBe/fuRUREBD744AMkJCTg+++/l5ipTUh7VFdXh+fPn0udN1tXVyc2c5Er/v7+WLp0KczMzLBo0SJ2XJO05mkNoS6s/1JRUYFTp07h2LFjKC0thYuLC1xdXcXmYn399de4f/8+QkJCoKmpiWvXrmHjxo3o379/m5rlRAgA3L59u8HHHj58CE9PTxp7IgcWLFgAPT092Nvbw8PDA7NmzcLs2bMBvBoNUFJSgi1btnAcJZEHly9fhre3N3R1dbFt2zZ07dpVYp+srCwcPXoUCQkJ6Nu3L+zt7TFv3jwOom1Z6enpiI6OhkAgQO/eveHk5MQ2weOatC648szAwABZWVlQUFBAbW0tRo4ciQEDBuCnn35C7969uQ6PELkwd+5cODg4SJ0Nf+zYMZw+fRq7d+/mILKGlZSUNLppIiWQr3Hr1i1EREQgPj4e169fZ7ePGTMGycnJYlcXKioqYG1tjXPnznERKiFNpqurCwUFhQYH0dPcTPlw9+5dzJs3D0VFRTA2NsauXbugrKyMiRMnoqqqCocPH0a/fv24DpNwJCQkROz7W7duITMzE9OnT4eSkhIA4Msvv5R4nlAoxIkTJxAVFYWTJ0+2SqztmbQuuC4uLjA1NZWLOxOvY2hoiKysLPZ7PT09xMXFiV1gJ6S9y8jIwNKlS/HDDz/AwsICHTt2RF1dHaKjoxEcHIyffvpJbi5iiSorK8PixYtx6NAhmfanekspnjx5gpiYGJw8eRKFhYUSLXcVFBRQVVUllkDW1NSgY8eOrRwpIW/v5s2bXIdAZNCvXz8kJiaivLxcbJbU8uXLYWpqiu7du3MYHeFaeXm52PcaGhqws7ODUCh87fO6du0Kd3d3uLu7t2R4rWrixIlv3Cc5ObkVIvnHw4cP8csvv+Do0aPo0aMHpk+fjrt372LVqlVttoS4U6dOlDwS8i8mJiZYvXo1Vq9ejefPn6N79+4QCAR4//33ERgYKJfJIwDU1taKXSB6E0og/9+LFy+QkpKCEydOIC0tDQYGBpg7dy6srKzYq7f17OzssGDBAvj6+kJTUxMlJSWIiIiAvb09R9ETQtoDBQUFiUHEtra2HEVD5ElDMwQZhpH7O1vNTSgUoq6uDpMmTYKFhYXEOZwLEyZMgI2NDcLDw9mGOdu2beM4qsZhGAZ5eXlstcq/vweAgQMHchUeIXLDwcEBkyZNQlZWFgQCAXr06IGRI0eyfQveBVTCCmDt2rWIjY2FgoICnJycMH36dPTt27fB/WtqarB161acPn0ajx49Qq9evWBvbw8fH5936h8HIYSQtqWwsBDh4eEIDg5Gamoqli5dim7dumHr1q3Q09PjOrxWUVdXx659vHjxIsaPHw9HR0dOr/z7+/sjLS0NRkZGbBfccePG4eTJk23mDiQtdyDk3VVSUoLx48fL/H+YEki8WvDq6uoq9W6jNDt37oS7uzu6dOnSCtERQgghspk3bx60tLTw3XffsevrVFVVwefzwefzuQ6v1VVWViIxMRHR0dEoKCiAra0tHB0dG9UsornUd8GNiopCRUUFysvLsW/fvjYxwoMQ0vY1Z9NESiCbwNjYGBkZGbTmkRBCiFzh8XhIT09Hfn4+HBwckJmZCRUVFYkGKO3R9evX8eWXXyIvL4/zO2XtpQsuIUR+NGcVAa2BbAJ7e3t88803sLOzg7q6utj6Eqr/J4QQwhUFBQUIhUIkJSXBwMAAKioqKCgokDqTrD148uQJzpw5g5iYGFy7dg3m5uZYvnw512HB0NAQhoaGWL16NXtXkhJIQkhLas6miXQHsgl0dXWlbqf6f0IIIVwKDQ1FXFwcysvLERQUhH79+sHHxwcuLi5YvHgx1+G1imfPniE5ORkxMTG4cOECjIyMYGdnBysrK1p6QgghzYASSEIIIeQdkpGRAVVVVQwbNgzFxcW4cuUKrK2tuQ6r1RgYGKBz586wtraGra2tROdigKqFCCHkbVAC2URPnz5FQkICiouL4enpiZycHIwZM4brsAghhLRzAoEASUlJKC4uhrq6OiwtLaGpqcl1WK1GtEqofomJ6EcdqhYihJC3QwlkE1y9ehXe3t4YPHgwcnJyEB0dDUdHR6xcuRJTp07lOjxCCCHt1NWrV+Hl5YUBAwagd+/eKCwsxO3btxEZGQlDQ0OuwyOEEPIOoASyCaZPnw5PT09YW1vDyMgImZmZuHTpEr7++mucOXOG6/AIIYS0U25ubpg6dSpcXFzYbXw+H0ePHsXRo0c5jIwQQsi7ogPXAbRFd+7cgZWVFYB/ymNGjhwJgUDAZViEEELaudu3b8PZ2Vlsm7Oz82vnfxFCCCGNQQlkE/Tt2xcpKSli2zIyMtCvXz9O4iGEEEIAQENDA9nZ2WLbsrOzoaWlxVFEhBBC3jU0B7IJvvrqK/j4+GDMmDGoqqrCihUr8PvvvyMsLIzr0AghhLRjvr6+8Pb2hrOzM7S1tVFUVIQTJ04gMDCQ69AIIYS8I2gNZBPdv38fMTExePDgAXr27Ak7Ozv07duX67AIIYS0c+np6YiOjoZAIEDv3r3h5OSEUaNGcR0WIYSQdwQlkIQQQgghhBBCZEIlrI0wceLEN+6TnJzcCpEQQggh/6DzEyGEkNZCCWQjCIVC1NXVYdKkSbCwsICSkhLXIRFCCCF0fiKEENJqqIS1Eerq6ti1JRcvXsT48ePh6OhIa0sIIYRwis5PhBBCWgslkE1UWVmJxMREREdHo6CgALa2tnB0dET//v25Do0QQkg7RucnQgghLYkSyGZw/fp1fPnll8jLy8ONGze4DocQQggBQOcnQgghzY/WQDbRkydPcObMGcTExODatWswNzfH8uXLuQ6LEEJIO0fnJ0IIIS2J7kA2wrNnz5CcnIyYmBhcuHABRkZGsLOzg5WVFbp06cJ1eIQQQtopOj8RQghpLZRANoKBgQE6d+4Ma2tr2NraQk1NTWKfgQMHchAZIYSQ9ozOT4QQQloLJZCNoKury36toKAAABB9+xQUFGiNCSGEkFZH5ydCCCGthRJIQgghhBBCCCEy6cB1AIQQQgghhBBC2gZKIAkhhBBCCCGEyIQSSEIIIZyysLCAjo4OwsLCpD5+4sQJ6OjowNXVtZUjA+7evYspU6Zg2LBhWLRoUbMc8/bt20hKSmqWYzWHH3/8ETwej+swWIWFhdDR0UFaWhrXoRBCCJGCEkhCCCGcU1JSQlxcnNTHYmJi2MYwre3nn39GSUkJTp48iW+//bZZjunt7Y3Lly83y7EIIYSQ1kYJJCGEEM7xeDzcvXsX169fF9teVlaGP//8E0ZGRpzEVVFRgY8//hgDBgyAuro6JzEQQggh8oQSSEIIIZwbNGgQBg8ejNOnT4ttj4uLw/Dhw6GtrS22PS8vDwsXLsTo0aMxdOhQmJmZISQkBC9evAAAHD9+HGZmZoiJiYG1tTX09fUxZcoU/P777+wxVqxYIVEWK1rOaWFhgdjYWGRmZkJHRwfnz59HTU0NNm3aBCsrKwwbNgyGhobw8vLC3bt32WNUVVUhODgYZmZm0NfXh4uLC86ePcses6ioCLt27YKFhQUAYNasWVi2bJlYHKKx1Zd07tixA2PHjsW4ceNQVFQEhmGwe/duWFpaQk9PD/b29jh06BA7vqOh5zVk9+7d4PF4GDFiBJYsWYJHjx6xj1lYWGDdunVwdHSEkZER4uPjZXovdHR0cOTIEcybNw/6+vqYMGECgoKCUFdXx+6TlZWFGTNmQF9fH9bW1rhw4UKDMRJCCOEeJZCEEELkgp2dnUQCGRMTA3t7e7Ftz58/x9y5c9GxY0ccOHAAcXFx8PT0xO7du5GQkMDuJxAI8PPPP2PdunU4cuQIunfvDn9/fwiFQpni4fP5mDhxIgwMDPDHH3/AwMAAGzduxPHjx/Htt98iISEBP/30E/Lz8/HDDz+wz1u+fDni4+Px7bffIjo6GiYmJpg/fz7++usv8Pl89OrVC+7u7uDz+Y16f44ePYrdu3cjPDwc2tra2Lx5M/bt24evvvoKsbGxWLBgAcLDw7Fp06bXPk+aR48eITExEdu3b8f+/ftRVFQEDw8PvHz5kt3n8OHD8PPzw4EDB8Dj8WR6LwBg/fr1sLGxwcmTJ+Hu7o69e/ciJiYGAFBQUABPT0989NFHOHbsGFatWoWtW7c26n0hhBDSuiiBJIQQIhfs7OxQVFSEK1euAADu37+PnJwc2NjYiO337NkzzJ49G4GBgRg8eDA++ugjzJ07FxoaGrh16xa7X11dHQICAjBy5Ejo6uri888/R0VFBf766y+Z4lFTU0OnTp2gpKSEnj17QllZGcOGDUNoaCh4PB60tbVhYmICOzs79ufevXsXycnJWL16NSwsLPDRRx/hiy++gIeHB4RCIdTU1NCxY0eoqKhATU2tUe+Pm5sbdHR0oK+vj2fPnmHv3r1Yvnw5rKys0KdPH9ja2mLx4sXYt28fqqurpT6vIYqKiggLC4Oenh709PSwYcMG5ObmIj09nd3HxMQE48ePh66uLlRVVd/4XtRzcHCAi4sL+vXrBy8vL/Tv3x9ZWVkAXiW3Xbt2xQ8//ICBAwfCzMwMK1eubNT7QgghpHUpch0AIYQQAgB9+vSBvr4+Tp8+DX19fcTExIDH40kkWmpqavjss89w+vRpXL9+Hffu3cOtW7dQWlrKlrDW69+/P/t1165dAQC1tbVNjtHBwQEXLlzApk2bkJ+fj7///ht5eXno3r07AODmzZsAgBEjRog9b/ny5U3+mfX69evHfn379m1UV1cjICBArLnPixcvUF1djcLCQnTq1EnieQ358MMP0atXL/b7jz/+GO+//z5u3boFc3NzAEDfvn3FnvOm96Ke6O8AAFRVVdnfQW5uLoYMGQJlZWX2cUNDwzfGSwghhDuUQBJCCJEbdnZ22LNnD1asWIHY2Fj85z//kdjn4cOHcHNzg6qqKiZOnAhjY2Po6enBzc1NYl/RxKRe/RpBaZ1dRdfmSRMYGIhTp07B2dkZY8eOhZeXF5KSknDs2DEAr7rJNgdpSW59Qgj88xpCQkKgq6srsa+WlhZKS0slnteQDh0kC5JevnwplpB37txZ7PE3vRf1Xvc7+PfXQPO9h4QQQloGJZCEEELkho2NDYKDg8Hn83Hv3j1MnDhRYp+YmBiUlpYiNjaWTY7Ky8shEAgkkpHXUVJSklgPmZ+f3+D+5eXlOHz4MIKCgjBlyhR2+86dO9mfO3DgQADA1atX2SY5ADBt2jRYWVnB29tb4rjKysoScdy7d++1o0v69+8PJSUlFBUVwdramt1+6tQp/P7771i/fn2Dz5WmsLAQT548Qbdu3QC8upMqFArxySefSN1flvdCFkOGDMGRI0dQVVUFFRUVAGBLmAkhhMgnWgNJCCFEbmhoaMDY2BjBwcGwtLRkkwpRWlpaqK6uRnR0NO7fv48LFy7A19cXtbW1qKmpkflnGRgYIC8vD0ePHkVhYSEOHTqE1NTUBvdXVVWFqqoq/vvf/+LOnTvIy8vDhg0bkJiYyP7cvn374tNPP8XatWuRnp6O/Px8hISEIDc3FxMmTAAAvPfee8jPz0dJSQkbx/nz55GYmIiCggJs3boVubm5r41dVVUVM2bMQHh4OPh8PgoKChAXF4fAwEB07dpV6l2/16mrq8PixYuRk5ODS5cuwd/fH0OHDsXYsWOb/F7Iws3NDS9evIC/vz9yc3ORkZGBtWvXNip2QgghrYsSSEIIIXLF3t4eQqFQovtqPWtra/j4+CAsLAyffvop1qxZAxMTE9jb2+Pq1asy/xwHBwfMmTMHGzduZNfz+fn5Nbi/oqIifvzxRxQWFmLy5MmYM2cO/v77b3z33XeoqKjAnTt3AABr166FmZkZvvrqKzg5OSErKwu7du3CoEGDAACenp74888/4ejoiLq6OsydOxc2NjZYsWIFnJ2d8fDhQ3h6er4x/q+//hre3t7YsWMHbGxsEBoailmzZiEgIEDm96De4MGDYWxsjHnz5mHevHkYPHgwIiMj0bFjx6iE+ioAAACgSURBVLd6L95EU1MTBw4cwNOnTzFt2jSsWrUKvr6+jY6fEEJI61FgGlNrQgghhBBCCCGk3aI7kIQQQgghhBBCZEIJJCGEEEIIIYQQmVACSQghhBBCCCFEJpRAEkIIIYQQQgiRCSWQhBBCCCGEEEJkQgkkIYQQQgghhBCZUAJJCCGEEEIIIUQmlEASQgghhBBCCJEJJZCEEEIIIYQQQmTyf1T2lmWenMx4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304800" y="1219200"/>
            <a:ext cx="8382000" cy="4770537"/>
          </a:xfrm>
          <a:prstGeom prst="rect">
            <a:avLst/>
          </a:prstGeom>
        </p:spPr>
        <p:txBody>
          <a:bodyPr wrap="square">
            <a:spAutoFit/>
          </a:bodyPr>
          <a:lstStyle/>
          <a:p>
            <a:pPr>
              <a:buFont typeface="Wingdings" pitchFamily="2" charset="2"/>
              <a:buChar char="v"/>
            </a:pPr>
            <a:r>
              <a:rPr lang="en-US" sz="1600" b="1" dirty="0" smtClean="0">
                <a:latin typeface="Tahoma" pitchFamily="34" charset="0"/>
                <a:ea typeface="Tahoma" pitchFamily="34" charset="0"/>
                <a:cs typeface="Tahoma" pitchFamily="34" charset="0"/>
              </a:rPr>
              <a:t> </a:t>
            </a:r>
            <a:r>
              <a:rPr lang="en-US" sz="1600" b="1" dirty="0" err="1" smtClean="0">
                <a:latin typeface="Tahoma" pitchFamily="34" charset="0"/>
                <a:ea typeface="Tahoma" pitchFamily="34" charset="0"/>
                <a:cs typeface="Tahoma" pitchFamily="34" charset="0"/>
              </a:rPr>
              <a:t>Volkswagon</a:t>
            </a:r>
            <a:r>
              <a:rPr lang="en-US" sz="1600" dirty="0">
                <a:latin typeface="Tahoma" pitchFamily="34" charset="0"/>
                <a:ea typeface="Tahoma" pitchFamily="34" charset="0"/>
                <a:cs typeface="Tahoma" pitchFamily="34" charset="0"/>
              </a:rPr>
              <a:t> and </a:t>
            </a:r>
            <a:r>
              <a:rPr lang="en-US" sz="1600" b="1" dirty="0">
                <a:latin typeface="Tahoma" pitchFamily="34" charset="0"/>
                <a:ea typeface="Tahoma" pitchFamily="34" charset="0"/>
                <a:cs typeface="Tahoma" pitchFamily="34" charset="0"/>
              </a:rPr>
              <a:t>Mercedes-Benz</a:t>
            </a:r>
            <a:r>
              <a:rPr lang="en-US" sz="1600" dirty="0">
                <a:latin typeface="Tahoma" pitchFamily="34" charset="0"/>
                <a:ea typeface="Tahoma" pitchFamily="34" charset="0"/>
                <a:cs typeface="Tahoma" pitchFamily="34" charset="0"/>
              </a:rPr>
              <a:t> are the most sold used cars. We can clearly see the close call between the two brands which is followed by </a:t>
            </a:r>
            <a:r>
              <a:rPr lang="en-US" sz="1600" b="1" dirty="0">
                <a:latin typeface="Tahoma" pitchFamily="34" charset="0"/>
                <a:ea typeface="Tahoma" pitchFamily="34" charset="0"/>
                <a:cs typeface="Tahoma" pitchFamily="34" charset="0"/>
              </a:rPr>
              <a:t>BMW</a:t>
            </a:r>
            <a:r>
              <a:rPr lang="en-US" sz="1600" dirty="0">
                <a:latin typeface="Tahoma" pitchFamily="34" charset="0"/>
                <a:ea typeface="Tahoma" pitchFamily="34" charset="0"/>
                <a:cs typeface="Tahoma" pitchFamily="34" charset="0"/>
              </a:rPr>
              <a:t> and </a:t>
            </a:r>
            <a:r>
              <a:rPr lang="en-US" sz="1600" b="1" dirty="0" smtClean="0">
                <a:latin typeface="Tahoma" pitchFamily="34" charset="0"/>
                <a:ea typeface="Tahoma" pitchFamily="34" charset="0"/>
                <a:cs typeface="Tahoma" pitchFamily="34" charset="0"/>
              </a:rPr>
              <a:t>Toyota</a:t>
            </a:r>
          </a:p>
          <a:p>
            <a:pPr>
              <a:buFont typeface="Wingdings" pitchFamily="2" charset="2"/>
              <a:buChar char="v"/>
            </a:pPr>
            <a:endParaRPr lang="en-US" sz="1600" dirty="0">
              <a:latin typeface="Tahoma" pitchFamily="34" charset="0"/>
              <a:ea typeface="Tahoma" pitchFamily="34" charset="0"/>
              <a:cs typeface="Tahoma" pitchFamily="34" charset="0"/>
            </a:endParaRPr>
          </a:p>
          <a:p>
            <a:pPr>
              <a:buFont typeface="Wingdings" pitchFamily="2" charset="2"/>
              <a:buChar char="v"/>
            </a:pPr>
            <a:r>
              <a:rPr lang="en-US" sz="1600" dirty="0" smtClean="0">
                <a:latin typeface="Tahoma" pitchFamily="34" charset="0"/>
                <a:ea typeface="Tahoma" pitchFamily="34" charset="0"/>
                <a:cs typeface="Tahoma" pitchFamily="34" charset="0"/>
              </a:rPr>
              <a:t> Maximum </a:t>
            </a:r>
            <a:r>
              <a:rPr lang="en-US" sz="1600" dirty="0">
                <a:latin typeface="Tahoma" pitchFamily="34" charset="0"/>
                <a:ea typeface="Tahoma" pitchFamily="34" charset="0"/>
                <a:cs typeface="Tahoma" pitchFamily="34" charset="0"/>
              </a:rPr>
              <a:t>used cars were sold in </a:t>
            </a:r>
            <a:r>
              <a:rPr lang="en-US" sz="1600" b="1" dirty="0">
                <a:latin typeface="Tahoma" pitchFamily="34" charset="0"/>
                <a:ea typeface="Tahoma" pitchFamily="34" charset="0"/>
                <a:cs typeface="Tahoma" pitchFamily="34" charset="0"/>
              </a:rPr>
              <a:t>Year-2008</a:t>
            </a:r>
            <a:r>
              <a:rPr lang="en-US" sz="1600" dirty="0">
                <a:latin typeface="Tahoma" pitchFamily="34" charset="0"/>
                <a:ea typeface="Tahoma" pitchFamily="34" charset="0"/>
                <a:cs typeface="Tahoma" pitchFamily="34" charset="0"/>
              </a:rPr>
              <a:t> followed by </a:t>
            </a:r>
            <a:r>
              <a:rPr lang="en-US" sz="1600" b="1" dirty="0">
                <a:latin typeface="Tahoma" pitchFamily="34" charset="0"/>
                <a:ea typeface="Tahoma" pitchFamily="34" charset="0"/>
                <a:cs typeface="Tahoma" pitchFamily="34" charset="0"/>
              </a:rPr>
              <a:t>Year-2007</a:t>
            </a:r>
            <a:r>
              <a:rPr lang="en-US" sz="1600" dirty="0">
                <a:latin typeface="Tahoma" pitchFamily="34" charset="0"/>
                <a:ea typeface="Tahoma" pitchFamily="34" charset="0"/>
                <a:cs typeface="Tahoma" pitchFamily="34" charset="0"/>
              </a:rPr>
              <a:t>. Post which, we </a:t>
            </a:r>
            <a:r>
              <a:rPr lang="en-US" sz="1600" dirty="0" smtClean="0">
                <a:latin typeface="Tahoma" pitchFamily="34" charset="0"/>
                <a:ea typeface="Tahoma" pitchFamily="34" charset="0"/>
                <a:cs typeface="Tahoma" pitchFamily="34" charset="0"/>
              </a:rPr>
              <a:t>don’t </a:t>
            </a:r>
            <a:r>
              <a:rPr lang="en-US" sz="1600" dirty="0">
                <a:latin typeface="Tahoma" pitchFamily="34" charset="0"/>
                <a:ea typeface="Tahoma" pitchFamily="34" charset="0"/>
                <a:cs typeface="Tahoma" pitchFamily="34" charset="0"/>
              </a:rPr>
              <a:t>see much hike in resale of </a:t>
            </a:r>
            <a:r>
              <a:rPr lang="en-US" sz="1600" dirty="0" smtClean="0">
                <a:latin typeface="Tahoma" pitchFamily="34" charset="0"/>
                <a:ea typeface="Tahoma" pitchFamily="34" charset="0"/>
                <a:cs typeface="Tahoma" pitchFamily="34" charset="0"/>
              </a:rPr>
              <a:t>cars</a:t>
            </a:r>
          </a:p>
          <a:p>
            <a:pPr>
              <a:buFont typeface="Wingdings" pitchFamily="2" charset="2"/>
              <a:buChar char="v"/>
            </a:pPr>
            <a:endParaRPr lang="en-US" sz="1600" dirty="0">
              <a:latin typeface="Tahoma" pitchFamily="34" charset="0"/>
              <a:ea typeface="Tahoma" pitchFamily="34" charset="0"/>
              <a:cs typeface="Tahoma" pitchFamily="34" charset="0"/>
            </a:endParaRPr>
          </a:p>
          <a:p>
            <a:pPr>
              <a:buFont typeface="Wingdings" pitchFamily="2" charset="2"/>
              <a:buChar char="v"/>
            </a:pPr>
            <a:r>
              <a:rPr lang="en-US" sz="1600" dirty="0" smtClean="0">
                <a:latin typeface="Tahoma" pitchFamily="34" charset="0"/>
                <a:ea typeface="Tahoma" pitchFamily="34" charset="0"/>
                <a:cs typeface="Tahoma" pitchFamily="34" charset="0"/>
              </a:rPr>
              <a:t> From </a:t>
            </a:r>
            <a:r>
              <a:rPr lang="en-US" sz="1600" dirty="0">
                <a:latin typeface="Tahoma" pitchFamily="34" charset="0"/>
                <a:ea typeface="Tahoma" pitchFamily="34" charset="0"/>
                <a:cs typeface="Tahoma" pitchFamily="34" charset="0"/>
              </a:rPr>
              <a:t>the above analysis, its been identified that people in Ukraine while buying a second hand car prefer </a:t>
            </a:r>
            <a:r>
              <a:rPr lang="en-US" sz="1600" b="1" dirty="0">
                <a:latin typeface="Tahoma" pitchFamily="34" charset="0"/>
                <a:ea typeface="Tahoma" pitchFamily="34" charset="0"/>
                <a:cs typeface="Tahoma" pitchFamily="34" charset="0"/>
              </a:rPr>
              <a:t>sedan</a:t>
            </a:r>
            <a:r>
              <a:rPr lang="en-US" sz="1600" dirty="0">
                <a:latin typeface="Tahoma" pitchFamily="34" charset="0"/>
                <a:ea typeface="Tahoma" pitchFamily="34" charset="0"/>
                <a:cs typeface="Tahoma" pitchFamily="34" charset="0"/>
              </a:rPr>
              <a:t> type cars the most followed by the </a:t>
            </a:r>
            <a:r>
              <a:rPr lang="en-US" sz="1600" b="1" dirty="0" smtClean="0">
                <a:latin typeface="Tahoma" pitchFamily="34" charset="0"/>
                <a:ea typeface="Tahoma" pitchFamily="34" charset="0"/>
                <a:cs typeface="Tahoma" pitchFamily="34" charset="0"/>
              </a:rPr>
              <a:t>crossover</a:t>
            </a:r>
          </a:p>
          <a:p>
            <a:pPr>
              <a:buFont typeface="Wingdings" pitchFamily="2" charset="2"/>
              <a:buChar char="v"/>
            </a:pPr>
            <a:endParaRPr lang="en-US" sz="1600" dirty="0">
              <a:latin typeface="Tahoma" pitchFamily="34" charset="0"/>
              <a:ea typeface="Tahoma" pitchFamily="34" charset="0"/>
              <a:cs typeface="Tahoma" pitchFamily="34" charset="0"/>
            </a:endParaRPr>
          </a:p>
          <a:p>
            <a:pPr>
              <a:buFont typeface="Wingdings" pitchFamily="2" charset="2"/>
              <a:buChar char="v"/>
            </a:pPr>
            <a:r>
              <a:rPr lang="en-US" sz="1600" b="1" dirty="0" smtClean="0">
                <a:latin typeface="Tahoma" pitchFamily="34" charset="0"/>
                <a:ea typeface="Tahoma" pitchFamily="34" charset="0"/>
                <a:cs typeface="Tahoma" pitchFamily="34" charset="0"/>
              </a:rPr>
              <a:t> </a:t>
            </a:r>
            <a:r>
              <a:rPr lang="en-US" sz="1600" b="1" dirty="0" err="1" smtClean="0">
                <a:latin typeface="Tahoma" pitchFamily="34" charset="0"/>
                <a:ea typeface="Tahoma" pitchFamily="34" charset="0"/>
                <a:cs typeface="Tahoma" pitchFamily="34" charset="0"/>
              </a:rPr>
              <a:t>Vagon</a:t>
            </a:r>
            <a:r>
              <a:rPr lang="en-US" sz="1600" dirty="0">
                <a:latin typeface="Tahoma" pitchFamily="34" charset="0"/>
                <a:ea typeface="Tahoma" pitchFamily="34" charset="0"/>
                <a:cs typeface="Tahoma" pitchFamily="34" charset="0"/>
              </a:rPr>
              <a:t> body cars are the least </a:t>
            </a:r>
            <a:r>
              <a:rPr lang="en-US" sz="1600" dirty="0" smtClean="0">
                <a:latin typeface="Tahoma" pitchFamily="34" charset="0"/>
                <a:ea typeface="Tahoma" pitchFamily="34" charset="0"/>
                <a:cs typeface="Tahoma" pitchFamily="34" charset="0"/>
              </a:rPr>
              <a:t>sold cars</a:t>
            </a:r>
          </a:p>
          <a:p>
            <a:endParaRPr lang="en-US" sz="1600" dirty="0">
              <a:latin typeface="Tahoma" pitchFamily="34" charset="0"/>
              <a:ea typeface="Tahoma" pitchFamily="34" charset="0"/>
              <a:cs typeface="Tahoma" pitchFamily="34" charset="0"/>
            </a:endParaRPr>
          </a:p>
          <a:p>
            <a:pPr>
              <a:buFont typeface="Wingdings" pitchFamily="2" charset="2"/>
              <a:buChar char="v"/>
            </a:pPr>
            <a:r>
              <a:rPr lang="en-US" sz="1600" dirty="0" smtClean="0">
                <a:latin typeface="Tahoma" pitchFamily="34" charset="0"/>
                <a:ea typeface="Tahoma" pitchFamily="34" charset="0"/>
                <a:cs typeface="Tahoma" pitchFamily="34" charset="0"/>
              </a:rPr>
              <a:t> In </a:t>
            </a:r>
            <a:r>
              <a:rPr lang="en-US" sz="1600" dirty="0">
                <a:latin typeface="Tahoma" pitchFamily="34" charset="0"/>
                <a:ea typeface="Tahoma" pitchFamily="34" charset="0"/>
                <a:cs typeface="Tahoma" pitchFamily="34" charset="0"/>
              </a:rPr>
              <a:t>terms of the choice of fuel, mostly buyers are from </a:t>
            </a:r>
            <a:r>
              <a:rPr lang="en-US" sz="1600" b="1" dirty="0">
                <a:latin typeface="Tahoma" pitchFamily="34" charset="0"/>
                <a:ea typeface="Tahoma" pitchFamily="34" charset="0"/>
                <a:cs typeface="Tahoma" pitchFamily="34" charset="0"/>
              </a:rPr>
              <a:t>petrol (45.7%)</a:t>
            </a:r>
            <a:r>
              <a:rPr lang="en-US" sz="1600" dirty="0">
                <a:latin typeface="Tahoma" pitchFamily="34" charset="0"/>
                <a:ea typeface="Tahoma" pitchFamily="34" charset="0"/>
                <a:cs typeface="Tahoma" pitchFamily="34" charset="0"/>
              </a:rPr>
              <a:t> engine category while being followed by </a:t>
            </a:r>
            <a:r>
              <a:rPr lang="en-US" sz="1600" b="1" dirty="0">
                <a:latin typeface="Tahoma" pitchFamily="34" charset="0"/>
                <a:ea typeface="Tahoma" pitchFamily="34" charset="0"/>
                <a:cs typeface="Tahoma" pitchFamily="34" charset="0"/>
              </a:rPr>
              <a:t>Diesel (31.5%)</a:t>
            </a:r>
            <a:r>
              <a:rPr lang="en-US" sz="1600" dirty="0">
                <a:latin typeface="Tahoma" pitchFamily="34" charset="0"/>
                <a:ea typeface="Tahoma" pitchFamily="34" charset="0"/>
                <a:cs typeface="Tahoma" pitchFamily="34" charset="0"/>
              </a:rPr>
              <a:t> engine </a:t>
            </a:r>
            <a:r>
              <a:rPr lang="en-US" sz="1600" dirty="0" smtClean="0">
                <a:latin typeface="Tahoma" pitchFamily="34" charset="0"/>
                <a:ea typeface="Tahoma" pitchFamily="34" charset="0"/>
                <a:cs typeface="Tahoma" pitchFamily="34" charset="0"/>
              </a:rPr>
              <a:t>type</a:t>
            </a:r>
          </a:p>
          <a:p>
            <a:endParaRPr lang="en-US" sz="1600" dirty="0">
              <a:latin typeface="Tahoma" pitchFamily="34" charset="0"/>
              <a:ea typeface="Tahoma" pitchFamily="34" charset="0"/>
              <a:cs typeface="Tahoma" pitchFamily="34" charset="0"/>
            </a:endParaRPr>
          </a:p>
          <a:p>
            <a:pPr>
              <a:buFont typeface="Wingdings" pitchFamily="2" charset="2"/>
              <a:buChar char="v"/>
            </a:pPr>
            <a:r>
              <a:rPr lang="en-US" sz="1600" dirty="0" smtClean="0">
                <a:latin typeface="Tahoma" pitchFamily="34" charset="0"/>
                <a:ea typeface="Tahoma" pitchFamily="34" charset="0"/>
                <a:cs typeface="Tahoma" pitchFamily="34" charset="0"/>
              </a:rPr>
              <a:t> Resale </a:t>
            </a:r>
            <a:r>
              <a:rPr lang="en-US" sz="1600" dirty="0">
                <a:latin typeface="Tahoma" pitchFamily="34" charset="0"/>
                <a:ea typeface="Tahoma" pitchFamily="34" charset="0"/>
                <a:cs typeface="Tahoma" pitchFamily="34" charset="0"/>
              </a:rPr>
              <a:t>of </a:t>
            </a:r>
            <a:r>
              <a:rPr lang="en-US" sz="1600" b="1" dirty="0">
                <a:latin typeface="Tahoma" pitchFamily="34" charset="0"/>
                <a:ea typeface="Tahoma" pitchFamily="34" charset="0"/>
                <a:cs typeface="Tahoma" pitchFamily="34" charset="0"/>
              </a:rPr>
              <a:t>gas</a:t>
            </a:r>
            <a:r>
              <a:rPr lang="en-US" sz="1600" dirty="0">
                <a:latin typeface="Tahoma" pitchFamily="34" charset="0"/>
                <a:ea typeface="Tahoma" pitchFamily="34" charset="0"/>
                <a:cs typeface="Tahoma" pitchFamily="34" charset="0"/>
              </a:rPr>
              <a:t> running cars is quite less as compared to </a:t>
            </a:r>
            <a:r>
              <a:rPr lang="en-US" sz="1600" b="1" dirty="0">
                <a:latin typeface="Tahoma" pitchFamily="34" charset="0"/>
                <a:ea typeface="Tahoma" pitchFamily="34" charset="0"/>
                <a:cs typeface="Tahoma" pitchFamily="34" charset="0"/>
              </a:rPr>
              <a:t>petrol</a:t>
            </a:r>
            <a:r>
              <a:rPr lang="en-US" sz="1600" dirty="0">
                <a:latin typeface="Tahoma" pitchFamily="34" charset="0"/>
                <a:ea typeface="Tahoma" pitchFamily="34" charset="0"/>
                <a:cs typeface="Tahoma" pitchFamily="34" charset="0"/>
              </a:rPr>
              <a:t> and </a:t>
            </a:r>
            <a:r>
              <a:rPr lang="en-US" sz="1600" b="1" dirty="0" smtClean="0">
                <a:latin typeface="Tahoma" pitchFamily="34" charset="0"/>
                <a:ea typeface="Tahoma" pitchFamily="34" charset="0"/>
                <a:cs typeface="Tahoma" pitchFamily="34" charset="0"/>
              </a:rPr>
              <a:t>diesel</a:t>
            </a:r>
          </a:p>
          <a:p>
            <a:pPr>
              <a:buFont typeface="Wingdings" pitchFamily="2" charset="2"/>
              <a:buChar char="v"/>
            </a:pPr>
            <a:endParaRPr lang="en-US" sz="1600" dirty="0">
              <a:latin typeface="Tahoma" pitchFamily="34" charset="0"/>
              <a:ea typeface="Tahoma" pitchFamily="34" charset="0"/>
              <a:cs typeface="Tahoma" pitchFamily="34" charset="0"/>
            </a:endParaRPr>
          </a:p>
          <a:p>
            <a:pPr>
              <a:buFont typeface="Wingdings" pitchFamily="2" charset="2"/>
              <a:buChar char="v"/>
            </a:pPr>
            <a:r>
              <a:rPr lang="en-US" sz="1600" dirty="0" smtClean="0">
                <a:latin typeface="Tahoma" pitchFamily="34" charset="0"/>
                <a:ea typeface="Tahoma" pitchFamily="34" charset="0"/>
                <a:cs typeface="Tahoma" pitchFamily="34" charset="0"/>
              </a:rPr>
              <a:t> Mostly </a:t>
            </a:r>
            <a:r>
              <a:rPr lang="en-US" sz="1600" dirty="0">
                <a:latin typeface="Tahoma" pitchFamily="34" charset="0"/>
                <a:ea typeface="Tahoma" pitchFamily="34" charset="0"/>
                <a:cs typeface="Tahoma" pitchFamily="34" charset="0"/>
              </a:rPr>
              <a:t>buyers have gone for </a:t>
            </a:r>
            <a:r>
              <a:rPr lang="en-US" sz="1600" b="1" dirty="0">
                <a:latin typeface="Tahoma" pitchFamily="34" charset="0"/>
                <a:ea typeface="Tahoma" pitchFamily="34" charset="0"/>
                <a:cs typeface="Tahoma" pitchFamily="34" charset="0"/>
              </a:rPr>
              <a:t>front-wheel</a:t>
            </a:r>
            <a:r>
              <a:rPr lang="en-US" sz="1600" dirty="0">
                <a:latin typeface="Tahoma" pitchFamily="34" charset="0"/>
                <a:ea typeface="Tahoma" pitchFamily="34" charset="0"/>
                <a:cs typeface="Tahoma" pitchFamily="34" charset="0"/>
              </a:rPr>
              <a:t> drive cars. The reason could be the weight of the </a:t>
            </a:r>
            <a:r>
              <a:rPr lang="en-US" sz="1600" dirty="0" err="1">
                <a:latin typeface="Tahoma" pitchFamily="34" charset="0"/>
                <a:ea typeface="Tahoma" pitchFamily="34" charset="0"/>
                <a:cs typeface="Tahoma" pitchFamily="34" charset="0"/>
              </a:rPr>
              <a:t>drivetrain</a:t>
            </a:r>
            <a:r>
              <a:rPr lang="en-US" sz="1600" dirty="0">
                <a:latin typeface="Tahoma" pitchFamily="34" charset="0"/>
                <a:ea typeface="Tahoma" pitchFamily="34" charset="0"/>
                <a:cs typeface="Tahoma" pitchFamily="34" charset="0"/>
              </a:rPr>
              <a:t> is less than that of a rear-wheel vehicle. </a:t>
            </a:r>
            <a:r>
              <a:rPr lang="en-US" sz="1600" b="1" dirty="0">
                <a:latin typeface="Tahoma" pitchFamily="34" charset="0"/>
                <a:ea typeface="Tahoma" pitchFamily="34" charset="0"/>
                <a:cs typeface="Tahoma" pitchFamily="34" charset="0"/>
              </a:rPr>
              <a:t>Front wheel</a:t>
            </a:r>
            <a:r>
              <a:rPr lang="en-US" sz="1600" dirty="0">
                <a:latin typeface="Tahoma" pitchFamily="34" charset="0"/>
                <a:ea typeface="Tahoma" pitchFamily="34" charset="0"/>
                <a:cs typeface="Tahoma" pitchFamily="34" charset="0"/>
              </a:rPr>
              <a:t> drive also has certain advantages when the roads get slippery or icy.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0"/>
            <a:ext cx="9144000" cy="12192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sng" strike="noStrike" kern="1200" cap="none" spc="0" normalizeH="0" baseline="0" noProof="0" dirty="0" smtClean="0">
                <a:ln>
                  <a:noFill/>
                </a:ln>
                <a:solidFill>
                  <a:schemeClr val="tx1"/>
                </a:solidFill>
                <a:effectLst/>
                <a:uLnTx/>
                <a:uFillTx/>
                <a:latin typeface="Tahoma" pitchFamily="34" charset="0"/>
                <a:ea typeface="Tahoma" pitchFamily="34" charset="0"/>
                <a:cs typeface="Tahoma" pitchFamily="34" charset="0"/>
              </a:rPr>
              <a:t>Actionable Insights</a:t>
            </a:r>
          </a:p>
        </p:txBody>
      </p:sp>
      <p:sp>
        <p:nvSpPr>
          <p:cNvPr id="4098" name="AutoShape 2" descr="data:image/png;base64,iVBORw0KGgoAAAANSUhEUgAAA5AAAAIWCAYAAAAh0mJVAAAABHNCSVQICAgIfAhkiAAAAAlwSFlzAAALEgAACxIB0t1+/AAAADh0RVh0U29mdHdhcmUAbWF0cGxvdGxpYiB2ZXJzaW9uMy4xLjAsIGh0dHA6Ly9tYXRwbG90bGliLm9yZy+17YcXAAAgAElEQVR4nOzde1yO9/8H8Fc6LuUbFnNopIh0UCmJybdiGpUREdVyCk1kNYcxlmOOU20KYcgsNNLXbDkPGWUkklPlkFAjss5dvz96dP3cOrgR951ez8ejx0Ofz+e63u/r7r5uvft8rutSEARBABEREREREdFLNJJ1AkRERERERFQ/sIAkIiIiIiIiqbCAJCIiIiIiIqmwgCQiIiIiIiKpsIAkIiIiIiIiqbCAJCIiIiIiIqmwgCRqwOzs7GBgYCB+de3aFXZ2dli9ejVKSkreWtysrCwsXLgQDg4OMDExQd++fREYGIibN2+KY+7cuQMDAwMcP368zuOXlJRgy5Ytb3SMBgYG+Pnnn+swq9qFhoaiV69ebz3O33//jb/++kv83s7ODitWrHjrcd8VDw8P+Pv7yzoN0fnz5zFgwAAYGRlh0aJFNY6T5pypT6R5P7/svVfX52DlZ46BgQESEhKqHTN79mwYGBjI5Jw4dOgQ/vvf/8LY2BibNm2qk30eO3YMV65cqZN91QV5Oz9jYmJgYGCAoqIiWadCJFdYQBI1cKNHj8aJEydw4sQJ/P7775g9ezZ27NiBVatWvZV458+fx+DBg5GZmYkFCxZg//79WLFiBXJzczF8+HBcunTprcR9XlxcHBYtWoTy8vK3HquujBkzBvv27XvrcUaMGFFvi5L6KCwsDCoqKti/fz8mT55c7Rh5OGcaEmVlZezfv79Ke3FxMeLj46GgoCCDrIAVK1agQ4cO+O233+Dq6vrG+7t79y4mTJiABw8e1EF2RNSQsIAkauA++OADaGtrQ1tbG23btoWDgwPc3d0RExNT57GKi4sxbdo0WFpaYt26dejZsyfatm2L7t27Izw8HB999BEWLFhQ53FfJAjCW49R1xo3boxmzZrJOg2qY0+fPkWXLl3w8ccfo2nTplX65eWcaUh69eqFP/74A6WlpRLtx44dQ5MmTdC6dWuZ5PX06VOYmpqibdu20NTUfOP91cfPQSKSDywgiaiKDz74QOL74uJirFq1Cv369YORkRHMzc0xduxYZGRkiGMMDAzw/fffw8HBAdbW1vj777+r7PfIkSO4d+8epkyZUuWv+CoqKli9enWVZXyXL1+Gu7s7jI2N0adPH6xbt07sEwQBkZGR+Oyzz2BsbIxu3brB3d0dycnJ4hg7OzssXrwYzs7OsLS0RGRkJGbNmgUAMDExqbFQvnjxIjw8PGBmZgZzc3OMHz8e169flxhz+/ZtTJgwAaampujZsyeCg4NRVlYm9v/999/w9vZG9+7d0b17d/j5+eHu3bsAgKVLl6J///7i2LKyMnTv3h1jx44V2x4+fIjOnTvj3LlzVZb8GRgY4JdffsG4ceNgamqK//73v1iyZInEL72pqanw9PREt27dYGtri82bN6Nfv341HrOBgQEAYP78+fDw8BDb//nnH0yfPh1mZmbo3r07Zs2ahX///Vfsv3//Pr766itYWVnB0tIS3t7etc6KVS4V3L9/P0aMGAETExP0798f4eHh4pjqlo799ddfMDAwwI0bNwBULHdbtmwZvvvuO1hYWKBHjx74/vvvcevWLYwZMwampqaws7NDbGysRPyCggLMmjULZmZmsLa2xooVKySWM+fn5+Pbb7+FjY0NzMzMMGLECIkljTExMejTpw+WL18OS0tLjBgxotpfxsvKyrB582Z89tlnMDExgZ2dHcLDw8X3iIGBAc6fP489e/bAwMAAd+7cqbKPVz1nzp07J77njIyMYG9vjw0bNoj9oaGhcHNzw4wZM2Bubo6pU6cCADZv3oz+/fvDyMgItra2CA4ORnFxcY0/wxMnTsDV1RWmpqbo0aMHpk6divv374v99+7dw4wZM9C7d2+YmJjA3d0dZ8+erXF/Dx48gJ+fHywsLGBjY4MtW7bUOPZ5t27dgqenJ4yNjeHg4IA9e/YAqFim3qtXLyxbtkxi/MmTJ2FoaFjrrJujoyOePn2KU6dOSbTHxcVh0KBBVcYfOXIEI0aMgJmZGYyMjPDZZ5+JeQDAzJkz8dVXX2HVqlXo3bs3LCwsMGbMGImZ/uqW61Yu56w8Xx4+fIgffvhBPE/v37+PwMBA9OrVC127doWNjQ2++eYbiXPz7t278PPzg6WlJbp3746JEyciMzMTd+7cgb29PQBg/PjxmDlzJoDqlwU/n1tN7/26OmeA2s/PytciPDwcvXv3xieffIK7d+++9LWo/Ow4fvw4XFxcYGJigkGDBmHXrl0SsXfv3o1PP/0UxsbG8PDwwL1796rNkaihYwFJRBKuXbuG6OhouLm5iW0rV65ETEwM5s+fj99//x0//PADMjMzsXDhQolto6KisHz5ckRERMDY2LjKvlNSUqCuri7+AvSijh07Qk9PT6Jt8+bN+OKLL7B//358/vnnWLlyJU6fPg0A2Lp1K8LCwjB16lQcOHAAGzduRFFREWbMmCGxj+3bt2P69OnYunUrhg8fjtmzZwMADh8+jM8++6xKHuXl5Zg0aRI+/vhj7NmzBzt27EBpaSl8fX2rHG+/fv0QFxeHL7/8Ehs3bhR/cUxOToaHhwdatWqF7du3Y/369Xjw4AFGjRqFJ0+ewN7eHpmZmbh9+zaAimWK+fn5SEpKEn9ZOnr0KJo3b45u3bpV+3oFBwfD0dERe/fuxejRo7F582bExcUBAHJycuDp6QktLS1ER0dj2bJliI6OFuNV58SJEwCAgIAAhIaGiu0xMTHo0qULYmNjsWDBAsTGxopFyb///gsPDw8UFBRg06ZN2LFjBwwMDDBixIiXXlu1ePFieHt7Y8+ePbC3t8fq1atrLTKqs2XLFjRr1gx79uyBp6cn1q5dCy8vLwwdOhQxMTEwMzPDN998g8ePH4vbHDlyBMrKyti1axcWLlyI3bt3Y8mSJQAq/igxbtw4XLt2DaGhoYiJiYGdnR3GjRuHY8eOifu4f/8+bty4gd27d2P+/PnVLmtcunQpQkJCMHbsWOzbtw9+fn5Yv349Fi9eLL7eXbt2haOjI06cOIFWrVpV2cernDMPHjzA2LFjoauri507d2Lfvn0YMGAAli9fjgsXLojbnD9/HioqKti7dy/8/Pxw7NgxrFixAgEBAfjjjz8QFBSE6OjoGq+ze/z4MSZPnoxPPvkEcXFx2LBhAzIyMsTzKj8/HyNHjkR6ejpCQkKwe/du6OnpwdvbG+fPn6+yv9LSUowdOxZ37tzBxo0bsX79esTHx4t/bKnN1q1b0a9fP8TGxmL06NGYNWsWDhw4AGVlZbi4uCA2NlbijzqVhUyLFi1q3GezZs1gbW0tsYw1Pz8fR48ehZOTk8TY1NRUTJ48Gba2toiNjcWvv/4KY2NjfPPNN8jOzhbH/f7778jKysKmTZvw448/4ubNm5g/f/5Ljw8AWrVqhRMnTqBZs2YYM2aMeJ5OnDgR2dnZiIiIwIEDB/D1119j79692LZtm5jzqFGj8OjRI2zYsAE///wzSktLMWbMGLRo0QI7d+4EUPH5/s0330iVC1D1vQ+gzs4ZoPbzs1J0dDQiIyMRFhaGNm3avPS1qLRkyRIEBgaKn2nffvut+Jm4f/9+zJkzByNGjMC+ffvw2WefSfxRi4j+n5KsEyAi2dq8eTOioqIAVPzVvqSkBO3bt4enp6c4xsjICH379kXPnj0BAG3atMHAgQOrzGQNHDgQZmZmNcbKy8uDpqbmK11DNHHiRHGmburUqdi0aRMuXrwIa2trfPzxxwgODhb727RpAzc3N8ydOxclJSVQVlYGAPTs2RN9+/YV91m5/OvDDz+EqqpqlZhPnz5FTk4OmjZtitatW0NZWRlLly5FZmYmysvL0ahRxd/ehg0bhmHDhgEARo0ahS1btuDixYsYOnQoNm7ciPbt22PhwoXi+NDQUNjb2yMmJgYeHh5o2rQp/vzzT7i7u+PEiRPo27cvTpw4gQsXLqB79+44cuQI7O3txe1f5OTkhKFDhwIAxo4di127duHcuXMYPHgwduzYARUVFSxbtgxqamoAgFWrVsHFxaXG11pbWxsAoKGhAS0tLbH9v//9L8aPHw8A0NHRwc6dO3Hx4kUAwP/+9z88fPgQcXFxUFFRAVAx45KUlISffvqpyi9+z/P09MSnn34KAAgMDMTPP/+Mc+fOwdLSssZtXtS+fXtMmTIFAODt7Y2QkBD069cPAwcOBFBx7WhcXBwyMjLEQrxjx46YP38+GjVqBD09PeTm5mLBggWYPn06Ll68iL///hvHjh3DRx99BACYMGECLl++jA0bNsDW1laMPXnyZHz88cfV5pWfn4+ff/4ZU6dOFX9G7dq1Q15eHoKDg+Hr6wttbW0oKSlBTU1NfO1f9CrnTFFRESZNmoQxY8ZASaniv/epU6diw4YNSEtLg6mpqTh22rRpaN68OQDgzz//hIKCAlq1aoXWrVujdevW2LhxI5o0aVJtnHv37qGoqAgffvgh2rRpAx0dHaxZs0Ys0mNjY5GTk4NffvkFLVu2BAAEBQXh0qVLiIiIwNq1ayX2l5CQgKtXr2Lfvn3o1KkTgIqixs7O7qXH7OrqKs6W6+rq4uLFi4iMjMSAAQMwbNgwREZG4tSpU/jkk0/w5MkTxMfHS3V998CBA7FkyRIUFxdDRUUFBw8ehK6uLvT19SXGKSgoYObMmfDy8hLbJk2ahD179uDGjRvie0hNTQ2LFy8WzxF3d3eEhIS8NA8AUFRUhLa2Nho1agR1dXVoa2ujqKgIzs7OsLe3F9+DOjo62LFjB9LS0gBUFES5ubnYvXu3+LNetGgRNm3ahMePH4tL4ps0afLKS2Kff+8nJCTUyTlTqbbzs9LIkSPFP6pI81pUmjJlCnr37g0AmDFjBmJjY3HhwgXo6Ojgp59+Qr9+/eDt7Q2g4rPlxo0b2Lp16yu9NkQNAQtIogZuyJAh4rLJ0tJSZGVlYe3atRg2bBj27NmD//znP3BycsKZM2ewatUqZGZmIj09HTdu3JAoMoCK/3Br07RpUzx58gSCIEhdRD6/z0aNGkFTU1Nc1ti3b1+kpKQgJCQEmZmZyMjIEH9heP4GOe3atZMqVqX//Oc/8PHxQUREBLZv3w4rKyt88skncHZ2lijmdHV1q2xXmVtaWhosLS0lxmtra0NXVxdXrlyBoqKiWDBWFpCurq548uQJTp8+DRMTEyQkJNT6S2aHDh0kvtfU1BRnL1NSUmBoaCgWjwDQuXPn17p26sWf63/+8x/k5OQAqFhiXFBQgB49ekiMqW35Y3X5N2rUCI0bN37lO+M+/zNQV1cHIPnzrjz+55fCmpmZSfxcTE1NUVJSghs3bohLbx0dHSXilJSUVCmoantf3bhxAyUlJVWKYSsrK5SVleHatWtVXrPqvMo5o6Ojg+HDh2PHjh24evUqbt26JZ4Pz8/CaWhoiAUFADg7O2PPnj1wdXVF27Zt0atXL/Tr10+i4Hxely5d4OzsjKCgIISEhMDa2hq2trbi8s60tDS0bdtWLB6BikLLwsIChw4dqrK/q1evQk1NTSweAaBFixbQ0dF56etjYWEh8b2JiQkOHToEQRCgq6sLS0tL7NmzR5wt1dTUlPhjUk369++P+fPn488//4S9vT3i4uKqzD4CFedU06ZNERkZiRs3buD27dtITU0FIPmat23bViweAclz9XWoqqpi9OjR+OOPP7B161bcvn0b165dw927d8WZ7CtXrqBt27YSP+uWLVuKy1WrWzItreff+3V1zlSq7fysPJbnP5OkeS0qPf+ZU/lZWPlzuHr1KhwcHCTGm5ubs4AkqgYLSKIGrkmTJhL/qevp6aFjx46wtbVFXFwcRo0ahe+++w6xsbH4/PPP0bt3b4wdOxYHDx7E7t27JfZV3Wze88zNzREeHo4rV66gS5cuVfr/97//4ffff5e4pqu62bfKa2c2bNiANWvWYPDgwbCwsMDIkSORlpaGoKAgifHPF1HS8vf3h7u7O44dO4bTp09j9erV4hLNDz/88KW51aS8vFz8RdLe3h4zZsxATk4OUlJSsGrVKjx48ACnT5+GsbExFBUVay0ynv+F9MX4SkpKdfYoFkVFxRr7ysvL0bZtW0RGRkqV38v6K/Ovrlh68aYmAMSZtufVNGNbU3/lHxtKS0vFn8/z17DVtN3rvK8qY73stan0KudM5RJpfX19fPLJJ7C1tYWRkRH69OlTa97NmjXDr7/+igsXLuDkyZM4deoUoqOjMXLkSMybN6/avJYvX44vv/wSx48fx+nTp/Hdd99h27ZttT5WQxAEcVVATf3P/9xrG1vpxfemIAgoKSkR9zNs2DB8++23yM/Px549ezB48OBq3zMv0tTURJ8+fbB//36YmZnh9OnTVZbsA8DZs2cxbtw49OzZE5aWlhgwYACaNm1a5S6p0v68n1fb+fvvv//C09MTT548gaOjIwYNGoSuXbtKLEWV5vV73Tyefw/V9TlT2/lZ6fn/a6R5LSpV95o8/5n94ud3Xb2GRO8bXgNJRDUqLy/Ho0ePsH37dnzzzTeYM2cOhg0bBhMTE9y8efOV7+LXs2dP6Ojo4IcffqiybVFRESIiIpCdnS31LNmPP/6ICRMmYMGCBXB3d0f37t1x69YtALUXci+bybl37554jc7w4cOxatUqxMTE4Pbt2zhz5oxUuRkYGODcuXMSM6EPHjxARkaGuAyud+/eKC0tRUREBFq3bg0dHR3Y2Njg/PnziIuLg62t7Wv94glUzBKlpqZKzLzduHEDT58+fa391aRTp07Izs6Gmpoa2rVrJ36Fh4fj8OHDr73fyl/c8vPzxbbMzMw3zhdAlRv8nD17FsrKyujYsSMMDAxQXFyMp0+fShzPzp078euvv0odQ09PD8rKylWu6Tx79iyUlJReOltf6VXOmZ9//hmNGzfG1q1b4ePjA3t7ezx69AhA7edDfHw81q5di27dusHX1xdRUVGYOHFijTdbunLlCr799lu0atUKHh4e+OGHHxAeHo5Lly4hLS1NvCHQ89cACoKAxMREdOzYscr+DA0NUVhYiJSUFLHt8ePH4rlcm+e3ASpe3+cL7QEDBkBFRQU7duxAcnKyuJxYGgMHDsSRI0cQGxsLc3NzcXnm8yIjI2FiYoLw8HCMHTsWffr0EW/Q8yqfj8rKyhLv9fLy8lpnCE+cOIGLFy9i48aN8Pf3x6BBg9CmTRvcunVLjKuvr487d+7gn3/+EbfLzc1Fjx49cPbs2Wo/B1/MIz8/X2L76tTVOVOptvOzOtK8FtLo0qULkpKSJNqev3aYiP4fC0iiBq6goAAPHz7Ew4cP8eDBAyQnJ2P27NlQV1dH//79oampCU1NTRw+fBg3b97EjRs3sGLFCsTHx0u1TPF5KioqWLJkCU6ePImJEyfi9OnTuHPnDk6ePAlvb29kZ2e/0iMJWrdujVOnTiEtLQ2ZmZnYsGGDeD1nbbk1btwYQMWdVp89e1alv3nz5jh48CDmzp2LK1eu4NatW/jll1+grKwMIyMjqXIbM2YMMjIyMGfOHFy7dg3nz5+Hn58ftLS04OzsDKDibrc2NjbYsWMHbGxsAFQs11JRUUFcXBz69esn9WvxInd3d5SUlGDGjBm4evUqzp07h4CAAAC1F9CNGzfGjRs3kJubK1UcZ2dnfPjhh5gyZQoSExORkZGBoKAgxMbG1vgLnzRMTU3RqFEjrFmzBrdv38axY8ewcePG197f8y5duoSFCxfixo0b2L9/P8LCwuDu7o4mTZqgd+/e6Nq1K7766iucOHECt2/fxo8//ogNGzZIXfQBFctER44cibVr1yImJgaZmZnYs2cPQkND4erqWu0jO6rzKudMq1at8PDhQxw6dAhZWVk4duyY+FD22s6HRo0aITQ0FFu2bMHt27eRnJyM48eP13g9c9OmTbFv3z7MmzcPN27cwM2bN8Xl7h06dBDfE1OnTsW5c+dw/fp1fPvtt7h69ap4fdnzevToATMzM8ycORNnz57FlStXEBAQINXny7Zt2/DLL78gPT0da9euxaFDhzBx4kSxX1VVFc7OzggNDYW5uXmVZd+1sbOzgyAICA0NrXb5KlDxGXT9+nX89ddfuHv3Lvbv3y/O2r7KCgBzc3McOHAAp0+fRnp6OubPn1/rH3sqi9nY2FjcuXMHFy5cgJ+fHx4+fCi+bk5OTtDW1kZAQIBY3H/99dfQ0tKCiYmJ+Dl49epV8Q8NZmZm2LlzJ5KTk3H16lV8/fXXL52xratzplJt5+frvhbS8PHxwbFjxxAWFob09HT8+uuv2L59+yvnT9QQsIAkauC2bduG3r17o3fv3rC1tcX48ePFWYyWLVtCSUkJoaGhuHPnDgYPHgwvLy+kp6cjKCgIT58+feWHzltaWiI6OhpaWlqYOXMmHB0dMWfOHHz88cfYuXNnjXebrM7y5csBAG5ubnBzc8PJkyfF2/bX9pfjnj17onv37vjiiy+wY8eOKv0qKiqIjIxEaWkpPD09MWjQICQmJmLdunUvvQFEJRMTE2zcuBEZGRkYOnQofHx80KpVK+zYsUPi2lF7e3sUFxeLNyhSUlKClZUVlJSU8Mknn0j9WryoadOm2LhxI+7fv4+hQ4di2rRp4rK62mY1J0yYgN27d1f7i351NDU1ERUVhdatW2Py5MkYPHgwUlJSsHbtWlhZWb12/jo6OggKCsLJkyfh6OiIH3/8EXPnzn3t/T3v888/R25uLoYMGYLFixdj9OjR4p17FRUVERkZie7duyMwMBADBw7Eb7/9hmXLlomFv7RmzpyJ8ePHIywsDAMHDsQPP/yACRMm4Ntvv32l/Uh7znh4eGDw4MGYM2cOPvvsMyxfvhxubm6wtLSUeLTNi+zt7fHdd9/hl19+waBBgzB+/Hjo6+vXeLOZli1bYt26dcjMzMTw4cMxdOhQ3L9/H5s2bYKGhgY0NDQQFRWFli1bYsKECXB1dUVGRgY2b95c5ZpFoKKAjYiIgJGRESZPngxPT08YGhpK9ccaX19fxMTEwMnJCXv37sWqVauqXMc2dOhQFBYWVllW+jJqamri+Vl5s6cX+fn5wcrKCl9++SWcnJywYcMGBAQEoE2bNq80e+Xv7w9zc3NMnDgR7u7u4rXnNTExMcGcOXOwa9cuODo6wt/fH23btsUXX3yBlJQUlJeXQ01NDZGRkVBRUcHo0aPh4eEBdXV1REZGQlVVFVpaWhg5ciTWrFkjPtpo/vz5+OijjzBq1CiMGzdOfPxHberynAFqPz9f97WQhq2tLdasWYPff/8dzs7O2LZtGyZPnvzK+RM1BAoCnyRLRPTeuX79OnJycmBtbS22ZWdnw9bWFtu3b6/2F3mi99GhQ4fw9ddf488//xRvtERERK+PN9EhInoP5eTk4IsvvkBQUBB69eqFR48e4fvvv0eHDh1qvLsm0fvk8uXL4rMohw8fzuKRiKiOyGQJa3JysvgcHqDiOVe+vr6wsLBA3759xYfbAhXXbcyePRtWVlawsbGReH6UIAhYuXIlrK2tYWlpiYULF0rcNpuIqKGytrbGd999h59++gmOjo4YO3YsmjRpgk2bNkl1F0qi+q7yeu7nnxVKRERv7p0uYRUEAbt378bSpUuhqKiIv/76C0DFNQSqqqpYuHAh0tLSMH78ePz000/o3LkzgoODkZqaitDQUOTm5mLMmDGYM2cO7OzsxIvnIyMjoaCgAB8fH3z++efiQ4WJiIiIiIio7rzTGcjw8HBs2bJF4g5pz549w8GDB8Ui0sTEBIMGDRJnIWNjY+Hj4wNNTU20b98eo0ePRnR0NABg79698PLyQosWLaCtrQ0fHx+xj4iIiIiIiOrWO13HNHToUEycOFHiOWqZmZlQUlKCjo6O2Karq4s//vgDeXl5yMnJEZ+ZVtlXeZv+mzdvVum7fv16lYcRS6O8vBzPnj2DsrLyK29LRERERERU3wmCgJKSEjRu3BiNGlU/1/hOC8gWLVpUafv333+hpqYm0aampobCwkIUFBQAqHhW2ot9QMXz657f9oMPPkB5eTmKi4uhqqr6Srk9e/YMV69efaVtiIiIiIiI3jedOnWCpqZmtX0yv5PCBx98IBaElQoLC6Guri4Wh4WFhdDQ0JDoAyqKyaKiInG7goICKCkpvXLxCADKysoAKl6s55+RlpKS8tJnUUkzRhb7aigx63v+sohZ3/OXRUzm3/Bi1vf8ZRGzvucvi5jMv+HFrO/5yyJmfc9fFjFfd1/FxcW4evWqWBtVR+YFZLt27VBaWoqsrCy0bt0aAJCeng59fX1oaWmhefPmSE9Px4cffij26enpAQD09PSQnp4u3pI+PT0dHTp0eK08KpetqqioVClApSlIpS1a3/W+GkrM+p6/LGLW9/xlEZP5N7yY9T1/WcSs7/nLIibzb3gx63v+sohZ3/OXRcw32Vdtl/TJ5DEez9PQ0IC9vT1WrlyJgoICJCcnIy4uDk5OTgAAZ2dnhIaG4vHjx8jIyMC2bdvg4uIi9kVGRiI7Oxs5OTmIiIgQ+4iIiIiIiKhuyXwGEgAWLFiAefPmwdbWFurq6ggMDBRnFadNm4bFixfD0dERCgoK8PT0hKOjIwDA3d0dOTk5cHV1RUlJCZycnODt7S3LQyEiIiIiInpvyaSA7NGjh/gMSADQ0tLCmjVrqh2rpqaGoKAgBAUFVelTVFSEv78//P3931quREREREREVEHmS1iJiIiIiIiofmABSURERERERFJhAUlERERERERSYQFJREREREREUmEBSURERERERFJhAUlERERERERSYQFJREREREREUmEBSURERERERFJhAUlERERERERSkZsCMiEhAYMHD4aZmRnc3Nxw4cIFAEBycjK6dOkCMzMz8Ss8PBwAIAgCVq5cCWtra1haWmLhwoUoKyuT5WEQERERERG9t5RknQAA3LlzB5MmTcLs2bMxZMgQnAQyuvcAACAASURBVDhxAhMmTEBcXByuXLmCPn36ICIiosp2UVFROHr0KGJjY6GgoAAfHx9s374dHh4eMjgKIiIiIiKi95tczEAeP34cnTp1wvDhw6GkpIS+ffvCxMQEBw4cwOXLl9G5c+dqt9u7dy+8vLzQokULaGtrw8fHB9HR0e84eyIiIiIiooZBLmYgy8vLoaamJtHWqFEjZGZmIjU1FSoqKrCzs0N5eTkcHR3h7+8PFRUV3Lx5E/r6+uI2urq6uH79OgRBgIKCwrs+DCIiIiIioveagiAIgqyTyMjIwODBg7FkyRI4ODggISEBU6ZMgbOzMx4+fIgePXrAzc0Nubm5mDp1KmxsbBAQEABDQ0PExMSIM5S3b9+Gg4MDkpOToaqq+ko5FBUVISUl5W0cHhERERERUb1hZGRUcz0lyIkjR44ITk5OgpWVlRAYGCh88803QnBwcJVxBw4cEPr37y8IgiCYmZkJ58+fF/vS0tIEQ0PD14pfWFgoJCYmCoWFhRLtiYmJL91WmjGy2FdDiVnf85dFzPqevyxiMv+GF7O+5y+LmPU9f1nEZP4NL2Z9z18WMet7/rKI+br7qqkmep5cXAOZn5+PVq1aITY2Fn/99ReWLVuGq1evwtDQEMHBwcjPzxfHFhUVidWwnp4e0tPTxb709HR06NDhnedPRERERETUEMhFAfn48WOMGDECly5dQnFxMaKiopCVlQU7OzvEx8cjLCwMJSUlyMzMRHh4OIYMGQIAcHZ2RmRkJLKzs5GTk4OIiAi4uLjI+GiIiIiIiIjeT3JxE522bdti/vz5mDJlCh4/foyuXbti06ZNUFdXR3h4OBYuXAhra2uoqanBzc0NXl5eAAB3d3fk5OTA1dUVJSUlcHJygre3t4yPhoiIiIiI6P0kFwUkALi4uFQ7e6ivr4/NmzdXu42ioiL8/f3h7+9fp7kUlpZATUkZAGBhYVGljYiIiIiIqCGSmwJSnqgpKaPtppkSbXe8l8ooGyIiIiIiIvkgF9dAEhERERERkfxjAUlERERERERSYQFJREREREREUmEBSURERERERFJhAfkGCktLAPz/nVqfbyMiIiIiInrf8C6sb4B3ayUiIiIiooaEM5BEREREREQkFRaQREREREREJBW5KSATEhIwePBgmJmZwc3NDRcuXAAA5OXlwdfXFxYWFujbty927twpblNcXIzZs2fDysoKNjY2WLt2razSJyIiIiIieu/JRQF5584dTJo0Ce7u7jh79iwmTZqECRMm4OHDh5g7dy7U1dVx6tQphISEYMWKFbhy5QoAYPXq1cjKysKhQ4ewfft27Ny5E4cPH5bx0RAREREREb2f5KKAPH78ODp16oThw4dDSUkJffv2hYmJCQ4cOICDBw/Cz88PqqqqMDExwaBBg8RZyNjYWPj4+EBTUxPt27fH6NGjER0dLeOjISIiIiIiej/JRQFZXl4ONTU1ibZGjRrh5MmTUFJSgo6Ojtiuq6uLa9euIS8vDzk5OdDX16/SR0RERERERHVPQRAEQdZJZGRkYPDgwViyZAkcHByQkJCAKVOmwNTUFFeuXMGZM2fEsbt27UJ0dDRCQkJga2uLpKQkaGhoAKi4jjIgIAAnT5585RyKioqQkpICoOK5jtU9niMpKUmiTdpxRERERERE9YWRkRFUVVWr7xTkxJEjRwQnJyfByspKCAwMFL755hvB29tbMDY2lhi3detWwcvLS3j06JHQqVMn4eHDh2Lf4cOHBQcHh9eKX1hYKCQmJgqFhYWCIAhCm40zJL5qIu04QRCExMTEl+YhzZi6HlffY9b3/GURs77nL4uYzL/hxazv+csiZn3PXxYxmX/Di1nf85dFzPqevyxivu6+XqyJqqP0bmvZ6uXn56NVq1aIjY0V24YPHw53d3ecPn0aWVlZaN26NQAgPT0d+vr60NLSQvPmzZGeno4PP/xQ7NPT05PJMRAREREREb3v5OIayMePH2PEiBG4dOkSiouLERUVhaysLPTv3x/29vZYuXIlCgoKkJycjLi4ODg5OQEAnJ2dERoaisePHyMjIwPbtm2Di4uLjI+GiIiIiIjo/SQXM5Bt27bF/PnzMWXKFDx+/Bhdu3bFpk2boK6ujgULFmDevHmwtbWFuro6AgMDYWpqCgCYNm0aFi9eDEdHRygoKMDT0xOOjo4yPhoiIiIiIqL3k1wUkADg4uJS7eyhlpYW1qxZU+02ampqCAoKQlBQ0NtOj4iIiIiIqMGTiyWsREREREREJP9YQBIREREREZFUWEASERERERGRVFhAEhERERERkVRYQBIREREREZFUWEASERERERGRVFhAEhERERERkVRYQBIREREREZFUWEASERERERGRVOSmgDx37hyGDBkCc3NzfPrpp9i3bx8AIDk5GV26dIGZmZn4FR4eDgAQBAErV66EtbU1LC0tsXDhQpSVlcnyMIiIiIiIiN5bSrJOAADKysrg6+uLefPmYcCAAUhMTISXlxfMzMxw5coV9OnTBxEREVW2i4qKwtGjRxEbGwsFBQX4+Phg+/bt8PDwkMFREBERERERvd/kYgbyyZMn+Oeff1BWVgZBEKCgoABlZWUoKiri8uXL6Ny5c7Xb7d27F15eXmjRogW0tbXh4+OD6Ojod5w9ERERERFRwyAXM5BNmzaFu7s7pk+fjsDAQJSXl2PRokVo1aoVUlNToaKiAjs7O5SXl8PR0RH+/v5QUVHBzZs3oa+vL+5HV1cX169fF4tQIiIiIiIiqjsKgiAIsk6ivLwcy5cvh6mpKezs7HDq1Cl89dVXiIqKwvfff48ePXrAzc0Nubm5mDp1KmxsbBAQEABDQ0PExMSIM5S3b9+Gg4MDkpOToaqq+ko5FBUVISUlBQBgYWGBtptmSvTf8V6KpKQkiTZpxxEREREREdUXRkZGNddTghz47bffBHd3d4m26dOnC0uWLKky9sCBA0L//v0FQRAEMzMz4fz582JfWlqaYGho+Fo5FBYWComJiUJhYaEgCILQZuMMia+aSDtOEAQhMTHxpXlIM6aux9X3mPU9f1nErO/5yyIm8294Met7/rKIWd/zl0VM5t/wYtb3/GURs77nL4uYr7uvF2ui6sjFNZD37t1DcXGxRJuSkhL+/fdfBAcHIz8/X2wvKioSq2E9PT2kp6eLfenp6ejQocO7SZqIiIiIiKiBkYsC0sbGBqmpqdi9ezcEQcCZM2cQHx8PV1dXxMfHIywsDCUlJcjMzER4eDiGDBkCAHB2dkZkZCSys7ORk5ODiIgIuLi4yPhoiIiIiIiI3k9ycRMdAwMDhISEYM2aNVi0aBFat26N4OBgmJiYIDw8HAsXLoS1tTXU1NTg5uYGLy8vAIC7uztycnLg6uqKkpISODk5wdvbW8ZHQ0RERERE9H6SiwISAOzs7GBnZ1elXV9fH5s3b652G0VFRfj7+8Pf3/8tZ0dERERERERysYSViIiIiIiI5B8LSCIiIiIiIpIKC0giIiIiIiKSCgtIIiIiIiIikgoLSCIiIiIiIpIKC0giIiIiIiKSCgtIIiIiIiIikgoLSCIiIiIiIpIKC0giIiIiIiKSitwUkOfOncOQIUNgbm6OTz/9FPv27QMA5OXlwdfXFxYWFujbty927twpblNcXIzZs2fDysoKNjY2WLt2razSJyIiIiIieu8pyToBACgrK4Ovry/mzZuHAQMGIDExEV5eXjAzM8OyZcugrq6OU6dOIS0tDePHj4exsTE6d+6M1atXIysrC4cOHUJubi7GjBkDAwMD2NnZyfqQiIiIiIiI3jtyMQP55MkT/PPPPygrK4MgCFBQUICysjIUFRVx8OBB+Pn5QVVVFSYmJhg0aJA4CxkbGwsfHx9oamqiffv2GD16NKKjo2V8NERERERERO8nuSggmzZtCnd3d0yfPh1du3bFqFGjMHfuXDx69AhKSkrQ0dERx+rq6uLatWvIy8tDTk4O9PX1q/QRERERERFR3VMQBEGQdRLl5eVYvnw5TE1NYWdnh1OnTuGrr77C2rVr8eWXX+LMmTPi2F27diE6OhohISGwtbVFUlISNDQ0AAAJCQkICAjAyZMnXzmHoqIipKSkAAAsLCzQdtNMif473kuRlJQk0SbtOCIiIiIiovrCyMgIqqqq1XcKcuC3334T3N3dJdqmT58ujB49WjA2NpZo37p1q+Dl5SU8evRI6NSpk/Dw4UOx7/Dhw4KDg8Nr5VBYWCgkJiYKhYWFgiAIQpuNMyS+aiLtOEEQhMTExJfmIc2Yuh5X32PW9/xlEbO+5y+LmMy/4cWs7/nLImZ9z18WMZl/w4tZ3/OXRcz6nr8sYr7uvl6siaojF0tY7927h+LiYok2JSUldO3aFaWlpcjKyhLb09PToa+vDy0tLTRv3hzp6ekSfXp6eu8sbyIiIiIiooZELgpIGxsbpKamYvfu3RAEAWfOnEF8fDwGDhwIe3t7rFy5EgUFBUhOTkZcXBycnJwAAM7OzggNDcXjx4+RkZGBbdu2wcXFRcZHQ0RERERE9H6SiwLSwMAAISEh2LJlCywsLBAUFITg4GAYGxtjwYIFKC0tha2tLfz8/BAYGAhTU1MAwLRp09C+fXs4OjrC3d0dw4cPh6Ojo4yPhoiIiIiI6P0kF8+BBAA7O7tqn9+opaWFNWvWVLuNmpoagoKCEBQU9LbTIyIiIiIiavDkYgaSiIiIiIiI5B8LSCIiIiIiIpIKC0giIiIiIiKSCgtIIiIiIiIikgoLSCIiIiIiIpIKC0giIiIiIiKSCgtIIiIiIiIikgoLSCIiIiIiIpIKC0giIiIiIiKSipKsEwCA2NhYzJs3T6KtoKAAw4YNw7Bhw+Dm5gY1NTWxz8fHBxMnToQgCFi1ahV27tyJsrIyuLi4YNasWVBUVHzXh0BERERERPTek4sC0tnZGc7OzuL3CQkJCAwMhK+vL44fP44+ffogIiKiynZRUVE4evQoYmNjoaCgAB8fH2zfvh0eHh7vMn0iIiIiIqIGQe6WsD579gwzZszA/Pnz8dFHH+Hy5cvo3LlztWP37t0LLy8vtGjRAtra2vDx8UF0dPQ7zpiIiIiIiKhhkIsZyOdt2LABnTp1goODAwAgNTUVKioqsLOzQ3l5ORwdHeHv7w8VFRXcvHkT+vr64ra6urq4fv06BEGAgoKCrA6BiIiIiIjovaQgCIIg6yQqPXv2DH379sX69evRrVs3AMDEiRPRo0cPuLm5ITc3F1OnToWNjQ0CAgJgaGiImJgYcYby9u3bcHBwQHJyMlRVVV8pdlFREVJSUgAAFhYWaLtppkT/He+lSEpKkmiTdhwREREREVF9YWRkVHM9JciRPXv2CM7OzrWOOXDggNC/f39BEATBzMxMOH/+vNiXlpYmGBoavlbswsJCITExUSgsLBQEQRDabJwh8VUTaccJgiAkJia+NA9pxtT1uPoes77nL4uY9T1/WcRk/g0vZn3PXxYx63v+sojJ/BtezPqevyxi1vf8ZRHzdff1Yk1UHbm6BvLIkSNwdHQUv8/Ly0NwcDDy8/PFtqKiIrEa1tPTQ3p6utiXnp6ODh06vLuEiYiIiIiIGhC5KiAvXLggLl0FAE1NTcTHxyMsLAwlJSXIzMxEeHg4hgwZAqDi7q2RkZHIzs5GTk4OIiIi4OLiIqv0iYiIiIiI3mtycxOdsrIyZGdnQ1tbW2xr1KgRwsPDsXDhQlhbW0NNTQ1ubm7w8vICALi7uyMnJweurq4oKSmBk5MTvL29ZXUIRERERERE7zW5KSAVFRWRmppapV1fXx+bN2+ucRt/f3/4+/u/5eyIiIiIiIhIrpawEhERERERkfxiAUlERERERERSYQFJREREREREUmEBSURERERERFJhAUlERERERERSYQFJREREREREUmEBSURERERERFJhAUlERERERERSYQFJREREREREUpGLAjI2NhZmZmYSX507d8bcuXORl5cHX19fWFhYoG/fvti5c6e4XXFxMWbPng0rKyvY2Nhg7dq1MjwKIiIiIiKi95uSrBMAAGdnZzg7O4vfJyQkIDAwEL6+vpg7dy7U1dVx6tQppKWlYfz48TA2Nkbnzp2xevVqZGVl4dChQ8jNzcWYMWNgYGAAOzs7GR4NERERERHR+0kuZiCf9+zZM8yYMQPz58+HpqYmDh48CD8/P6iqqsLExASDBg0SZyFjY2Ph4+MDTU1NtG/fHqNHj0Z0dLSMj4CIiIiIiOj9JHcF5IYNG9CpUyc4ODggMzMTSkpK0NHREft1dXVx7do15OXlIScnB/r6+lX6iIiIiIiIqO4pCIIgyDqJSs+ePUPfvn2xfv16dOvWDYmJiZg8eTLOnDkjjtm1axeio6MREhICW1tbJCUlQUNDA0DF0teAgACcPHnylWMXFRUhJSUFAGBhYYG2m2ZK9N/xXoqkpCSJNmnHERERERER1RdGRkZQVVWtvlOQI3v27BGcnZ3F71NSUgRjY2OJMVu3bhW8vLyER48eCZ06dRIePnwo9h0+fFhwcHB4rdiFhYVCYmKiUFhYKAiCILTZOEPiqybSjhMEQUhMTHxpHtKMqetx9T1mfc9fFjHre/6yiMn8G17M+p6/LGLW9/xlEZP5N7yY9T1/WcSs7/nLIubr7uvFmqg6crWE9ciRI3B0dBS/b9euHUpLS5GVlSW2paenQ19fH1paWmjevDnS09Ml+vT09N5pzi9TWFoi/tvCwqJKGxERERERUX0hVwXkhQsX0K1bN/F7DQ0N2NvbY+XKlSgoKEBycjLi4uLg5OQEoOLuraGhoXj8+DEyMjKwbds2uLi4yCr9aqkpKaPtppkSX2pKyrJOi4iIiIiI6JXJTQFZVlaG7OxsaGtrS7QvWLAApaWlsLW1hZ+fHwIDA2FqagoAmDZtGtq3bw9HR0e4u7tj+PDhEjOYREREREREVHfk4jmQAKCoqIjU1NQq7VpaWlizZk2126ipqSEoKAhBQUFvOz0iIiIiIqIGT25mIImIiIiIiEi+sYAkIiIiIiIiqbCAJCIiIiIiIqmwgCQiIiIiIiKpsIAkIiIiIiIiqbCAJCIiIiIiIqmwgCQiIiIiIiKpsIAkIiIiIiIiqbCAJCIiIiIiIqnITQGZnZ0NHx8fmJubo0+fPtiyZQsAIDk5GV26dIGZmZn4FR4eDgAQBAErV66EtbU1LC0tsXDhQpSVlcnyMIiIiIiIiN5bSrJOAKgoBCdPnowePXogLCwMGRkZGDVqFIyMjHD9+nX06dMHERERVbaLiorC0aNHERsbCwUFBfj4+GD79u3w8PCQwVEQERERERG93+RiBvLChQt48OABAgICoKysjI4dO2LHjh3Q1dXF5cuX0blz52q327t3L7y8vNCiRQtoa2vDx8cH0dHR7zh7IiIiIiKihkEuCshLly6hY8eOWL58OXr16oVPP/0UFy5cQNOmTZGamopz587Bzs4Offv2RXBwMIqLiwEAN2/ehL6+vrgfXV1dXL9+HYIgyOpQiIiIiIiI3lsKghxUWz/++CPCwsIwdepUeHt7IyUlBePGjcO6deuwYcMG9OjRA25ubsjNzcXUqVNhY2ODgIAAGBoaIiYmRpyhvH37NhwcHJCcnAxVVdVXyqGoqAgpKSkAAAsLC7TdNFOi/473UiQlJUm0STNO2n0RERERERHJAyMjo5rrKUEOrF+/XrC2tpZomzlzprB06dIqYw8cOCD0799fEARBMDMzE86fPy/2paWlCYaGhq+VQ2FhoZCYmCgUFhYKgiAIbTbOkPiqiTTjpN2XIAhCYmKiVPnW5bj6HrO+5y+LmPU9f1nEZP4NL2Z9z18WMet7/rKIyfwbXsz6nr8sYtb3/GUR83X39WJNVB25WMKqq6uLgoIClJaWim1lZWXIy8tDcHAw8vPzxfaioiKxGtbT00N6errYl56ejg4dOry7xImIiIiIiBoQuSgge/XqhSZNmmDlypUoLS3FuXPnEB8fD1dXV8THxyMsLAwlJSXIzMxEeHg4hgwZAgBwdnZGZGQksrOzkZOTg4iICLi4uMj4aIiIiIiIiN5PUj/GIzs7GxoaGtDQ0MDZs2fx22+/wdzcHIMGDXrjJNTU1LB161YEBQXBxsYGGhoamDNnDszNzREeHo6FCxfC2toaampqcHNzg5eXFwDA3d0dOTk5cHV1RUlJCZycnODt7f3G+RAREREREVFVUhWQhw8fhp+fHyIiItCuXTtMmDABzZo1w65du5CXl4dRo0a9cSLt2rVDZGRklXZ9fX1s3ry52m0UFRXh7+8Pf3//N45PREREREREtZNqCesPP/wADw8PWFlZITY2Fs2aNcMff/yBRYsWYdu2bW87RyIiIiIiIpIDUhWQ165dw+jRo6GsrIyTJ0/C1tYWioqKsLCwwN27d992jkRERERERCQHpCogGzdujKdPn+Lp06e4cOECrK2tAVQ8d1FLS+utJkhERERERETyQaprIHv06IF58+ZBXV0dqqqq6N27NxISEvDdd9+hT58+bztHIiIiIiIikgNSzUDOmzcPH330ER49eoTly5dDXV0dJ0+eRMeOHTFjxoy3nSMRERERERHJAalmIM+ePYtFixZBQ0NDbAsICHhrSREREREREZH8kWoGcu7cubxZDhERERERUQMnVQH50Ucf4f79+287FyIiIiIiIpJjUi1htba2hq+vL2xsbNCuXTuoqalJ9E+fPv2tJEdERERERETyQ6oCMj4+Htra2rh27RquXbsm0aegoFAnBWR2djbmzZuHs2fPQkNDA+PGjYOnpyfy8vIwe/ZsnD59GpqamvD19cWwYcMAAMXFxZg/fz4OHjwIJSUleHh4YNKkSW+cCxEREREREVUlVQF5+PDht5qEIAiYPHkyevTogbCwMGRkZGDUqFEwMjLC5s2boa6ujlOnTiEtLQ3jx4+HsbExOnfujNWrVyMrKwuHDh1Cbm4uxowZAwMDA9jZ2b3VfImIiIiIiBoiqa6BrFRWVobi4mLxKz8/HydPnnzjJC5cuIAHDx4gICAAysrK6NixI3bs2IGWLVvi4MGD8PPzg6qqKkxMTDBo0CDs3LkTABAbGwsfHx9oamqiffv2GD16NKKjo984HyIiIiIiIqpKqhnI5ORkzJo1Czdv3qy2PzU19Y2SuHTpEjp27Ijly5dj37590NDQwMSJE2FgYAAlJSXo6OiIY3V1dfHHH38gLy8POTk50NfXl+iLiop6o1yIiIiIiIioegqCIAgvGzRq1CgUFRVh+PDhWLBgAWbNmoXMzExERUVhxYoVGDBgwBsl8eOPPyIsLAxTp06Ft7c3UlJSMG7cOKxbtw6TJ0/GmTNnxLG7du1CdHQ0QkJCYGtri6SkJPH5lAkJCQgICHitWdGioiKkpKQAACwsLNB200yJ/jveS5GUlCTRJs04afdFREREREQkD4yMjKCqqlp9pyCFbt26CX///bcgCIIwdOhQISkpSRAEQVi/fr0wZswYaXZRq/Xr1wvW1tYSbTNnzhQ8PDwEY2NjifatW7cKXl5ewqNHj4ROnToJDx8+FPsOHz4sODg4vFYOhYWFQmJiolBYWCgIgiC02ThD4qsm0oyTdl+CIAiJiYlS5VuX4+p7zPqevyxi1vf8ZRGT+Te8mPU9f1nErO/5yyIm8294Met7/rKIWd/zl0XM193XizVRdaS6BrKsrAwtW7YEALRr1w5Xr14FAPTv3/+Nl68CFUtPCwoKUFpaKhHT0NAQpaWlyMrKEtvT09Ohr68PLS0tNG/eHOnp6RJ9enp6b5wPERERERERVSVVAamjo4NLly4BANq3b4/Lly8DAAoLC1FQUPDGSfTq1QtNmjTBypUrUVpainPnziE+Ph4DBgyAvb09Vq5ciYKCAiQnJyMuLg5OTk4AAGdnZ4SGhuLx48fIyMjAtm3b4OLi8sb5EBERERERUVVS3URnyJAhmDFjBoKDg2FnZ4eRI0eiRYsWSEhIgKGh4Rsnoaamhq1btyIoKAg2NjbQ0NDAnDlz0K1bNyxYsADz5s2Dra0t1NXVERgYCFNTUwDAtGnTsHjxYjg6OkJBQQGenp5wdHR843yIiIiIiIioKqkKyLFjx0JFRQXKysro2rUr/Pz8sHbtWrRu3RrLly+vk0TatWuHyMjIKu1aWlpYs2ZNtduoqakhKCgIQUFBdZIDERERERER1UyqAhIAPDw8xH+PGzcO48aNeysJERERERERkXyq9RrI0tJS7Ny5E0+ePJFo37x5M6Kjo1FWVvZWkyMiIiIiIiL5UeMMZHFxMXx8fHD69Gm0a9cOVlZWYt+VK1ewd+9eHD58GCEhIVBRUXknyRIREREREZHs1DgD+dNPP+Hq1auIioqSKB4BYOnSpdi2bRvOnz+P7du3v/UkiYiIiIiISPZqLCBjY2Px9ddfw9zcvNp+CwsL+Pn5Yc+ePW8tOSIiIiIiIpIfNRaQd+7cqbF4rNSzZ0/cunWrzpMiIiIiIiIi+VNjAamuro5nz57VunFpaSlUVVXrPCkiIiIiIiKSPzUWkEZGRjh06FCtG8fHx0NfX7/OkyIiIiIiIiL5U2MB6e7ujnXr1tVYRB46dAgREREYPnz4W0uOiIiIiIiI5EeNj/GwtbWFp6cnfH19YWhoCDMzMzRp0gSPHz/G+fPnceXKFYwaNQpOTk51ksiGDRvw/fffQ1lZWWxbv349VFRU4ObmBjU1NbHdx8cHEydOhCAIWLVqFXbu3ImysjK4uLhg1qxZUFRUrJOciIiIiIiI6P/VWEACwFdffYXu3bvj559/xu+//468vDw0a9YMZmZm+Prrr9GzZ886SyQ1NRX+/v4YO3asRHt0dDT69OmDiIiIKttERUXh6NGjiI2NhYKCAnx8fLB9+3Z4eHjUWV5ERERERERUodYCEqiYibS1tX3riaT+H3v3Hhdj/v+P/zF0GFMO5oHlhAAAIABJREFU+3bYN9YhhSKHCsVaEW+r1cH5tE45lcNGZIV1ikV2U2iJZR2zK9aS+Fpy2l2nNLzfbSSnQSRkCWmm0/X7w6/5NGpyoZqZetxvt2635nW95vV8TIeZec51zVyJiejfv3+h8StXrsDa2rrI6+zfvx+jRo1CnTp1ALzeMxkWFsYGkoiIiIiIqBRofQ9kWcrMzMTt27exbds2fPrpp3B1dcWePXsAvG4sL168CBcXF3Tt2hVBQUHIysoCANy6dUvjQ3wsLCxw48YNCIKgk9tBRERERERUnkkEPei2kpOTMXv2bIwfPx4dO3ZEfHw8fHx8EBwcjJ9//hmOjo4YPHgwnjx5gqlTp6JTp07w9/dHixYtsHfvXvUeyuTkZPTo0QPx8fHvfHoRlUqFhIQEAICDgwM+2Rygsf2e13LI5XKNMTHzxK5FRERERESkD2xtbbX3U4KeCgwMFObNm1do/PDhw0LPnj0FQRAEOzs74b///a96W1JSktCiRYv3qqdUKoW4uDhBqVQKgiAI9X+apfGljZh5YtcSBEGIi4sTlbck5xl6TUPPr4uahp5fFzWZv+LVNPT8uqhp6Pl1UZP5K15NQ8+vi5qGnl8XNd93rTd7oqJoPYQ1Pj4eOTk5pdXUarh8+TI2bNigMaZSqWBiYoKgoCC8fPlSYzy/G7a0tIRCoVBvUygUaNKkSZlkJiIiIiIiqmi0NpCjR49GWloaAGDkyJF4/vx5qYWQyWQICwvD4cOHkZeXh7Nnz+LgwYPo27cvjh49irCwMGRnZ+POnTsIDw9Hv379AAAeHh7YtGkTUlNTkZaWhvXr18PT07PUchIREREREVVkWj+F1djYGLt374ajoyNiY2MRGxuL6tWrFzm3ffv2HxTCwsICoaGhCAkJQUBAAD7++GMsW7YMLVu2RHh4OJYsWQInJydIpVIMHjwYo0aNAgAMGzYMaWlpGDBgALKzs+Hu7g4vL68PyqIrypxsSI2M4eDgUGiMiIiIiIhIH2htIEeMGIGwsDD88MMPkEgkmDJlSpHzJBIJEhMTPziIi4sLXFxcCo1bWVlhy5YtRV6ncuXK8PPzg5+f3wfX1zWpkXGRH7ZDRERERESkL7Q2kFOmTMHQoUORnp6OL774AhEREfjoo4/KMhsRERERERHpEa0NJADUrFkTNWvWxLJly9CqVSuYmJiUVS4iIiIiIiLSM8U2kPn69u2L+Ph4rF+/HlevXoWJiQmaNm2KMWPGoG3btqWdkYiIiIiIiPSA1k9hLSguLg7Dhg3DgwcP0L17d3z66adITk7G8OHDERcXV9oZiYiIiIiISA+I2gMZEhKCfv36ITAwUGN83rx5WL16NbZt21Yq4YiIiIiIiEh/iNoDmZCQoD51RkGjR4/G33//XeKhiIiIiIiISP+IaiCrVauGly9fFhp//vw5jI15nkIiIiIiIqKKQFQD2alTJyxbtgyPHz9Wjz18+BBBQUHo1KlTqYUjIiIiIiIi/SHqPZB+fn4YMmQIXFxc0KBBAwBAcnIyateujZCQkFINSERERERERPpBVAP573//G9HR0YiKisK1a9cAACNGjIC7uzvMzc1LJMjGjRsRGhqqcUjsjz/+iKZNm2LOnDk4d+4cqlatismTJ2PgwIEAgKysLCxcuBAxMTEwMjLCiBEjMHHixBLJQ0RERERERJpENZAAYG5ujmHDhpVakMTERPj5+WHs2LEa476+vpDJZDhz5gySkpIwfvx4tGrVCtbW1ggJCUFKSgqOHTuGJ0+eYMyYMWjevDlcXFxKLScREREREVFFJeo9kGUhMTERNjY2GmMZGRmIiYmBr68vTE1N0bp1a7i5uWH37t0AgKioKHh7e6Nq1apo3Lgxhg8fjsjISF3EJyIiIiIiKvf0ooHMzMzE7du3sW3bNnz66adwdXXFnj17cOfOHRgZGanfdwkAFhYWuH79OtLT05GWlgYrK6tC24iIiIiIiKjkSQRBEHQdIjk5GbNnz8b48ePRsWNHxMfHw8fHB15eXti6dStiY2PVc/fs2YPIyEisXr0azs7OkMvl6vdhnj17Fv7+/jh9+vQ7Z1CpVEhISAAAODg44JPNARrb73kth1wu1xgTM68k1yIiIiIiIipttra2MDU1LXqjIMLWrVuFx48fi5laYgIDA4XRo0cLrVq10hjfvn27MGrUKOHp06dCs2bNNHIdP35c6NGjx3vVUyqVQlxcnKBUKgVBEIT6P83S+NJGzLySXCtfXFyciFslbl5JrqWLmoaeXxc1DT2/Lmoyf8Wraej5dVHT0PProibzV7yahp5fFzUNPb8uar7vWm/2REURdQjr6tWr8eLFi5JsajVcvnwZGzZs0BhTqVSoW7cucnJykJKSoh5XKBSwsrJCjRo1ULNmTSgUCo1tlpaWpZaTiIiIiIioIhPVQDZr1gyXLl0qtRAymQxhYWE4fPgw8vLycPbsWRw8eBBffvklunfvjuDgYGRmZiI+Ph7R0dFwd3cHAHh4eGDNmjV49uwZbt++jR07dsDT07PUchIREREREVVkok7j0bhxY3zzzTf46aef0KhRI0ilUo3twcHBHxTCwsICoaGhCAkJQUBAAD7++GMsW7YMLVu2xOLFi7FgwQI4OztDJpNh5syZaNOmDQBg2rRpWLp0KVxdXSGRSDBy5Ei4urp+UBZ9p8zJhtTIGA4ODoXGiIiIiIiISpOoBjI5OVndsDx//hzPnz8v8SAuLi5Fnr+xRo0aWLVqVZHXkUqlCAwMRGBgYInn0VdSI+MiP2yHiIiIiIiotIlqILdv317aOYiIiIiIiEjPiT4PpEqlwr59+7By5Uo8e/YMFy5cQHp6emlmIyIiIiIiIj0iag/kkydPMGTIEDx48AB5eXkYOHAgNm7ciMTERGzbtg2NGzcu5ZhERERERESka6L2QH733Xdo2LAhzp07pz6h5LJly9CoUSN8//33pRqQiIiIiIiI9IOoBvLMmTOYNm0azM3N1WP/+te/EBAQgAsXLpRaOCIiIiIiItIfohrI9PR0VKtWrdC4iYkJsrKySjwUERERERER6R9RDWTr1q0RFRVVaHzz5s2wtbUt8VD0YZQ52erv80+/UnCMiIiIiIjofYj6EJ3p06dj9OjRuHTpErKzs7Fq1SrcuHEDN2/exObNm0s7I70jniuSiIiIiIhKg6g9kHZ2dti1axdq1qyJxo0b48qVK2jcuDEiIiLQrl270s5IREREREREekDUHkgAsLa2xnfffVeaWZCWlgZ3d3csXboU3bp1w//7f/8PM2bMUH/yKwAsWrQIHh4eyMrKwsKFCxETEwMjIyOMGDECEydOLNV8REREREREFZnoBvLvv//G5s2bkZSUhJycHLRs2RJjx45Fy5YtSyzM3Llz8ezZM/Xlq1evYsiQIZg/f36huSEhIUhJScGxY8fw5MkTjBkzBs2bN4eLi0uJ5SEiIiIiIqL/I+oQ1r/++guDBg1CSkoKOnfujC5duuD27dsYMmQIzp8/XyJBfv75Z1SpUgV169ZVj125cgU2NjZFzo+KioK3tzeqVq2Kxo0bY/jw4YiMjCyRLBVF/gfr5H/QTsExIiIiIiKiN4naAxkUFITx48dj+vTpGuNLlizBihUr8Ouvv35QiNu3b2Pz5s2IjIxEv3791OOJiYnIy8vD6tWrYWpqioEDB2LChAl4/vw50tLSYGVlpZ5rYWGBiIiID8pR0fDDdoiIiIiI6F1IBEEQ3japVatWiI6ORqNGjTTGb926hT59+iA+Pv69A+Tk5GDo0KGYMmUKnJ2d4eLignnz5sHJyQnjx4/HgAED4OrqCoVCgUmTJmH8+PHo1q0bnJ2dIZfLYW5uDgA4e/Ys/P39cfr06ffKoVKpkJCQAOD1HrmiGiu5XK4xJmZeSa6lq5pERERERFRx2NraanwOjQZBhH79+gkHDhwoNH7o0CHBzc1NzBJarVq1Spg3b576crdu3YTjx48XOXfTpk3CmDFjhKdPnwrNmjUTHj9+rN52/PhxoUePHu+dQ6lUCnFxcYJSqRQEQRDq/zRL40sbMfNKci1d1RQEQYiLiyt2+7vM09e1KkpNQ8+vi5rMX/FqGnp+XdQ09Py6qMn8Fa+moefXRU1Dz6+Lmu+71ps9UVG0HsL6119/qb/v0aMHFi1ahEePHsHe3h6VKlXC5cuXERoaiqlTp35Qd3vo0CE8fvwYhw4dAgC8fPkS06dPh4+PD168eIEZM2ZAIpEAeL2X0MTEBDVq1EDNmjWhUChQq1YtAIBCoYClpeUHZSEiIiIiIiLttDaQ48aNg0QigVDgCNcVK1YUmrd48WIMGzbsvQMcPnxY43L+IawODg7o3r07atWqhZEjRyIxMRE7duzAokWLAAAeHh5Ys2YNVq9ejWfPnmHHjh2YOXPme+cgIiIiIiKi4mltII8dO1aWOQqpVq0a1q9fj+XLl2PVqlWoUaMGJk2ahB49egAApk2bhqVLl8LV1RUSiQQjR46Eq6urTjMTERERERGVZ1obyPr165dlDrXjx4+rv7e3t9d6ag6pVIrAwEAEBgaWVTQiIiIiIqIKTdRpPO7fv4/vv/8eSUlJUKlUhbbrem8lERERERERlT5RDWRAQABu376Nzz//HFWqVCntTERERERERKSHRDWQf//9NzZv3gw7O7vSzkNERERERER6qpKYSXXq1NF+IkkiIiIiIiKqEEQ1kFOmTMG3336La9euQaVSISsrS+OLiIiIiIiIyj9Rh7DWr18fN27cgKenZ5HbExMTSzQUERERERER6R9RDeT8+fPRqFEjeHp6QiaTlXYmIiIiIiIi0kOiGsjk5GRERUWhcePGpRyHiIiIiIiI9JWo90Da2NjgwYMHpZ2FiIiIiIiI9JioBtLHxwdz587Fli1bcPLkSfz1118aXyUpLS0NHTt2xIkTJwAA9+7dw6hRo2BnZ4fPP/9cPQ4A6enpmDx5MhwcHNC1a1fs3r27RLMQERERERHR/xF1COvEiRMBAMuXLy+0TSKRlOiH6MydOxfPnj1TX546dSo6deqEjRs34syZM/Dz80NMTAz+9a9/Yd68eZDJZDhz5gySkpIwfvx4tGrVCtbW1iWWh4iIiIiIiF4T1UAeO3astHMAAH7++WdUqVIFdevWBQDcvHkT165dQ0REBIyNjeHs7IwOHTpg3759GDx4MGJiYvD777/D1NQUrVu3hpubG3bv3o158+aVSV4iIiIiIqKKRPRpPErb7du3sXnzZkRGRqJfv34AgFu3bqF+/fqQSqXqeRYWFrh+/Tru3LkDIyMjNGjQQGPbkSNHSj0rERERERFRRSQRBEF426QhQ4YUu/2XX375oBA5OTkYOnQopkyZAmdnZ7i4uGDevHl4/vw5tmzZgt9++009d9WqVbh9+za+/PJLTJo0CbGxsepte/bsQWRkJCIjI985g0qlQkJCAgDAwcEBn2wO0Nh+z2s55HK5xpiYeSW5lq5qNm9pA3Pp/52+5aXyFZIu89yfRERERETlka2tLUxNTYvcJmoPZOPGjSGRSNSXs7OzcffuXVy7dg1jx4794IBr166FjY0NnJ2dNcarVKkCpVKpMaZUKiGTyYrd9iFsbW21bnNwcBC1hph5JblWWdQs2Gje81pe7FpyufyttcTM0cVaFaWmoefXRU3mr3g1DT2/Lmoaen5d1GT+ilfT0PProqah59dFzfddq+BONW1ENZBFfXgOAKxevRqPHz8Ws0SxDh06hMePH+PQoUMAgJcvX2L69Onw8fHB/fv3kZWVBRMTEwCAQqGAo6MjGjVqhJycHKSkpKBevXrqbVZWVh+ch4iIiIiIiAoTdRoPbfr27YvDhw9/cIjDhw9DLpcjLi4OcXFxqFevHlauXAlvb29YWVkhNDQUWVlZOHXqFM6fP49evXrB3Nwc3bt3R3BwMDIzMxEfH4/o6Gi4u7t/cB4iIiIiIiIq7IMayKSkJIh4C+UHWbNmDZKSktCxY0csXboUK1euVH9K6+LFi5GTkwNnZ2f4+vpi5syZaNOmTanmISIiIiIiqqhEHcI6Y8aMQmMvX77E+fPn4erqWuKhjh8/rv6+fv362LRpU5HzatSogVWrVpV4fSIiIiIiIipMVAP56NEjjcsSiQTGxsYYN24cvLy8SiUYERERERER6RdRDeT27dtLOwcRERERERHpuQ96DyQRERERERFVHFr3QHbu3FnUAhKJBH/++WeJBSIiIiIiIiL9pLWBHDx4MCQSidYrRkVF4e7du+pzMBIREREREVH5prWB/Oqrr4ocf/jwIebOnYu7d++if//+mD17dqmFIyIiIiIiIv0h6kN08u3fvx9Lly6FsbExwsPD0bVr11KKRYZGmZMNqZExAMDBwaHQ2Jvz8udom0dERERERPpHVAP5zz//YP78+YiJicEXX3yBBQsWoHr16qWdjQyI1MgYn2wO0Bi757X8veaJbUaJiIiIiKhsvbWB/P3337Fw4UIIgoDQ0FD06tWrLHJRBSa2GSUiIiIiorKl9TQez58/x4wZMzBt2jTY29vj0KFDpdo8Hjp0CK6urrCzs0Pv3r0RExMDAIiPj4eNjQ3s7OzUX+Hh4QAAQRAQHBwMJycntG/fHkuWLEFubm6pZSQiIiIiIqrItO6B/OKLL/DkyRM0bNgQlpaW2LJli9ZFpk+f/kEhFAoF5syZg59++gn29vY4c+YMJkyYgD/++ANXr15Fly5dsH79+kLXi4iIwMmTJxEVFQWJRAJvb2/s3LkTI0aM+KA8REREREREVJjWBtLExAR169ZFdnY2oqOjtS4gkUg+uIG0sLDA6dOnYWZmhoyMDDx69AhmZmYwMTHBlStXYG1tXeT19u/fj1GjRqFOnToAAG9vb4SFhbGBJCIiIiIiKgVaG8jjx4+XZQ6YmZkhOTkZPXv2hCAIWLhwIczNzZGYmAgTExO4uLggLy8Prq6u8PPzg4mJCW7dugUrKyv1GhYWFrhx4wYEQSj2HJZERERERET07iSCIAi6DpEvJycHgiAgLi4OkyZNwtq1a7F161Y4Ojpi8ODBePLkCaZOnYpOnTrB398fLVq0wN69e9V7KJOTk9GjRw/Ex8fD1NT0nWqrVCokJCQAeP3Jn0V9iItcLtcYEzOvJNfSl5r6kr95SxuYS2UaYy+Vr5B0ORFERERERPR+bG1ttfZT73QeyNJmZPQ6TseOHdGzZ08cO3ZM/YE5ACCTyeDt7Y2VK1fC398fUqkUKpVKvT0zMxNGRkbv3DwWZGtrq3VbwXMXFkfMvJJcSxc19SV/UY2mtrXkcrmoOmLmleRauqhp6Pl1UZP5K15NQ8+vi5qGnl8XNZm/4tU09Py6qGno+XVR833XKrhTTRutn8Jalk6dOoXRo0drjGVnZ0MQBAQFBeHly5fqcZVKpW4QLS0toVAo1NsUCgWaNGlSJpmJiIiIiIgqGr1oIFu0aIGEhATs27cPeXl5OHXqFE6dOoWhQ4fi6NGjCAsLQ3Z2Nu7cuYPw8HD069cPAODh4YFNmzYhNTUVaWlpWL9+PTw9PXV8a4iIiIiIiMonvTiEtXbt2ggPD8fSpUsRGBiIxo0b44cffoCVlRXCw8OxZMkSODk5QSqVYvDgwRg1ahQAYNiwYUhLS8OAAQOQnZ0Nd3d3eHl56fjWEBERERERlU960UACQLt27bB3795C41ZWVlrPQVm5cmX4+fnBz8+vlNMRERERERGRXhzCSkRERERERPqPDSQRERERERGJwgaSiIiIiIiIRGEDSeWeMicbwP+dRzL/MhERERERvRu9+RAdotIiNTLGJ5sD1JfveS3XYRoiIiIiIsPFPZBEREREREQkChtIIiIiIiIiEoUNJBEREREREYnCBpKIiIiIiIhE0ZsG8tChQ3B1dYWdnR169+6NmJgYAEB6ejomT54MBwcHdO3aFbt371ZfJysrC3PmzEGHDh3QqVMnrFu3TlfxiYiIiIiIyj29+BRWhUKBOXPm4KeffoK9vT3OnDmDCRMm4I8//sDChQshk8lw5swZJCUlYfz48WjVqhWsra0REhKClJQUHDt2DE+ePMGYMWPQvHlzuLi46PomERERERERlTt6sQfSwsICp0+fhr29PTIyMvDo0SOYmZnBxMQEMTEx8PX1hampKVq3bg03Nzf1XsioqCh4e3ujatWqaNy4MYYPH47IyEgd3xoiIiIiIqLySS8aSAAwMzNDcnIy2rVrh4CAAPj5+eHu3bswMjJCgwYN1PMsLCxw/fp1pKenIy0tDVZWVoW2ERERERERUcmTCIIg6DpEvpycHAiCgLi4OEyaNAljx47Ftm3bEBsbq56zZ88eREZGYvXq1XB2doZcLoe5uTkA4OzZs/D398fp06ffubZKpUJCQgIAwMHBQePE88Drk8/L5XKNMTHzSnItfalZHvMTEREREdFrtra2MDU1LXKbXrwHMp+R0es4HTt2RM+ePZGQkAClUqkxR6lUQiaTQSqVqi/nN5D52z6Era2t1m0ODg6i1hAzryTX0kXN8pxfLpe/dQ0xc0p6nr6uVVFqMn/Fq2no+XVR09Dz66Im81e8moaeXxc1DT2/Lmq+71oFd6ppoxeHsJ46dQqjR4/WGMvOzkbDhg2Rk5ODlJQU9bhCoYCVlRVq1KiBmjVrQqFQaGyztLQsq9hEREREREQVil40kC1atEBCQgL27duHvLw8nDp1CqdOncLgwYPRvXt3BAcHIzMzE/Hx8YiOjoa7uzsAwMPDA2vWrMGzZ89w+/Zt7NixA56enjq+NUREREREROWTXjSQtWvXRnh4OLZt24Z27dph1apV+OGHH2BpaYnFixcjJycHzs7O8PX1xcyZM9GmTRsAwLRp09C4cWO4urpi2LBhGDRoEFxdXXV8a4iIiIiIiMonvXkPZLt27bB3795C4zVq1MCqVauKvI5UKkVgYCACAwNLOx4REREREVGFpxd7IImIiIiIiEj/sYEkIiIiIiIiUdhAEhERERERkShsIImIiIiIiEgUNpBEREREREQkChtIIiIiIiIiEoUNJBEREREREYnCBpKIiIiIiIhEYQNJREREREREouhNAxkXF4eBAwfCwcEBPXr0wC+//AIAiI+Ph42NDezs7NRf4eHhAABBEBAcHAwnJye0b98eS5YsQW5uri5vBhERERERUbllpOsAAJCeno5Jkybhm2++gZubGxITE+Hl5YWGDRvi3r176NKlC9avX1/oehERETh58iSioqIgkUjg7e2NnTt3YsSIETq4FUREREREROWbXuyBTElJgbOzMzw8PFCpUiW0bNkSjo6OuHjxIq5cuQJra+sir7d//36MGjUKderUQe3ateHt7Y3IyMgyTk9ERERERFQx6EUDaWNjg++++059OT09HXFxcbC2tkZiYiIuXrwIFxcXdO3aFUFBQcjKygIA3Lp1C1ZWVurrWVhY4MaNGxAEocxvAxERERERUXknEfSs23rx4gUmTJgAMzMzbNiwAZMmTYKjoyMGDx6MJ0+eYOrUqejUqRP8/f3RokUL7N27V72HMjk5GT169EB8fDxMTU3fqa5KpUJCQgIAwMHBAZ9sDtDYfs9rOeRyucaYmHkluZa+1CyP+YmIiIiI6DVbW1ut/ZRevAcyX3JyMnx8fNCgQQOEhoaiUqVK6g/MAQCZTAZvb2+sXLkS/v7+kEqlUKlU6u2ZmZkwMjJ65+axIFtbW63bHBwcRK0hZl5JrqWLmuU5v1wuf+saYuaU9Dx9Xaui1GT+ilfT0PProqah59dFTeaveDUNPb8uahp6fl3UfN+1Cu5U00YvDmEFgMuXL2PQoEHo3Lkz1q5dC6lUivT0dAQFBeHly5fqeSqVSt0gWlpaQqFQqLcpFAo0adKkzLOT4VPmZKu/z/8nKjhGRERERER6sgcyLS0N48aNg5eXFyZMmKAer1q1Ko4ePQpBEDBjxgykpKQgPDwcgwYNAgB4eHhg06ZNcHJygpGREdavXw9PT09d3QwyYFIj4yIPhyUiIiIiov+jFw3knj178M8//2DdunVYt26denzkyJEIDw/HkiVL4OTkBKlUisGDB2PUqFEAgGHDhiEtLQ0DBgxAdnY23N3d4eXlpaubQUREREREVK7pRQPp4+MDHx8frdu3bNlS5HjlypXh5+cHPz+/UkpGRERERERE+fTmPZBEhiD/fZEF32zM90oSERERUUWhF3sgiQwF3ytJRERERBUZ90ASERERERGRKGwgiYiIiIiISBQ2kERERERERCQKG0giIiIiIiIShQ0kERERERERicIGkoiIiIiIiERhA0lUCt48XyTPFUlERERE5YHeNJBxcXEYOHAgHBwc0KNHD/zyyy8AgPT0dEyePBkODg7o2rUrdu/erb5OVlYW5syZgw4dOqBTp05Yt26druITacg/X2T+l9TIWNeRiIiIiIg+mJGuAwCvm8RJkybhm2++gZubGxITE+Hl5YWGDRvil19+gUwmw5kzZ5CUlITx48ejVatWsLa2RkhICFJSUnDs2DE8efIEY8aMQfPmzeHi4qLrm0RERERERFTu6MUeyJSUFDg7O8PDwwOVKlVCy5Yt4ejoiIsXLyImJga+vr4wNTVF69at4ebmpt4LGRUVBW9vb1StWhWNGzfG8OHDERkZqeNbQyROwcNaeagrERERERkCvdgDaWNjg++++059OT09HXFxcWjevDmMjIzQoEED9TYLCwscOXIE6enpSEtLg5WVlca2iIiIMs1O9L7yD3Mt6J7Xch2lISIiIiJ6O4kgCIKuQxT04sULTJgwAWZmZvD29sbkyZMRGxur3r5nzx5ERkZi9erVcHZ2hlwuh7m5OQDg7Nmz8Pf3x+nTp9+5rkqlQkJCAoDXe4OKemIvl8s1xsTMK8m19KUm85dtTSIiIiKismRrawtTU9Mit+nFHsh8ycnJ8PHxQYMGDRDUA0uTAAAgAElEQVQaGoqbN29CqVRqzFEqlZDJZJBKperL+Q1k/rYPYWtrq3Vb/mGGbyNmXkmupYuazF92NZU52YU+hKeosXxyufyttcTMKel5hl6T+SteTUPPr4uahp5fFzWZv+LVNPT8uqhp6Pl1UfN91yq4U00bvWkgL1++jHHjxsHDwwOzZs1CpUqV0KhRI+Tk5CAlJQX16tUDACgUClhZWaFGjRqoWbMmFAoFatWqpd5maWmpy5tBVOJ4qCsRERER6Qu9+BCdtLQ0jBs3Dl5eXpg9ezYqVXody9zcHN27d0dwcDAyMzMRHx+P6OhouLu7AwA8PDywZs0aPHv2DLdv38aOHTvg6empy5tCRERERERUbunFHsg9e/bgn3/+wbp16zTO5Thy5EgsXrwYCxYsgLOzM2QyGWbOnIk2bdoAAKZNm4alS5fC1dUVEokEI0eOhKurq65uBhERERERUbmmFw2kj48PfHx8tG5ftWpVkeNSqRSBgYEIDAwsrWhERERERET0/9OLQ1iJiIiIiIhI/7GBJCoHlDnZ6u/zP0mr4BgRERERUUnQi0NYiejD8JNaiYiIiKgscA8kERERERERicIGkqgCyT+steAJY3moKxERERGJxUNYiSoQHupKRERERB+CeyCJiIiIiIhIFDaQREREREREJAobSCIiIiIiIhJF7xrI+Ph4dO7cWeOyjY0N7Ozs1F/h4eEAAEEQEBwcDCcnJ7Rv3x5LlixBbm6urqITERERERGVa3rzITqCIODXX3/F8uXLUblyZfX41atX0aVLF6xfv77QdSIiInDy5ElERUVBIpHA29sbO3fuxIgRI8oyOhERERERUYWgN3sgw8PDsW3bNvj4+GiMX7lyBdbW1kVeZ//+/Rg1ahTq1KmD2rVrw9vbG5GRkWURl4iIiIiIqMLRmz2Q/fv3h4+PD2JjYzXGExMTYWJiAhcXF+Tl5cHV1RV+fn4wMTHBrVu3YGVlpZ5rYWGBGzduQBAESCSSsr4JRERERERE5ZreNJB16tQpcvyjjz6Co6MjBg8ejCdPnmDq1KlYvXo1/P39kZmZCalUqp5bpUoV5OXlISsrC6ampu+VIyEhQeMk6wXJ5XKNy2LmleRa+lST+fWrZknnb97SBuZSmXr+S+UrJF1OLPK62tZ43zklPU9f19JFTUPPr4uahp5fFzUNPb8uajJ/xatp6Pl1UdPQ8+uiZknnz6c3DaQ2+R+YAwAymQze3t5YuXIl/P39IZVKoVKp1NszMzNhZGT03s0jANja2mrdpu3J9/vMK8m1dFGT+ct/zU82B6i/v+e1vNi15HL5W2uJmVPS8/R1LV3UNPT8uqhp6Pl1UdPQ8+uiJvNXvJqGnl8XNQ09vy5qvu9aKpUKCQkJxV5Hb94DWZT09HQEBQXh5cuX6jGVSqVuEC0tLaFQKNTbFAoFmjRpUuY5iYiIiIiIKgK9biCrVq2Ko0ePIiwsDNnZ2bhz5w7Cw8PRr18/AICHhwc2bdqE1NRUpKWlYf369fD09NRxaiIiIiIiovJJrw9hrVSpEsLDw7FkyRI4OTlBKpVi8ODBGDVqFABg2LBhSEtLw4ABA5CdnQ13d3d4eXnpODUREREREVH5pHcNpKOjI86fP6++bGVlhS1bthQ5t3LlyvDz84Ofn18ZpSMiIiIiIqq49PoQViIiIiIiItIfbCCJiIiIiIhIFDaQREREREREJAobSCIiIiIiIhKFDSQRERERERGJwgaSiIiIiIiIRGEDSUTvRZmTrf7ewcGh0BgRERERlT96dx5IIjIMUiNjfLI5QGPsntdyHaUhIiIiorLAPZBEVKry90rm76UsOEZEREREhkXvGsj4+Hh07txZfTk9PR2TJ0+Gg4MDunbtit27d6u3ZWVlYc6cOejQoQM6deqEdevW6SIyERUjf09lwS+pkbGuYxERERHRe9CbQ1gFQcCvv/6K5cuXo3LlyurxefPmQSaT4cyZM0hKSsL48ePRqlUrWFtbIyQkBCkpKTh27BiePHmCMWPGoHnz5nBxcdHhLSGi96HMyYbUyFjj/ZRsNImIiIj0i97sgQwPD8e2bdvg4+OjHsvIyEBMTAx8fX1hamqK1q1bw83NTb0XMioqCt7e3qhatSoaN26M4cOHIzIyUlc3gYg+wJt7Ktk8EhEREekfvWkg+/fvj/3796NVq1bqsTt37sDIyAgNGjRQj1lYWOD69etIT09HWloarKysCm0jIiIiIiKikqc3h7DWqVOn0NirV68glUo1xqRSKZRKJTIzMwEAVapUKbTtQyQkJGh82EdBcrlc47KYeSW5lj7VZH79qmno+cXWbN7SBuZSmcb8l8pXSLqcWGSNotb4kHkluZYuahp6fl3UNPT8uqhp6Pl1UZP5K15NQ8+vi5qGnl8XNUs6fz69aSCLUqVKlUINoVKphEwmUzeWSqUS5ubmGts+hK2trdZt2p4Iv8+8klxLFzWZv+LV1Jf8RZ06pLgmVUwdMfNKci1d1DT0/Lqoaej5dVHT0PProibzV7yahp5fFzUNPb8uar7vWiqVCgkJCcVeR28OYS1Ko0aNkJOTg5SUFPWYQqGAlZUVatSogZo1a0KhUGhss7S01EVUIiIiIiKick+vG0hzc3N0794dwcHByMzMRHx8PKKjo+Hu7g4A8PDwwJo1a/Ds2TPcvn0bO3bsgKenp45TE5Gu8dyTRERERKVDrw9hBYDFixdjwYIFcHZ2hkwmw8yZM9GmTRsAwLRp07B06VK4urpCIpFg5MiRcHV11XFiItK1/E90Leie13IdpSEiIiIqP/SugXR0dMT58+fVl2vUqIFVq1YVOVcqlSIwMBCBgYFlFY+IiIiIiKjC0utDWImIiIiIiEh/sIEkIiIiIiIiUdhAEhERERERkShsIImIiIiIiEgUNpBEREREREQkChtIIiIiIiIiEoUNJBEREREREYnCBpKIiIiIiIhEYQNJRBWSMidb/b2Dg0OhMSIiIiIqzEjXAcTYuHEjQkNDYWxsrB778ccf0bRpU8yZMwfnzp1D1apVMXnyZAwcOFCHSYnIUEiNjPHJ5gCNsXtey3WUhoiIiMgwGEQDmZiYCD8/P4wdO1Zj3NfXFzKZDGfOnEFSUhLGjx+PVq1awdraWkdJiai8UeZkQ2pkrN5LWXCMiIiIqKIxmAayf//+GmMZGRmIiYnB77//DlNTU7Ru3Rpubm7YvXs35s2bp6OkRFTeiN1T+WajWVSTWXCsuHlERERE+krvG8jMzEzcvn0b27Ztw8yZM1GtWjWMHTsWLVq0gJGRERo0aKCea2FhgSNHjugwLRFVVG82mkU1me/bjBYcIyIiItIlvW8g09LSYG9vj6FDh2L16tWIj4+Hj48PvLy8IJVKNeZKpVIolcoPqpeQkKDxpK0guVyucVnMvJJcS59qMr9+1TT0/Lqoqe/5i2o035xX3BrvO6ek5xl6TUPPr4uahp5fFzWZv+LVNPT8uqhp6Pl1UbOk8+fT+wayQYMG2LFjh/pyu3bt4Onpibi4uELNolKphEwm+6B6tra2Wrdpe/L3PvNKci1d1GT+ilfT0PPromZZ5ZfL5W9dQ8yckp5n6DUNPb8uahp6fl3UZP6KV9PQ8+uipqHn10XN911LpVIhISGh2Ovo/Wk8Ll++jA0bNmiMqVQq1K1bFzk5OUhJSVGPKxQKWFlZlXVEIqIyx9OQEBERkS7o/R5ImUyGsLAwNGzYED179sT58+dx8OBB7NixAy9evEBwcDCWLFmC69evIzo6ulCzSURUHvE0JERERKQLet9AWlhYIDQ0FCEhIQgICMDHH3+MZcuWoWXLlli8eDEWLFgAZ2dnyGQyzJw5E23atNF1ZCIiIiIionJJ7xtIAHBxcYGLi0uh8Ro1amDVqlU6SEREZBj4ia5ERERUkgyigSQiovfDU4cQERFRSWIDSUREohrNgg1lwQ/uYZNJRERUcbCBJCIiUfjBPURERKT3p/EgIiLDkn86kTcPhyUiIiLDxz2QRERUot73fZc8HJaIiEj/sYEkIiKdeLPRLK7JBIp/3yU/BIiIiKhssIEkIiK9JXZvJj8EiIiIqGywgSQiogqhpE9pwkNwiYioImIDSUREVMD77vXkIbhERFQRGHwDeeXKFcyfPx83btxAo0aNsGjRIrRt21bXsYiIiEr0EFxA3F5PNq1ERFSaDLqBVKlU8PHxgY+PDwYOHIj9+/djypQpOH78OExMTHQdj4iIqESJ2evJ940SEVFpMujzQJ47dw6VKlXCsGHDYGxsjAEDBuCjjz7CiRMndB2NiIjI4OU3mQW/imoexZ778815xc152zwiItINg94DqVAoYGlpqTFmYWGB69ev4/PPP3+ntQRBAABkZWUBAOoYyzS2q1SqIq8nZl5JrqUPNZlfP2saen5d1GR+/arJ/PpZU8wcCQD7XwI1xs4OnAVVrqrYeWLmaJunys2BaWUj2NraqjPljxU3r7g5AETNK65mSa6lz/k11tXy91Wa8wy9pqHn10VNQ8+vi5rvs1Z+L5TfGxVFIhS3Vc+tXbsWV65cQVhYmHrs66+/Rp06deDv7/9Oa7148QLXrl0r6YhEREREREQGpVmzZqhatWqR2wx6D2SVKlWgVCo1xpRKJWQymZZraGdmZoZmzZrB2NgYEomkpCISEREREREZBEEQkJ2dDTMzM61zDLqBbNKkCXbs2KExplAo4Obm9s5rVapUSWuXTUREREREVBFIpdJitxv0h+h07NgRWVlZ2L59O7Kzs7Fnzx6kpaWhc+fOuo5GRERERERU7hj0eyAB4OrVq1i4cCGSkpLQqFEjLFy4kOeBJCIiIiIiKgUG30ASERERERFR2TDoQ1iJiIiIiIio7LCBJCIiIiIiIlHYQBIREREREZEobCCJiIiIiIhIFDaQREREREREJAobSCIiIiIiIhKFDSQRERERERGJwgaSiIiIiIiIRGEDSUQAgAsXLiAvL0/XMYioDCgUCpw9exbXr1/XdRQiIjIwEkEQBF2HKC9SU1Px73//u0TWEgQBEomkRNYCgL/++gudO3fGqVOntM5xdnYusXrlWW5uLipXrvxO10lPT0f16tVLJc+xY8fQvXv3QuP79u1Dnz59irxOfHw8qlevjkaNGqnHHB0d8ccff8DU1LRUcpYGuVwOBweHQuNZWVl48OABGjZsCEEQUKmSbl8ry8nJgZGR0Vvnbdq0CW5ubvj444/LIFXJW7RoEfz9/WFmZqbrKO+trH8HmZmZSE9PV794k5OTg5s3b6Jbt26lUu/Ro0fw9fVFQkICatSogadPn6JZs2YIDw/Hxx9/jMzMzLeuUaVKlVLJVhxt/+slYcOGDRg+fDhkMlmprP+m//3vf7h9+zbefPql7f66rCkUCtSpUwdmZmaIj4+Hubk5mjRpUmievt3PGqoXL16gatWqWrdfvHgR9vb2ZZhIP1y/fh0HDhxAamoqatasCTc3N7Rs2bJEa6hUqlJ/zqNQKJCamopatWqhadOmJbbu48ePUaVKFZibm5fYmu+CDeQbHj58iOTk5EJ37O3bt1d//9lnn2H27Nn44osvNObY29vj4sWLmD9/Prp06QInJ6e3/mLv3r2L8PBwPHz4UF0zOzsbt2/fRrdu3TB06FDY2NgUed0+ffpg3759GmPTpk1DaGhoobl2dna4dOkSXFxcilxLIpHg2LFjAABfX9+3Nq+rVq1Sf5+YmIjg4GDcuXOn0B6s/DWLkpubi5s3b6JZs2bo3r07jh07BicnJ621z549W2ymfLdu3UKTJk1w48YNrXOsrKwAAEFBQZg1a1ah7fPnz0dgYKD6cnZ2NtasWYO9e/fiyZMnqF69Ojw8PODv7w8TExP1vEuXLiE4OBgPHz7UeEL4zz//4O+//9aoce7cuUK/91u3bmnk0TZn8uTJSE1NBQAMHDgQe/bs0fibffnyJby8vHDp0iUAwOnTpzFv3jwcP34cGzZsQFhYGCpVqoQFCxagb9++AIAJEybgiy++QO/evWFsbPy2H/NbpaSkaN1Wr149jctZWVn4559/Cv39dO/eHaNHj8bXX39d5N9F/v9cvoyMDCxevBhRUVEwMTHBb7/9hvHjx2PDhg1FPgEqyrv8/QDi/oY6dOiAXr16wd3dXeO+5E2+vr74448/0Lp1a7i7u6NXr16FnlgUvL0FGRsb46OPPsInn3wiKldcXBzatGmj9Xe9YcMGTJgwQX15165d+O2339QP5h4eHhg1apTGdRwdHfHnn39q/E8U5a+//sLBgwfx+PFj1K1bF3369BHdHNy8eROWlpbYt28fXFxcUK1atSLnLVy4EAsXLgQAeHp6IiIiQtQDrZjfAQDExsZi165dePz4MUJCQhAREYHJkyejcuXKxb5Ql8/Z2Rm7du3C0qVLkZWVpbGtYcOG+P333wtdp7j7jLc1WGvWrMFXX32FqVOnolq1apgzZw6qVKmCjIwMLFu2DM+ePUNYWBisra213gfnv7CZmJgI4PV9/7p163Dx4kW8ePECdevWRcuWLTFx4kSN/5F8xTVONjY2ov/Xxf4+r169iu+++w737t1DTk6OxraCj00dOnTAmTNnin2RJy8vD5UqVUJcXJw6f7Vq1dC8efN3up3Lli3Dzp070aRJE416EokEe/bs0Zg/e/ZsrXmWLVuGc+fOQaFQYOjQoQBe34+OHTsWU6ZMgaOjo8Z8lUqF6OjoQo9Nt27dwurVq9XzDhw4gAULFmDnzp2wtrbGzp07sWrVKnz77bfo0aMHgHe7n9V23/7mY4A2SqUSUqm02Bc2qlSpUuzPKt+yZctE1cw3ZMgQzJw5s9D/Vf7f4rv8/LU9HhobG2PIkCFYs2YNWrRoUWj7+vXrsWbNGiQkJKjHBEHAnj17cOjQITx+/Bj16tXDgAED0LNnTwDidxjs3r0bAwcOREREhNZ5X375pfr73r17w9PTE71790b9+vW1XuddZWVl4eDBg9ixYwd+/fVXAMCpU6cwbdo0uLi4oF69erh37x5OnDiB4ODgIl8wf1f37t1DREQE9u7di/Pnz6vH3/Zi0ogRI7B9+3b0799f6/1k/v/x216sy+fi4lLkWvmP6V26dMG4ceNw7do1LF++HNu3b8fevXsxd+5cSKVShIaGqncAJSUlFbpPUqlUCA0NxaxZs94p/9u8/SXxCmTjxo1YuXIlZDJZoTv2gs3L06dPsWzZMly7dg3Tpk1Tj+c/WOTm5mL58uVITU2FnZ0dPvvsM3Tp0gXW1taFagYEBKBatWqoXbs2Hjx4AAcHB0RGRmLIkCH44YcfcODAAQQGBsLd3b3Qde/cuQPg9R3Tjh07ALx+UFyxYoXGvJcvX6qf0B0/fvytP4dmzZq9dU5B8+bNQ8OGDTFr1iytD8AxMTFYsmQJHj16pPGgWqVKFVy8eBFBQUEAoPFA9r4GDBiAixcvws3NDRKJpNCDeH5mAIiIiFA/4c6XkZGBgwcPajSQoaGhiI2NxfLly1GvXj0kJydjzZo1CAkJ0XiSvnDhQtjb28PBwQFJSUno1asXNm7cWOiJ9oIFCxAdHY3q1asjJycHJiYmuH//Pv7zn/+ImpObm4vhw4fj2bNnAF7fsRdkbGyMfv36aeT/6quvkJubi82bN+OHH35A7dq1MWXKFHUDee/ePQQEBGDOnDmoVq2axp3Lm827mKYp/04x/+cvkUggkUhQvXp1jfX279+PxYsXIyMjQ+N3JZFIYGRkhGPHjuHatWsICQkp1Cy8+btdunQpsrOzcfToUfTp0wcNGzbE559/jkWLFmHr1q2iHlj9/PyK/fuRSCQ4efIkYmJiAIj7G9qxYweio6MREBCAvLw89O7dG+7u7oXu6FevXo2XL1/iyJEjOHjwIJYuXYrOnTvDw8MDzs7OMDExwYwZM5CamgqJRIJq1arh+fPn6if2ubm5qFmzJoYMGfLWXMOHD0fbtm0RFhaGWrVqFfo5hIeHqxvIjRs3YteuXRg3bpz67/+nn36CSqXSaDI///xzTJ48GT179kTt2rU1/obyH+C2bduGsLAw9OnTB02bNkVKSgomTpyIuXPnwtPTUz3/xIkT+PbbbzUaptzcXEilUly6dAkBAQFo1KgR1q5dC0tLy0L5o6Ki1A3kixcvoFQqRTWQYn4He/fuRWhoKAYNGoSTJ09CIpHg6NGjyMjIwOzZs7Fo0aJia+S/YBceHo4lS5bAxMQEJ0+ehK+vL5YvX47GjRsXus7b7jMmTpyIbdu2FXqc+eeffzBjxgzEx8fjq6++QmxsLE6ePKl+1d3MzAxz585Fly5dABT/ol9Bcrkc48aNQ69evTBnzhz1E6Q///wTQ4cOxdatWzWeEBfXOPXp0+ed/tfF/j4DAgLQtGlTDBkypNgXxdzc3LBw4UL07t0btWrV0vi7/eSTTzBz5kw0adIEfn5+GDt2LGQyGQRBwKtXr3DgwAGNIznedjujo6OxY8cOtGnTptjsAFCjRg2Ny8+ePcOJEyfQr18/nDlzBpMnT8bUqVPV27Ozs9GiRQt4e3tjw4YN6NChg3rbrFmzEB8fj48++ghKpRK1atVCXFycxuME8Prvf+vWreq/o2HDhsHW1hZff/21uoF82/1svuLu2xMTEzFr1iwEBQUV+6L1n3/+iYsXL8LOzq7QnIIvaOT/rFJTU3Hy5Em4ubmhfv36ePjwIQ4cOKDx2Aq8fsuGNvkv8v3999+YNGkS/P39MXDgQI267/rz/89//qNuoos6wmzAgAGYMWMGxo4dC+D1/+3MmTNx5cqVQs+LwsLCsH//fowYMQL//ve/kZKSgmXLluHBgwcYNWoUli9fjujoaK33Q/n3P0eOHMHAgQNx+PBhrfMKNpAzZszAwYMHsW7dOtjY2MDd3R2urq4af6enT5/GkiVLcOfOHfXv/M0XnvI9ePAAP//8M3bv3g1BEODm5qbeFhoaqtEYAa+byu+//17dQL7LzpqC+bZv344///wTrVq1wvTp0zW2b9y4EWPGjNF6/UGDBgEAhg8f/tZa3377LZo2bYrNmzdrvFi3ePFihIWFqef169cPBw4cwJgxY1CvXj2kpqZiy5YtaN++PZo3b45du3YhPT0dly9fhqOjIwRBwOrVqxEUFIQaNWpgxYoV6p/TmDFj8NNPP6mfW5w7dw7z5s2DVCrFrFmz3in/23APZAFdu3bFN998o76T1Mbe3h6HDh3CxIkTUbduXQQHB6NKlSqF9obcv38fsbGxOH/+PGJjY5GdnY3OnTujS5cucHV1BQC0bdsWZ8+exf3797FkyRJs2bIFly5dwpIlS3Dr1i0sXboUs2fPxtChQwu9MluwXlBQEJ49e4YDBw4UajaNjY1hYWEBW1vbYm9XcXtGsrKytO5VsLOzw/nz54vd6/D555+jX79+MDMzg1wux5dffolVq1aha9eu6jtMbQruqdT2Sk1Bb3sClJubCz8/Pzx9+rTIV+1NTEzg7u6ucThRt27dsGvXLtSpU0c99vDhQ/Tt2xdnzpxRj7Vt2xZxcXG4f/8+Zs+ejZ07d+LmzZvw9fXFwYMH1fMcHR2xc+dOPH36FBEREQgJCcGPP/6IK1euICQkRPQc4PWdz969e4u9zY6Ojjh//jz++9//Yvz48Th//jwqVaqk8TcUGxur9fodOnTAw4cP1U1TUQ1kRkYG1q9fD7lcDgB49eqVxvanT59iw4YNsLCwwOjRo9XjPXv2xPDhw9VPIgvq3Lkzjh07Bl9fXzx48ABr167VeIHjzf+5Tz/9FEePHoVMJkOHDh3U/3edOnXChQsX4ObmhujoaFF74rXJy8uDIAjv/DeU79KlSzhy5AiOHz8OExMTeHh4oE+fPqhdu3ahuWfPnkVQUBCuXr2KatWqwcPDA5UqVYJSqcSsWbNgZmaGV69eYeXKlahevTpGjRqFQYMG4cmTJ8jIyCg2V9u2bfHZZ5/hf//7H8LCwtC6dWuNuflHLQCvn/ysX79eY+/CzZs3MWbMGI1mXMzPtUuXLli3bp3GoUjx8fGYPn26+u8LAHr16gUPDw+YmZnh0qVL6lfpu3fvjjFjxsDOzg4DBgzA3r17ERQUVOh+u2D+6dOn48KFC3BycirUIHz99ddFZi7ud3Dq1CmEhYWhefPmaN++PS5cuIDU1FQMGDAAf/31V7HrFZT/9/vw4UP4+Pjgt99+w9OnT9GvXz+cOHFCY+7b7g82bNiArVu3YufOneqGRi6Xw8/PD7Vr18bKlSvRqFEjODs745dffkHdunXVa6ekpGDYsGE4efKk6ENYR44ciV69emHYsGGFtm/btg1nzpxBeHi4euzTTz/F2rVrtTZO9vb2ov/Xxf4+27Vrh9jY2LceWlnUi7vA67/bsWPHIjExEStWrEDNmjXVv+/8WlKpVOPFxrfdzs6dO+PEiRPvfZTHlStXsGzZMuTl5WHw4MHw8PAoNOeXX37BwYMHsX37dvVYu3btcPDgQTx8+BDh4eFYu3Yt9u3bh4MHD+LHH39Uz7O3t0dsbKzGfXFubi6cnJzUt/tt97P5irtvl8lkWL9+Pby9vTWeTL+pf//+qFu3Lu7du6f1sb/g3rBhw4Zh5syZsLOzU4/Fx8dj/vz5GkdsOTk5aazx8uVL5OXlwcbGRr0XzN7eHjt37sTEiRPRvXt3zJkzR/24aWNj804//82bN+PChQuYOXMm6tevjwcPHiAkJASNGjWCh4cHVqxYgXPnzsHV1RWurq745ptvYGFhge+++67Q4fRdu3bF9u3b0aBBA/XYrVu3MHbs2EL3G0Up7vmcGK9evcLx48dx5MgRXLhwAW3atIGHhwd69OiBfv364bPPPoOHh0eh33n+4Zvnz5/H9u3b8ccffyAvLw/ffvstvvjiC43/CQcHB1y4cEHjfzcvLw/t27dXP8eYO3cuzp8//9adNRkZGfjtt98QERGBjIwMpKjYBV4AACAASURBVKenY/v27YUe8wAgMDAQWVlZRb6YVNRRFW8q+Haljh07arxYB7x+y0KXLl00/k/c3Nywbt06jd/n/fv34ePjgwMHDuDRo0fo27cvcnNzce7cOVy9ehVDhgxBbGwsTExMNB7roqKisGLFCgQHByMqKgoHDx7ExIkTMXbsWFFvo3knAql16NBByM3Nfes8Ozs7QRAEISMjQ5g0aZLg5uYm3L17V+jQoYPW66Smpgrh4eGCs7OzYG1trR53dnYW8vLyBJVKJXTq1Ek93q5dO3Wdy5cvC926dRPGjBkjPHv2rFCOgjZv3lxkfUdHR/WXtbW10LZtW6Fnz56Cg4ODYG1tLfTs2bPQdbKzs4U1a9YInTt3Ftq2bSvcvXtX+PLLL4XHjx9rzBs2bJiQlJSk9bYLgiC0bdtWyMvLE+7duycMGDBAEARBSElJEXr06KExLyYmRujatatgY2MjWFtbq7/yb+uJEyeEEydOCMuXLxfc3d2FqKgoQS6XCwcPHhT69u0rfP/99xrrpaamCnK5XIiNjVV/XbhwQb3922+/LTZ3wZ/fq1evNMYyMjIEJycnjbFu3boJKpVKyM7OFhwdHdXjDg4OGvPat28vCIIgPH36VP2zV6lUwqeffvpOc/KpVCrhzz//FHbv3i2cPHlSyMzM/P/Ye/Owmvb+ffxu0ClzqJR5OjInJY0qEZqjdJApTqGo6AgpQyhK6ihkplChOZFQpBKOMdNxDM1zajfuan3/6LfWs9deaw89n+f337mvy/U8Z7f2tPZa7/druO/7Rfv7ggULiMLCQsLX15dwc3MjCIIgHj16RCxatIjxWt++fSOePHlCcLlcoqGhgXq8o6ODcHNzI1auXElMmjSJWLlyJe3funXriPj4eLbTR/uc/J9fXV1d4H1H/u4dHR2Ev78/MXPmTCI9PZ3xdxJGRkZEeXk5QRD/OX+VlZWEkZGR0M/F+/lIJCQkMP7+6dMnwt7envaYs7OzWK9NEATR2NhIxMfHEy4uLoS6ujqxbt06wsfHh5gzZw4RFRVFEARBvH//nggODibmzZtHaGtrE/v27SNevHhBlJeXE97e3sTkyZNpn5P83OR5bW9vJ2bNmiXy2ibP3bFjx4jp06cTN27cYP07QXSfSy6Xy3hP8hz3BJqamkRrayvjtXjXP4IgiBkzZhBdXV1EUVERtWaUlJQQ8+fPp32+mJgYYvr06URoaKjAz+/t7S3wHxtE/QaTJk0iOjo6qO9DEN3rpbA9gA0LFy4kampqCILo3n/a29uJjo4O1rVdnPUgNDSUugciIyOJKVOmEAEBAUR7ezt1TEhICGFpaUlkZGQQb9++Je7cuUNYWloSISEhBEEQxMSJE2lrL+8/8m8E0b1H8V+HJFpaWhi/p66uLu1z8KMn97q4v+fatWuJt2/fCnxPcTB//nziy5cv1H9raGhQ///z58+MtUXU94yMjCT8/PyIkpISorm5mfZPHLS2thLq6upC4xW2e5PcqxobG6nP3NHRwdjDVq5cSURERNAeO336NLF69Wrqv8VdZ4Wt7bzYu3cvweFwRB4nDmbOnMlYq1pbW1nvKV60t7cT4eHhxNGjR2mvRRDd383Ozo5Ys2YNUV9fT2hqavb4/BsaGjK+Y1NTE2FoaEgQRPc9o66uTsWIfn5+Aj+rkZERbW8mCIJoaGhg/JZssQJBEKzrdn5+PrFt2zbC0dGRqK6uJkJDQ6k1jg0FBQXEgQMHCGNjY8LU1JRYu3YtoaurS0ybNo1x/klcu3aNMDc3J+bOnUucOHGCKC8vJ3R1dYnq6mrGsba2tkRGRgbtsYyMDMLGxoZxbHFxMXHr1i1ix44dhJGREaGnp0d4e3sTaWlpxP79+wkNDQ1i3bp1xJ07dwgulyvwPQmie/1j+8cbtxMEQbx48YJYsWIFYWJiQhgbGxPGxsaEgYEBMXXqVOoYAwMDorS0lPa8kpISYu7cubTHZs2axbg2GhsbCTU1NYIgCKKzs5PQ0NAgDA0NibKyMuLYsWPE+vXrCYLozg+MjY1pz7179y4xdepUwt7envjx4wfr9ywsLCScnJxon5/8Jy7+pbDywMbGBmfOnMH69euFmqQQ/1/Ttnfv3ggPD0dQUBDs7e1pOpbOzk48e/YMDx8+RHZ2NkpLS6GlpYUNGzbQWvKqqqoIDQ3Fpk2boKCggPv370NOTg6ysrJoamoCAEyePBk3b96Ep6cnli5dioiICIYQl+wCjBkzhpWeFxgYiLlz5yIoKAgSEhLYsmULevXqhY6ODoSHh6O6uprxnODgYLx79w7BwcHU5xs6dCj27NmDkydPUsdNmjQJjo6OMDY2hry8PO01yGqwgoICmpuboaysjB8/foAgCCgrK6OmpoZ2/JEjR+Dg4MDaqQRA/a+/vz+io6NplTlNTU3Y2dlh27ZtAIDz58/jyJEj6NOnD62yxUtJ3rVrFxoaGnDnzh2Ul5dj3bp1ePPmDaM6qaurC19fX/j4+GDAgAGor6/HwYMHoa2tTTtOXV0dPj4+8PX1xbhx43Dx4kXIyckxzsvw4cPx9u1bTJ06FU1NTaitrYW0tDSt+i/OMQDw7ds3rF+/Hu3t7VBWVkZpaSkkJCRw4cIFitrn6uoKe3t79O7dGxcvXkRBQQE2bdqEoKAg6nWqq6vh4eGBV69eQUpKCjdu3ICDgwMiIyMxc+ZMSElJUVSaQ4cOYdeuXegpPnz4wKCEzps3DykpKayVXBJSUlLYvXs3pk+fDm9vbxQWFsLd3Z3xWra2tnBxccHmzZvR2dmJ/Px8nDhxgkaNBLq7AGydIj09PaoTGxgYCIIgYG1tjY6ODkRERODMmTMU5ZfEq1evwOFwhFJoUlNTkZaWhsePH2PChAkwNzfHgQMHKOro4sWLsXnzZly+fBmVlZUwMjKCj48P9PT0aFXDtWvXIiEhAV++fKFpo//++2/qXHA4HMjKymLXrl0oKiqiUUBJgxZe+oqHhwemTZuGHTt24P3799i5cydj/VNXV0doaCg8PDwgKSmJrq4uhIWFQU1NjfFdv3//jlu3bqGyshLe3t64d+8elixZQv19zZo1FFVaQUEBjY2NCA4OhpWVFVpbW6nPqqCggJaWFqioqFBrhoqKCmPNsLe3h6qqKrZs2YIPHz4gKCiIoV/pifbJ1NRU5G+QnJyMsLAweHh4UI9funSJOh/C9CVA9xoUFxcHU1NTrFq1CpcuXYK2tja2b9+OX375hdVoQZz1YMuWLWhra8PChQvRp08fnDx5Evr6+rTXcXNzQ1dXF/z9/VFTUwMVFRVYW1tjw4YNAMSnsHZ2dgrsYrBp1lavXo2DBw/i999/Z6yHvKY84tzron5PUsbRr18/rF69GgsXLmRQYvk7z4L2gaqqKowZM4Y6jnf/Hj9+POrq6nr0PSMjI9HY2IiYmBjqcUIAxY9/L+dyubh9+zbGjRuHoqIiisrMBv7rb/To0Xj48CG1hxYVFUFGRgadnZ2043x9feHs7IzLly9DQUEBVVVV6N+/P62bLO46K87aDgBpaWkCNYzCNLkkeM/b9OnTERAQAE9PT/Tu3Rs/f/5EQEAANDQ0hL5Gr1694OzsDB0dHWzfvh0AaGtRVFQUdu7cCXt7e3R1dVHxk7jnv62tDbW1tTSDserqaoqpU1ZWhtbWVgwYMACrVq1CXFwcpk6diqVLl1LHk7p8CwsLuLq6Ytu2bVBWVkZ1dTVCQ0OxYsUKFBcXw8PDAwRBoLa2lvZ8oLsbN2jQINpjvJR8soPJS8kn8fLlS6SlpeH27dsgCAKLFy/G8ePHMW3aNADAnTt34OnpiefPnzM0oEC3xMfOzg47duwQSTn19PTEpk2boKOjg2HDhqG4uBj5+fmIiIhgHDts2DDY2NjAxsYGFRUVSEhIwLVr16iOs62tLRwdHQUyDXjx4cMHkceQ30WUXMnGxgYuLi5wc3ODsrIySkpKEB4ezmAm6evrw9PTE56enhg6dCjKyspw/Phx6Ovro62tDeHh4Zg+fTr09fWxaNEidHR04MyZM3j9+jXWrl2L7du3M3Ssc+fOxdOnT5GZmUnFv7x0ZHGkZ6LwL4WVB5aWlvj06ROkpaUZpgm8mi0/Pz8GtzwhIQEnTpzAvXv3sHXrVuTk5GDIkCFUS11LS4t1oSkqKsKuXbtw9OhRfP78GVu2bEF7ezt8fX0RGBhIo+d1dXUhODgY165dQ0BAALy9vam/C6KOkSApZBoaGsjLy6NdMB0dHZg9ezbDnMPAwACJiYmQl5enaCrNzc0wMjKiiY5FCf2B7pvt69evCAsLw/bt2zF27FjIysri/v37SE5Opo6fOXMmXrx4gdLSUri7uyMuLg5lZWVYtWoVMjIyqOM0NDSQmZlJczatrKyEubk5lQDo6OggICCA0vaw4fXr1/j999/x66+/4s2bN0hOToalpSV27dpFW3hramqwefNmvHz5Er1790ZzczN0dHQQFBREW4zr6+tx9OhReHp6ory8HJ6enmhqasL+/ftpv1Fqair27NmDlJQUxMTEID09HdLS0hg/fjxlUCTOMQDg5OSEmTNnYvPmzZRmLzw8HM+ePcPFixep41pbWyEtLQ1paWlwOBy0tLTQaJNubm4YPnw4PDw8oKuri4KCAly5cgXJycmIjY1lnDtRyQl/EE0afjg6OtKCt/Xr1+Px48dQUVFhbGxfvnyhqBkkPnz4ADc3N4wbNw55eXl4+fIl9beuri6cP38eN2/eRFlZGRQUFGBtbQ1nZ2eUl5dTG2thYSHDsIDU6ZB6kE+fPmH9+vWws7PDnTt3ICEhgX379jHc8Ozt7bFt2zbWDZPE/PnzYW5uDgsLC1Yzn8rKSty+fRsDBgzA/PnzBbqYEgSBq1evIiwsjKJ2lZaWIj4+Hhs3boSJiQk2btwIfX19yMnJITw8HLKysgC6f5+Ojg6oq6sjOjqaQf/98uUL3NzcMHjwYISGhsLExIT6+/fv37Fu3TpwOBwoKiqisrISQ4YMwalTp2i0m6ysLHh5eWHevHm4c+cObt++DTs7O6xYsQLOzs4Auu/xlpYWSEhI4JdffkFbWxtNJ0sG03Z2diguLkZISAg8PT0xceJEyMrK4u7du0hJSWF8/pqaGri7u6O2thbh4eGwtbWl/l5bW4uoqCiGgciXL18Y9O+EhASRv0F5eTlcXFxQXl6OxsZGDB06FLKysjh9+jRGjBiB+Ph41ucWFBTg1q1bUFNTw/Xr10EQBJKSkmBiYgIul4tjx46Bw+Fgy5YtDB2kuOsB0F1ge/HiBS5fviw0UBNFZRPmEMt//vnB/3dNTU00NjbS1gTexImXhkVC2L0eHx+PmJgYVFdXIyoqCiEhIfD19UWfPn16bKgibB8IDg5GamoqY20CurWYixYtohWjRH3PkpISgZ+J35iEf1+XkpLC6NGjsW3bNoSGhmLRokWsyVlSUhLi4uJoFMrc3Fy4ubkhPj4emZmZiIiIgJSUFExNTSmtMAkul4sXL16gpqYGioqKDLMt/nVWUVERVlZWcHZ2psUWwtZ2XqMOX19flJWVsWqnSbOd1NRUvHz5Elu2bKG0jWFhYZgxYwbc3Nyo40tKSrBlyxYUFhZSe/WsWbMQEhLCKhPgxb1793Dw4EEqidqwYQON3gt06w/Dw8NhaGjYo/N/4sQJxMfHY/Xq1dS6feXKFZiZmWHUqFHYs2cPhg4dioSEBPTr1w+5ubnYtm0bdHV1sW/fPvTu3ZtKpgWF7eQ1dv/+fdTX12Pv3r2MWFVGRgaampo0OY6pqSnCwsJEUvLV1dWpvUxXV5dBDS8rK4OTkxOKioqgpqbG+M0tLCwQFxeHgoICmJqaws7ODlu2bEFiYiIGDx5MO7apqQllZWVITU2lCl2LFy/GyJEjaccJatbo6+tj7ty56OrqQmxsLOLj46GkpIRly5bh+PHjAu9pQHAxiRfiyJU6OzsRGhqKpKQkRrGO9z7hcDjYv38/7ty5Q63JVlZW8PLywsePH3Hq1Cns3bsXw4cPR1FREeTk5DBkyBDU1taitLQUU6dOhaOjI+t3ISEhIYHLly9T/y2O9EwU/k0geSBKAyYuVFVVMWPGDCxbtgwGBgasBhUk+DsX7e3taG9vR0NDA8zMzBgbKgCkp6dj9+7daGlpQWFhodifCwBMTEwY1bisrCwcOnSI4fpnYGCAlJQU9O/fn0ogGxsbYWZmhuzs7B69b1tbG86dO4eVK1eioaEBfn5+4HA42LlzJ62LsWDBAsTHx0NOTg7a2trIy8uDhIQEIxjx8fHBly9f4OzsDEVFRZSWliIiIgIaGhpUZ8zAwABZWVlCq5fLli3DunXrYGpqSi2cz58/x86dO3H37l3G8UVFRaipqYGysvL/2ea/pKQEioqKkJaWRkpKCpqammBjY0Pjy4tzjJaWFnJycmgLEpfLxZw5cyitAL9bLy/IaticOXOQnZ0NGRkZ6vfu6urC7Nmz8ezZM9pzyE1UUHICgBFES0pKYsyYMQzdgaBgG+iueLIZAfz8+ROenp548uQJo2ovDD3dWL9//461a9dizJgxiIyMZGUmrFixAn/99RcUFBQYmglx3cxIiDtKJScnB0lJSaisrMTQoUNhY2OD2bNn459//sHbt29haWkJPT09HD9+HFwuF4mJifD390dAQAC4XC727dvHGrA3NTVhx44dKCwsRFVVFc05mMvl4tmzZ6itrYWysjKmT5/OqFxaWlpiz5490NTUpO6nL1++wMnJCQ8fPgQAoQE0LwYPHowzZ85g1apVaGhogI+PDzgcDnbv3g11dXXWz08amCUmJqK5uZlyLnRyckJjYyPk5eVRV1eH8ePHIz09HQ4ODqwaSFFdVKA7iH7z5g1KS0uhoKAANTU1gZVcLpeLkJAQREVFYePGjXB2doakpCRcXFwQFBQktgFESUkJlJSUICUlhdTUVHA4HGo94K1AEwSBc+fOQVlZmWawtWLFCnR0dODUqVOIiYkBh8NBUlISdu7cyQiwRTnETp06FatWrRL4Wa9cuUK7fkQlTmyFWYD9Xo+MjERycjKcnJzg7++PBw8ewNXVFcrKyggICKCeKyhB5tctC9sHxo4di7lz51JOm7yIjo5GQUEBzflc0Pf88eMHtLW1xXZ3FoVXr15h/fr18PDwwPz58zFo0CBUV1cjIyMDYWFhCAkJga6uLu05LS0tkJWVhYSEBP766y9wOBzo6ekx9khxmAscDge9evXCL7/8gm/fvkFeXp4xqkrY2s7L5BBXO52amkor7nM4HCxYsIDmQ8D7Haqrq6GoqMjqGMrv+M7lctHS0gIvLy+aRh/4zxgGBQUF6jf6b87/jRs3KE2bsrIybGxsYGFhgWnTpkFfXx/Hjx+nXa8VFRVwd3dHXV2dQKMbYXjz5g3VHRQGLS0tPHnyBFJSUtTe39HRAV1dXUazYPfu3ULXK2F6VldXVwDdieaNGzdw8+ZNlJeXw9nZGba2tjQzKkNDQ6SkpAh9r540azo6OpCRkYEbN27gyZMnMDExgbW1NQwMDGjFEXGbCsbGxkhPT4ekpCT09PSQl5cHoLu5QcZL4o61ioyMxIoVKyAjI4OfP39i0KBBAnXb4tybBEGgq6sLUlJSqK2thby8POMeX7FiBfz8/HpsmsmLfxNIFnz//h2lpaXQ1NRES0sLoxv55MkTHDhwgOYyReL9+/eorKxEVlYWsrOzkZubi5EjR8LAwABz586FmpqaQCMcEp2dnZg9ezZDQMyLL1++4Pz58zh48CDtcVGJQnJyMvbs2QMDAwMq8Xry5AmOHTvGWMT9/f3x9etXeHl5wdHREfHx8QgKCoK8vDz8/Pyo43pS3RcFcTuV7e3tCAkJQXp6OqqqqqgK6ObNm6kg7tixY5CWloarq6vA86ipqUkZypALJ9At4CaTLxLCxhiI4ybH3yX4X8HExAQnT56k0d4+ffqEzZs3U11b/uC3vr4epaWlMDQ0pOjIpqamlKMleS5+/PiBDRs2MIoLopITAD0Ojns6U6y2thY3btyguYA2Njbi6tWrrLb9vB0HYRsr/29YUVGB169fw9DQkNpoeH9LYUFSVFSUSPoVb5L5vxylQm5kNTU1WL16NVWAWLhwIR49esRquEXi5MmTuHHjBhW86evrw8rKCpaWlkI3HE1NTTx9+hQSEhK0IoSWlhbNNICkvZWWlsLCwgJlZWWszqPC8OzZM4G0NLJrTnYAZs6ciYcPH6KsrAxBQUE4e/YssrKycPr0aVy9epX2XHG6qIIcHEnbdd5A6OPHjxQlLjAwkNb51tXVxd27d4UGGOKOlRG3Ah0YGIh3797B1dUVmzZtwuPHj+Hj44OmpiaaNMHIyAienp6sDrEeHh7w9vYWeW0fPnz4fzJXkv9enzdvHq5cuQIVFRXqOquvr8fChQupQA4ApkyZAg8PD6xfv572emzdUUH7wOnTp+Hi4gJvb29YWlpCRkYGHR0dSEpKQkBAAC5cuMCYTcfWubWwsMCrV68EdpHYKKzt7e1ITk7GkiVL8OPHDxw4cADy8vLw9vbGoEGDkJ2dDX9/fxQVFVHPGT16NHbs2EFRVXs6A1qc4mBOTg7c3Nxw6dIlTJs2DadOncKFCxcQEREh1jie/2YuspaWFhITE2mztr9+/YoVK1YwEkhx5mzyNwwkJSUxatQoWhGlqqoKbm5ujDEMp0+fhqKioljnXxycOHECq1atYh1J1NnZiT179uDQoUO0x8VJJMSNzTZu3Ihff/0VHh4e1PV/7tw5PH36FKdPn6aO4y0y9xTkGBz+x7KyshAbG4vs7GxMnjwZcXFxALqd5cPCwlgdtkn0pFnDi+LiYsTGxuLWrVtob2+nXQviNhW2b98OSUlJivI9f/58yMnJ4ezZs1TcJe5Yq9mzZyM3N1fkfHFx7s13797Bzc0NISEhmDFjBo4ePYr09HRERkbSzqW/vz+Sk5OFSs9E4V8NJA9EacBIHDp0CIaGhqwuUwCgqKgIOzs72NnZoaOjAwUFBcjOzoavry+qqqowc+ZMvH//Hh0dHWhpaYGenh7t+W1tbRgzZozAAPrFixe4cuUKMjIyGAkkL2UCoCcK1tbWsLCwwIQJE3D37l1UV1dj8uTJVKLGDy8vLwQEBMDBwQGtra0UXcPLy4txHH91PzMzEw4ODj2mEu3cuRPnzp2DhIQE/Pz8qE7lgQMHaM+5ePEi3NzcWEdJkJXFrq4u/Pz5E2fPnmUEaCQledSoUXj48CEtec7NzWUEs6LGGJDnT1Q1Rxw9B0l3EgbeQMPR0REbNmzAmjVroKKigpKSEly6dAlr166ljiFd5XgRHx9PC4RXr16NDRs2YPXq1eByubh16xYuXLhA482TaG1thYaGBmpqavD27VtIS0vDw8MDCxcupBLIN2/eiPweQM9nNxYWFuLKlStIS0uDvLw8LYH08vJCUVERtLW1WRNXMtE/c+aMwM/G/xtOmDCBcY/ygl8TSeLnz58CnyMI4oxSyc3NxaFDh1gDJN5ZYcrKyigqKsKIESNQXV2NpqYmSEtLU9pqQckj0H2d8uq+jhw5gtTUVDg6OkJZWRlWVlYwNzdnUMJUVVURExMDBwcH6rHbt2/TxpV8+/YNzs7O1HxUTU1NWFhYIDQ0FMbGxvD09BR53QQHBwtMHpubm/Hz50+aVrJPnz4YMGAAZGRk8OnTJwDdQTPbRhkcHIzw8HBoamri3r17UFJSwoULF+Dk5EQlkN7e3igtLYWUlBQGDhyI+vp6dHZ2QkpKCh0dHRg5ciQiIiJw//59nDhxAsuXL6eSMV4YGBhg+fLlMDIyYpxL8r7jHUvEBjLx4F/7BSE1NZWSJkhKSlIuokZGRrTjfv78CQsLC8q1U1lZGXv37oWtrS08PDzg5+cnMvEDwDp+gYQg7R8JQfd6S0sLRXkj7wE5OTlGACYpKYn4+Hh8/PgRBw8epM4//30jbB/Q0NDAoUOHsH//fuzfvx8DBw7Ez58/0bt3bxw8eJCRPArr3ALia6yAbkfIwsJCLFmyBLt378bgwYMhKSkJHx8fREREwMDAAHfv3sW3b99QX1+PIUOGMEb3iDvSgcT169dx5coV1uIg72sGBwdTRTgXFxf8+uuv8Pf3pxXU/pdzkZctW4Y1a9Zg5cqVUFJSQklJCS5fvszogosao0Li27dvsLKyYrA9eOfH+vv7s45h2L9/P06cOCH0/PMPqBc2L7ukpATJycmsI4mkpKSQnp5OSyCFJRK8CaSw2IwXvr6+cHFxwfXr18HhcGBsbExR8nmxYMECkWOavn79Ss025/3Nv3//juTkZBptVFJSEkZGRjAyMkJFRQUtThkxYgSWLl2KSZMm0Zg9EhISVMc/OzsbWVlZePDgAQ4dOiS0WcOL4cOHw9PTE1u3bmW41v7zzz/UyBfy+bNmzWJo7318fHD06FG0tbVh165dNLkSCXHGWgHdLqx+fn4inV/FuTf37dsHJycniunl5eUFFRUV+Pr60lgqTU1N1HrHr+MWF/92IHkgrgZs5syZKCgoEFt4WlJSgoKCAvz111949OgRgO5ZSw0NDdi4cSNNnA50V7EnTZpES3rISmR0dDSlQbGxsaFdhIJAJgr8FayeoLa2FgMHDmRNaoVV90krc2GzmXo63BcQXrERRkXmfT7Q3UlwcXGhKmtmZmZ48OABjh8/TjPIETXGoKqqSqi+Ijc3F9ra2vj8+TMA4XqOhQsXijyGV/MBdAct/Dx7UcYFbPTU27dvM/SDbKMoLCwsEBERgREjRmDOnDnIzMyEtLQ0tLW1qcr+zp07UVhYKDQ4BrqtuFtbW+Hp6Qlra2vk5eXh2LFjePv2LTVTrKOjA+np6YiKisKrV6+waNEiLFmyBDo6OrTFdubMmcjKyhI4XF4c23iSZiMuehIkieqyikOjt7CwgI6ODszNzRldSl6TgMuXLyMyMhI3+rcBXAAAIABJREFUb95EeHg4/v77b/Tq1QtSUlI4f/484/UbGxtx48YNXL16FZWVlTAxMUFwcDDtGC6Xi6ysLNy+fRuPHz/GtGnTcPbsWervHz9+hJOTE4YMGYK///4bM2fOxD///IOzZ89Spj9r166FkZERVq1aRVV4SdpXcnIyjQ4oCLzzd0l8/foV0dHRSEhIQJ8+fWBtbU2Z3KxduxYmJiZYvnw5Fi1ahKNHj0JWVharVq1izDgVp4saFBQEDoeDHTt2QE5ODq2trQgJCYGcnBxcXFwQGBiI5ORkDBgwAIGBgQKTXUFdQ369yv8VtbW1cHNzQ3R0tNjShEWLFiE6OhqDBg2ClpYWHj9+DElJSWhqauLFixcwNTXFsWPHGAkUP8ShLPNSDMW51728vCAtLQ1vb2/Mnz8fT548wZEjR1BTU0O7ZtXV1ZGdnQ13d3f8/PkT4eHhUFRUZDBMxNkHOjs78eLFC1RVVWHQoEFQV1dn7SyI6tza29uzasoXLVqE27dv0x4zNjZGYmIi2tvboa+vj6ysLAwYMAA6OjpISkoSeV5J/SAbuFwuK8tBFHMB+I9XAe/ay8Y0sLKygrq6Ovr3708zGrG1taXN2hM245Q0biP137dv36axjvhNYkSNUSGhqqqKKVOmICIigiZH4e1OizuGgReCBtQvXboUI0eOxOLFixmxo4eHh9gjiQDxGEDk84QxL86dOwcnJydUVVVh8ODBeP36NbX3s1HyxaEa//bbb5CXl8fAgQNRUlKC2bNn4/r163BwcMC5c+eE6qZ5wbZH19XVIS4uDq9fv2b8jbdZ8/jxY1RVVUFXV5dWCBUE3j1/6dKl2LRpE4yNjan1MTc3F0FBQayFeGEQd1yYsDFCvMU1ce5NNlYjQRDQ1NRkSJH+r/i3A8mDgoICBAcHQ0ZGhloYSRdQXmhpaQl0mQK6E4tnz57h2bNnKCgowM+fPzF79mzo6Ohg1apVtApTRkYGFBUVweVyUVVVBXl5eVpVt7S0FNHR0bh58yZUVFTw9etXJCcnM4TEwmBlZYWDBw/i0KFDQjtgbFXgmJgYpKSkoLq6msbZ54Ww6j5JD1u+fDnOnz9P6+Ta2NjA19cXgHAjHhK8iaawig2vXrWpqQl9+vRBZ2cn7ty5A3l5eVpiqKmpieTkZKSkpEBRUREKCgqIjY2lUdCA7mo8/zkfMWIERc9at24drl69yqA7A90L4cmTJ/Hu3TuKZnrr1i2ankNJSQnHjx/HggULqORQnGNILFu2DDY2NigtLWW9NvhpZOTGwytcf/z4MRYuXEjNKBUGOzs7/Pbbb7h58yYWLFiADRs2oFevXjQ9a3FxMfr378+gAvMPJ3748CE1U0xCQgJSUlJwd3eHjo4OqqqqcO3aNcTGxmLw4MFYtmwZvn37RlXj+TFy5EiGqyAvyA6SOEmio6OjwHuFN7gXx41N3C4ree0Ko9EXFxdTAbQwrFq1ClOmTMHAgQPh4+ODCxcugMPh0DrTQHfSFx0djeTkZLS1tcHb2xu2trasHVyCIKh/EhISjAB04sSJuHPnDrKysihtoKGhIY2u9u7dOyrpJM/v/Pnz4e3tDYA9OQS6kyA5OTlG1+vBgweIiorC8+fP0dHRgZCQEJiYmNB+Oy8vL7i7u8PAwACurq6Unm3Tpk2M9xGni5qQkEDN8QS6XUe3bdsGY2NjuLu7IyEhAc3NzZgxYwauXLnC2h0MDQ0Vu2sIdK9BBw4cwMaNGzFu3DicOHECRUVF2LNnj0iaOGmKAnR3ETw8PODl5QWCIFBcXEwbzk1ClEPsokWLsHLlSmzevJlBEeUFb3JYU1ODe/fuoby8HEOGDIGJiQkVvPfkXvfx8YGXlxfmzJkDgiCgpqYGDQ0NHDt2jPH+ffv2RWRkJA4dOoQlS5YgPDyckfhpamoiJSUFycnJAvcBKSkpobOSSbB1bn///XcsX74c3759Q2FhIW34PNCt5eNwOIzXampqQu/evZGZmYnx48dDQUEBHA4HUlJSjJnIoiix5Lrh4+ODKVOm4NixY3j9+jWOHTtGS6BEMRcAYNy4cUhMTKQVF1NTUxmMke/fv+PmzZuU0Yi1tTWmTZuGLVu20BLI9PR0xMbGss445f0+K1asYDBi+KmREhISDIM0NsjJyUFPTw9LlizBiRMnqL2L9zzKyMhQmm8SdXV1rJRzUQPqv3z5gqtXr7IWHSQkJLB7925MmDAB27Ztg5OTE7Zs2UL7Oy/EYQABopkX4eHhFF3zxYsXUFNTY3XWJnH//n2BfyPx/v175OXlobi4GAcOHMDmzZuhq6uL/fv3CzT/YQPvHk0yEYQZ30hLS2PkyJGYOHEimpub8ejRI/z1119ITU1F3759MXv2bNY9k//c7tixgyomtbS0wNvbmyom8UIcuYyg88XPThCXlSDOvamiooKcnBya/jY/P58qJpEsLP41iBfiyq3+TSB5MGDAABQVFdESvOLiYsbm1a9fP6xfv57VZSo0NBTm5uZQVVWFrq4uDh8+jFmzZgnkQPfp0wdeXl64ffs2Ojo6IC0tDWNjYxw6dAg7duzA06dPsWDBAkRGRmL69OnQ09MTqpcRlSjw6giB7sXw0qVLrHz9kJAQpKSkYNWqVRg6dChKSkoQEhKCqqoq2uI/YcIEREdHY/ny5ejduzfevHkDWVlZ2qL+4cMHhuZs4sSJ+PHjBwBg4MCBAIR3KnlBJqb8JiW8m2ZSUhL27duH58+fIygoCElJSZCQkMCqVatotEcVFRXaf7NB1BiD4cOHY/369dTYDvLcbt++Ha9evaJs5Um0tbWhqamJlhhUVVX1+BigO/jw9/enkpOEhASsX7+elpyw0cj69etHJfBAN42lvb0dFhYWsLKyEmp5zZ+cnD9/Hk1NTbTkRNzg+JdffkFjYyNt9EJ9fT369esHIyMjLFq0iLbBs9l4k/oebW1trF27FuvWrWNobHi79aWlpTh9+jQrnYhMDslOMIm6ujokJyczKKviBEmHDh0Cl8tFRkYGrK2tMXLkSJiammLfvn1UlxUQj0avqamJly9firSlB7qpN2Qy6uTkREtG79y5gytXruDjx4+wsrJCbGws1q5dCzMzM0ZCkpWVhbS0NNy7dw9jxoyBlZUVfHx8qPWPd90haUm8aGlpoe4LJSUlvHnzhhaoFBYW0oI0oDsQCQwMxMWLF5GQkIBdu3ZBVlYWYWFh0NPTw/nz53H16lVIS0tj2bJlCA4Ohrm5OdTV1RnX+uTJkyn9yogRI6CpqYmmpiZWirSPjw+cnJxw/fp1NDc3w9HRkeqikpCWlsanT58wdepU6jEyQAO6q/DXrl2jFczY0JNO+O7duyErK0ut5dbW1ggLC4Ofnx+jUywM/NKExYsXw9zcnNJpkti6dSvGjBkDWVlZ7N27l3KIDQwMBNCd6JuYmGDnzp149OgRjhw5ItRY7PXr13BycsK4ceOoICc4OBhnz56Furq62Pc60L1XR0ZGorq6GqWlpVBUVKRp40iQAStJ+xw/fjzWrl3LCPiOHTsGKysr1n2AP7FmA283QUlJCbW1tVBSUkJpaSm4XC5UVVXR1dWFCRMmIDMzkzGmRUZGhlWOoaGhAQ8PD7x79w729vYoKyuDn58fdHR00NLSgpcvX8LIyAiWlpYiO2579uzBrFmzaKOdTp48CV9fXxpVUZzi4B9//IGNGzfi8uXLUFJSQkVFBUpKShAZGUl7z0GDBqGrqwvDhg3DP//8A6A7+ayoqKAdRxAExo0bh/r6eippXL16Na2DI4wamZOTQx0n7rgYCQkJeHh4YOzYsVi/fj127doFW1tbWtwiagwD24D6a9eusQ6onzx5Mr59+yZU5iLOSCJAvEQCEB2bjRo1CvPnz0drayujk0uCN8YSx4xv4MCB+OWXXzBy5EhKt62mpoaioiKxJC0k2JgIJ0+ehI6ODnWMOM2au3fvIjk5GS9fvsS8efNgZWUldF0Wp5gEiJbLAOKNCwMEa+rJz0NCnHvTzc0NmzZtgoGBAZSUlFBZWYnHjx8jJCQEAKg9j21UVE/xbwLJA3E1YKNGjaI6GWzIyckRWCXhR2BgIOrr65GQkEBp64KCghAQEIAnT57A2NgYCxYsoAUqwsCfKBAEgf79+1OmN2wXzeTJk2FlZQU7Ozva4zExMYiLi6PZ9JPUM94EUpzqvqjZTOTmKapTSUKcis3Zs2cRHh4OLpeLmJgYXLhwAUOGDMFvv/2G8+fPi1zMeKltO3fuxLp16xAbG8sYYwB0U5JdXFzg6uqKU6dO4c2bN/Dw8KBsufl1KeLoOXqi+eBNTkaMGMFITvhnu0lJSWHw4MG0DtL9+/fx7NkzpKamYt26dRg8eDCsrKxgYWFBBYatra3UjLfJkydTGzlvt41EW1sbUlJSGBv+P//8Q9GSAOEzxYqLi5GdnY2WlhYsXbpUIGWbX9/DXy3kp4zs2LEDBEHAxMREoFkNm/bTysoKW7duhYuLC/WYOEGSsC4r//eYOnUqzp07B11dXYwbNw5btmzB4cOHKdrboEGDsG7dOsyaNYuxzvAmEqKS0a1bt8LOzg6nT58W6RLn5+cHCwsLxMbGspoa9ETn5ubmhg0bNsDGxgbt7e34888/ERsby2AhHDp0CJqamiAIAqGhoTh48CAGDhyIwMBA6Onp4ciRI7Czs4OHh4fI9VZQ4PP69WsGRVucLqqzszPWrVsHGxsbypI/MTERbm5u1DXr6OgostPNm3QC3YWTly9fsupTnz59ipycHOp6HT58OA4cOCB0TBEbfvnlF0pfziZNOH36NAwMDDBp0iTaXD9ebQ+JqVOn4tatWzh9+jSWLl0KMzMz2mvxakwPHz4Mb29vmqHXjRs3EBAQgNjYWCxatEisex3ovqZIy37+AhDvfct7nwKAg4MDRo0axZCNlJeXw97eHqNGjYK1tTXMzMyoRJ3D4aCjowMLFiyAsbGxSHMrQZ3byZMnw9XVFcOHD8fChQsp/ZowBAQE4Pz581BTU8OaNWvw6dMnjBgxAh4eHujbty9+/vyJ27dv488//0RdXR3Mzc1haWlJ27NJvHnzhrbv9enTB+7u7oxZxuIUB2fPno2MjAw8fPgQ1dXVUFJSwty5c6lCMIn/5VzkXbt2QV5entL5k9TI5cuX016rJ3M2ge41feTIkXBzc8OnT59odFVhM1NJRsn06dPh4eEBY2NjGBoasjq+AsLnZfNi+vTpuHnzJtzd3WFnZ4fw8HDGMeIkEoDo2Oz06dPIy8uDj48P637HD1EeG+T3PHbsGFxdXaGoqIiMjAzIyspCTk4OlZWVIgsd9+7dE5uJYG5ujkmTJkFHR0dgs2bBggVYsGABOBwObt++jZCQEFRUVFD3Cn9i+PHjR0ycOJFWTGpra0NgYCCtyJOfn88qlykuLoadnV2P5nDyM8o4HA66urowadIkGm1WnHvT1NQUY8eORXp6Oqqrq6GqqgoPDw+KytsTFpYo/KuB5IO4GjASbDbhPaFj6uvrIzU1lXYR1tfXw9TUFPfu3UNiYiJiY2NRX1+PJUuWUBoAQQETv96ELVHgR1FREZYuXUrj6wPdWoK0tDRa4NTU1AQzMzPKkp8NFRUVjOo+/2ympqYmaGho4Pjx4zTnLHV1dTx9+pRGNWhra6Np60h8/vwZycnJlCuqubk5TY9D8tfz8vKwbds2qkqprq7OCCDYwEuFbWtrg6SkpNAxBqShDofDwefPn7FmzRps3bqVVacpjp6jJ5oPMjkhvzOXy4WOjg5V2YqPj2d0ztra2hAcHEyNPeFFZ2cnMjIyEBgYiMrKSrx79446dy9evGClQvNv0lu3bsWbN28gLy+P1tZWDBkyBM+ePYOtrS3NFEnY7EZpaWk0NDQgISEBcXFxaGxspLrmwqg2JATpfGbNmoWsrCyxHWJJcDgcGBoa0rQE4rixGRsb49q1a1BSUqJ+o6qqKixbtoxGcxFnlIowjSAv/VOUpjsuLg5xcXEoKiqCtbU17O3t4ejoyDqTS5SxU091bq9fv6b93jY2NoyOqra2NnJzc/Hhwwc4ODjg6dOnkJGRofRAubm5iI2NRVZWFvT09GBvbw9vb2/Wz8/mQlxWVoa5c+dSzqM9dQvNzc2lWfJbW1tj1qxZ+Pr1K27evCmS7igoQcrJycHVq1cZgaOBgQGuXLlCC3iKioqwevVq3L9/X6hLK8kaef/+PZqampCYmMiafP3xxx9Ys2YNXr58ib59+0JPTw8GBgbQ1dUV6JrJ4XAQEhKChIQEzJs3j7be8coOeJ1OSXR2dlKaSgBi3+vkej5+/Hjadfl/0Y62tbUhMzMTqampePLkCTQ1NWFtbY0FCxZQrsXPnj2jDPT4r9fy8nIMHTqUMdszODgYTU1N1GzP2bNn0woBwhAVFUUzRSFx6tQpRnJcXFyM1NRUavSBlZUVjYZtYmKC48eP04rRHz58wNatWxku26Lg7OwMS0tLzJs3T2gi/L+ci6ympkajRl66dAkvX77E/v37aY6i4s7Z5NcVlpaWwsXFBZ8/f6b2MGFjGCZNmsQYUK+np8e6/gDC48L09HSxRxKReP78OaZOnQoJCQlaIsEbGxYUFEBdXZ26J9liM6C7wCYszhUGfo8NklYfGBiIv//+G25ubmhvb8fevXvh7++PqKgooa/n4OCARYsWYcWKFdR9L+i81tbWCoyF6+vrERsby8oqqKioQEpKCm7cuIH+/fvTig26uro4f/48JVnIy8vDnj17ICsrS2PwWVlZ4eLFi6zFgJ6OC+MHl8vFmTNn0NzcTGOGkMktL1pbWxEaGoqtW7dSxX1B4N2/ysrKcPLkSVYKrrhr6L8J5H8BQXO0yGRIVVUVffv2xbx58zB48GBW3jdZydDT00NaWhojgTQ3N6e1vv/66y/ExcVRWhwLCwssWrSI9eYRNvyZf0QBl8vF8+fPYWxszDCzOXPmDLKysrB9+3aMHDkSlZWVCAsLw7Bhw7Bs2TLquJEjR1JW49+/f4e/vz/NapwXomYzrVmzBuPHj2d0Kmtqamj0mKysLLi7u8PY2BgqKiooLi7GgwcPEBwcTFGOLC0t4ebmhuTkZMjKyuLIkSOIi4vDtWvXaBsOaeNM6nLmzJnD2BTV1NQwZ84cGBkZwdDQUCBVq6WlBevWrUOfPn1olLf/Bt++fWMdbZCSkkJzZBQnOdHT04OGhgb279+P/v374+XLl9ixYwf69u1Lq3C1tLRQQVReXh60tbWpIAr4z0YjziatoaGB1NRUSgsUERGBhIQEpKamMoYzkyCdLAXhxYsXiI2NxZ07dzBq1CiYm5vT9Ff8Op/AwEBWnY+1tTUiIiKEmkzwOpYB3fdKZmYmpKSkcPHiRepxcYKkEydOIDMzE5s3b8aOHTsQERGBEydOQENDg6ZF6MkoFUG6aRLizvX88OEDYmNjkZKSgsbGRvzxxx+wtraGvLw8lixZ0qMxJEA3pXfUqFFoaWlBVFSUwNchDYXIbgm/oZCRkRGuX7+Oa9eu4e3btzh79iw+fPiATZs20ZLu2tpaxMfHIy4uDt++fYOjoyOWLFkilIINMAMf3vEKooojoiDIPIEEf0ecFx0dHZg9ezajYHbixAkkJSXB0dERQ4cORUVFBa5cuYIlS5bg999/FzlkHOj+rZ2cnFBSUoIZM2Ywzjm5B7S3t+Ply5d4+vQp8vPz8ebNG6iqqlIJJUnRe/ToEXx8fKCiooLAwECh2nwzMzPs37+fNubh2bNn8PPzowZv80LYvT5r1iykpqay0lYB/FfXLQne4llVVRUtcG9qakJGRgaSk5NRVFSExYsXw9LSEmPHjoWWlhby8/OxceNG2jgUfuzcuRPDhw+HhYUFQ78vJydH6dqA7iIcvx6Jw+HAx8eHdUY0mQRHRETg+/fvNBOvq1evIjQ0FDY2NtT1k5CQAC8vL9ja2jLmIrKBZOWQerRPnz5h3rx5sLCwgJ6ensjRS4LQ1NSE+vp6gTNOge65gA8ePACXy4WRkRFVECaNuHghLAYiUVZWxqDNNzc34+7du1QyJWwMw48fP3o8oF4QejKSSBA6Ozvx5csXGkVW3LnCNTU1iI6O/q9GsQmaFU2Cy+WCy+Wid+/erAYv/PDy8kJ2djY0NTUpJoK+vr7AxJwf/HpJ/mYHeQ+npKTgxYsX0NPTozGikpKScOTIEQQHByMpKQmpqanYuHEjnJycIC0tTcllcnNzkZeXJ1QuI+4cTjZ0dnZCR0eH1tgRltyWlJSIXdwHupkapJaav5glTjca+DeBpEGQaQY528vAwACWlpYi52gVFhYiKSkJd+7cwfjx42FlZQUTExPWSp2vry9KSkqwY8cOKhE6evQohg0bBnV1dSxevJi2eHE4HCQmJuLGjRv4/Pkzoyolavgzv+ZGUlISo0ePxtevX7F582ba38gAjDwnbJeKhIQElixZgsLCQty6dQuOjo4YPHgwZGVl0dDQQNOwPHr0CAkJCbQ5ivxuY/ydyubmZsyaNYsx5NrGxgbu7u60Kn5WVhaCgoKoKtGTJ0+wa9cu9OvXDydPnsSPHz/g4eGBEydOUN2Br1+/YsOGDWhvb6eoaBISErhw4QKNqldZWYlHjx4hKysLeXl5GD58OJVMTps2jVb9b2xsxLZt2zBv3jxaos1rxyyOBm/SpElwcHCAj48PLaniX4TFSU7q6urg5+eHV69eYe7cuUhLS8OmTZuwZs0aatPfunUrsrOzMX78eFhbW2Px4sWM6hr/e+/cuVOgiy7ZQeJwOLC0tMT9+/fR2dkJPT09Gj24vb0dJ06cwK1bt1BTU4MBAwbA0tIS27dvR1paGoyNjRk0EQ6Hg4SEBERHR9OcC9euXYspU6bA1dUVsrKy1D35+fNnms7n+PHjSEtLg6WlJeM7kosnv0OmlJQURo8ejd9//11o4skG/i4r2U0mu6wkrl69ShnwHD9+HHv27MGFCxdgZ2dHUZebmpqwb98+pKWlUQk3qZvm7aj2JBkFuoPPtLQ0xMTE4O3bt9DR0RHLUIm3s03OgisoKMDOnTvx+vVrSEpKQldXlzLJEUezCwDnzp1DREQE2tvbERkZiT59+sDJyQnu7u4CN7j8/HzExsYiIyMDI0aMYE1MeH8T3sBHnC6qMGMlEoISQzbwdw25XC6Sk5OpjhcvCILA9evXkZaWRtEGLSwsGN1VUZg5cyays7NZDb8EgcPhIDo6GteuXUNFRQXev3+P3bt3Izk5GZs2bcLvv/8uMnlISUmBn58fbGxsMGzYMJSUlCAhIQH79u2DmZmZwOc1NjYiMTERcXFxSExMBNBdHDx37pxA52ths1lJ8F63BEEgPz8faWlpuHv3LlRUVGBpaQkLCwuBQWthYSH++OMPfPnyBe/fv8ecOXOwYsUKnDlzBt7e3qz75YoVK6ChoUEZ5vDurWSA19raihUrVqCuro41yZGRkYGNjQ1FRevo6MCjR4+QkpKChw8fYvLkyTAzM8PChQsZlNLs7GzG9TNnzhwA3feOqGubl5UD/KfreefOHVRWVmLhwoWwtLSkufkKAi+FTpyh8Rs3bsT48ePh6uoKBwcHbNq0CbKysti9ezft/UTFQCTE0R/7+vqirKxM6BgGcQfUC+tA9tSJ/t69ezh48CBt7AnQXYDg3Z/FnSvs5OTEGPeRnp4OBwcHGg1dkMdGVFQUdW4FnVcZGRn8+eefSEtLY6VY86KnrCNRzs3t7e148OABUlJS8PjxY8yYMQMWFhYwNTVlveYyMjLg6emJyZMnIygoiPZ5e1ocjI+PR0xMDKqrqxEVFYWQkBD4+vqKlI2QvzHvmBFhyW1VVRWl0xUE3qaNuro6cnNzRRYXhH7XfxPI/yAwMBDx8fGwt7eHiooKysvLcePGDWhra0NJSQnJycn47bffcPXqVWqOFhmYNTc3w8jIiFYtIAgCeXl5SEpKwpMnT6CtrQ1LS0toa2tTCxGHw8Hu3btx7949dHV1QVpaGubm5vDx8YGlpSVVhXNwcGB0o9iqG6IsxHkhqlJTW1tLjahQVFSEgYEBa2VNmNU4GZzFx8cjICAAy5YtoxLluLg4bN++naG9BER3KmfNmoWCggJa0NLV1QVNTU2G6ycJclYO70Lq5OSEmTNnYvPmzVT1Pjw8HM+ePaN1mXjR0NCAc+fO4fLly2htbcX79+9FVv/5qz+Ojo4CNXhkcDx9+nSoqamBIAiEhYVRiQ4/9UYUBZTEx48f4ezsjIqKCpiamuLQoUM0gX5ISAisrKxYjUVI8L8379Btfvz2229wdnaGoaEhjI2NcenSJcjIyMDCwoL2nKNHj+Lp06fYunUrpQP+888/oampiQsXLmDUqFGs87EAZkKroaGBgoIC2kbf0dEBbW1tWpX6/zI+gaSqkaioqMDly5dZKYHiupnxQhSNngxqyKITqZtWUlKCv78/dRxbMnr+/HnY29vTdLSNjY3o168fkpKSqM/f1NRE6U548fXrV6pTz6anXrx4McLCwjB8+HDMnj0bN27cwJAhQ2Bubk4N+xZnbAvv+/Xu3ZsyJikqKhKpoQG6CyaJiYlYs2YNAPECHxLu7u6sNOH169dTdML8/Hzk5ORgw4YNGDZsGMrLy3H27Fno6upi27ZtIj8fCf4uKVnQ27NnD0ObJgikCyVJIRWUGJLz7RwcHKg9QRiKi4uRlZWFrKwsFBQUYPjw4dDX18fcuXOhpaUFCwsLHDlyhBrPIg4eP35MjRsaNmwYKxVUHLx48YJy4eb/vuJWz3mhp6cHaWlpmJmZwdraWqDBxM+fP3H37l2kpKTg7du3mDt3LiwsLGBkZISUlBTcunULeXl5tC4rCXJtETfAA7oTGUEBeV5eHlJTU3H37l0oKyvD3NwcZmZmjITz/2+Ulpbi7t27uHXrFkpLSzF48GBUV1djypQpkJSURH5+PrS1tSlTvJycHBgZGdFkPHosAAAgAElEQVS+lzhD44VRI3llHeLGQLwupwBdf0zO1xZ3DAMJMq65efMmY0A9aT7F+34PHjyAra2t2IPbSZiamsLW1hZ9+vTB8+fPqWkBhoaGcHJyoo5bvHgx/vnnH0hKSgqcKwyIHvdBgr+7RRAE+vXrh71791JFIFdXV9y7dw9qampUHP3ixQtMnz4djY2NKC0txbFjxxjmVF1dXcjIyICpqSntcWFMBDbn5rCwMKSmplKFnx07diAzMxOjR4+GhYUF5dzPD37GUW5uLp4+fYrNmzdTcVRP15bIyEgkJyfDyckJ/v7+ePDgAVxdXaGsrIyAgADqOP7uP5fLRUtLC7y8vKg9jISw5Bbovh8FgbfwTRrP8ftz9AT/JpA8sLOzw969e2k6uk+fPsHHxwexsbH49u0b1qxZg66uLrHmaPGivb2dGird0NBAHff+/XtMmjSJolwoKCjQuk1PnjzBzZs3kZmZiRkzZsDBwQHz588XaOFPBtQVFRVwcXFBfHw86urqYGtriwcPHog9T+/y5csICgqCgoIChgwZgpKSEvz8+RPbtm1jXNBaWlp48uQJkpOTcf78eSQlJYHD4WDevHlUQr148WIEBATQ3MlevXoFLy8vyh2R93G2Iem8QfSSJUuwceNGWgfz3r171HBld3d3hvMpL8gFW0tLCzk5ObTzyeVyMWfOHFoimpOTg/z8fDx9+hQfP36Eqqoq5syZgzlz5ggc5yIM4mjwSD3o3r17kZubi5MnT+LXX38ViwbCj5CQEFy6dAmrV6+Gvb099u/fj0+fPmHv3r20Li6/rtTMzIymmeF/bzb6EInc3Fy4ubkhPj6eolVJSUlh4cKFlKkT0L3hx8TE0DQBFRUVsLGxoQw1BM3H4v88/0udj76+Pnbu3InFixcLfc9ly5ZRugb+LgxvlT0+Ph6xsbGoqqrqUSWS7XMJ0k3z65h5k1FFRUVYW1tTxij19fVwcnKCjo4Otm3bBjU1NYwfPx4EQeDjx4+IiYmh1sLKykps2bIFb9++xcCBA1FXV4dff/0Vp06dolGDyfXw4cOH2LdvHx48eIDOzk5oaWlRxSRxNLskOBwO7t69i7KyMqxduxaFhYVUwkFSiXghIyMDJSUlRhGELfAhzcXMzMxQWlpKaXOuXLnCKDBwOBzcuXOHOr8mJiaIjo6mffeqqirY2dnh4cOHPXbuFAeiXChVVVUxcuRInDx5Umix5fXr19i8eTMMDQ0Zydcff/yBI0eOICsrC+Xl5dDS0qIGc/MnJmz6f1GIi4uj3AFTUlJo7o9sFEoZGRkMHToUlpaWtODN1dUVBQUFGD9+PGOEg6ACkLB1Mycnh7EHkmhubkZmZiZSUlLw9OlTaGpqwszMDPPnz2d1yHRycsK5c+eEngdxKJaijt24cSPk5eWxcOFCGruFF7znTNgg+8zMzB5RWCsqKpCeno60tDS8f/8e+vr6sLCwgLGxMWRkZBAVFYVTp05h6tSpsLOzo90PWVlZOHv2LI2S6eLigvz8fMbQeEBwEY6XGskLUTGQMPDrjxsaGtC/f38kJiZS52zw4MEwMDAQmNjLyspiwoQJ4HK5jP2KH4WFhTh8+HCPxvkA/5nDWVpaCnd3d8TFxaGsrAyrVq2idPeAeHOFgf+4hba0tMDU1JSKT0laNglxPDZcXV0xf/58mgFXeno6bt++jdDQUDx8+BDBwcEUw6K2thaxsbG4du0a6urqWGc8Av9hHfEyEaZOnSpSL6mqqoqBAwdi2LBhAq/vGzduCCwqk+BfWwQZs5GMxRkzZsDS0hJXrlyBiooKtdfV19dj4cKFyMvLo57D/ztJSkpi1KhRFMOiJ8ktfzNDQkICEhISGDBgAHJzc6nX+vDhAx49eoRly5YxGF7iJsr/urDy4J9//mFYLI8ePZqiGY0ePRqNjY2wsbERa44Wie/fvyMlJYUa+slL11m7di1F5zQ3N2fov3R0dKCjo4PGxkYkJSXhzJkzOHjwIJYsWQJ7e3tGxZLNQrx///6oq6tDWFiYWM5WmZmZOH36NM6cOUNLjh49egRvb2+MGDGC9l0FWY3zzqGprKxkDJyeMmUKampqaI8dPnwYV69exdixY2lJnYSEBC2B9PT0xKZNm6Cjo4Nhw4ahuLgY+fn5iIiIQHp6OoDuLoQo9OvXD1+/fqVVnL9+/crotDo5OUFOTg5LlixBaGioULt6cTBixAg0NDSINHGRlpaGv78/5QZ8+PBhBhVaEDWGXMj09fVx9+5dXL58mUrgT58+jbi4OGzbto0K7Nl0pStXrqTpSvkhLODQ1tbGo0ePICsrizVr1mDGjBngcDjQ09OjHcc/5xDo/l1IWpew+Vj8WLduHZycnFh1PkA3dVXc4kJdXR0OHz6MT58+0cxp+Asbnz59Qn5+vtBgmr8S2adPH5SXl+PAgQO0SqQ4wnZBNT/eTTwjIwNcLheLFy+GtrY2du3ahQ8fPuDNmzcwMzODtLQ0QkJCMHbsWMoBrlevXpQu7PDhw7hw4QKCgoIAAAcPHsSECRNw4cIFyMnJoampCYcPH8aBAwdogdSYMWNw8eJFPHjwAAYGBmhra0NkZCRN+C9sbAsv3r59iw0bNmDs2LEoLCyElZUVNmzYgD179sDW1pZhTgB060ZqamqgqqqKyMhI6j4W5UKsoqICgiBQX18PgiAYa0evXr0oG3Ty8/LfhwRBoLm5GYD4zp1ssx1//PgBX19fxtogyoVSTk4Oc+fOhb29PWuxhbxujh49ir59+6KtrY1xjQHA+fPnMWPGDBw/fhw6OjoCNckyMjK4d+8e3r9/j7lz5+LXX3+Fh4cH8vLyoK6ujsDAQFql/+jRo8jOzqYok6Sjbnl5OVxdXWk6JBKdnZ348eMHLly4gM7OTqpznpOTg8zMzB5pzYTVynV1dRETE4P4+HiaxGL16tXQ1dWFrKwsTE1Ncfr0aeo9eSv948ePx+PHj6Gnp4dVq1axFjeAbtqjMIolfwIZGxuLgwcPUseSa+LIkSMpGcbff//NaqDEP293z549GDlyJHbs2MFagGY7/4JgZGQEdXV12NjYIDIyklUDlp+fj8ePHzPMoHR0dBizXqdOnSrSaf7hw4d4/vw5GhsboaKigqlTpzJcrAHBMdDPnz9Ffi8tLS24ubkximt+fn604lpsbCzDQZlER0cHLly4gKVLl4pMIMeNG0ebdSkuFBQU0NzcDGVlZfz48QMEQUBZWZkRT4kzVxgQbxQb+b7h4eFYunQpRowYgaioKNTW1mLTpk3UNfX06VPGtTR//nz4+PgA6KYre3p64vXr14iKikJ6ejpUVVXh7OwslMret29frFy5kmYqJY5zs7j04J4m8TExMXj58iUUFBSgrKyMiooKVFRUQFlZGW1tbeByuSAIgoqvyfVHTk6OsabOnj0bnZ2dePnyJaqqqqCiokJbO8mYlhcTJ07EvXv3ANDvdf4iWV1dHSIjIykXVt7XGjFiBMUMIsG/bggF8S8oODk5EXv27CEaGxsJgiCIhoYGwsfHh1i9ejXR2dlJXL16lVi2bBnR2tpK7N27l5gxYwYxceJEYtq0acSuXbuIpqYm6rXKysqIc+fOETY2NoSmpiaxa9cuIjc3l+jq6qK9Z0dHB/HgwQNi+/bthLq6OuHg4EBER0cTtbW1Aj/nhw8fCA8PD2LSpEmMv4WEhBBmZmZEdXU1sXXrVmLLli2El5cXMXHiRGL79u3EX3/9RR2rq6tLVFdXM15j5cqVREZGBut7p6enEytXrqQ91tDQQBw/fpw4d+4c0dnZSbx//57Yv38/dR7J14yKiqI9Lyoqivh/7J15XI3p//9fKRQa+xLTMIPR2FqkRWghSyqVTIQ2JaUaS0glS0lRyhItVJYZZFfWhqyVdez7HqVoo7Sc6vr90fe+Puc+630oY34Pz8ejx6Nzzn3us933fV3v9/V+v1729vas+4YMGUJu3Lgh9rOfPHmS/v/o0SMSHR1NFi9eTDZt2kRevnwp9nniSE5OJoaGhiQpKYmcOHGCJCYmEkNDQ5KcnMza7vnz52Tnzp3kjz/+IAYGBsTGxoaEh4eTM2fOyPyahNT/TqampmT9+vVkx44drD8GDQ0N1nPOnDlDtLW1Sb9+/Vj3BwYGkv79+5O5c+eSiIgI4uvrSwYOHEhmzJhBZs+eTbS0tMiff/4p8n28efOG/m9lZSX0ec6cOUPMzc3p7YEDB5IzZ87QP01NTdZtwec/e/aMbNy4kSxbtowkJCSQvLw8ofcwd+5c4uvrS0pKSgghhBQXFxNfX18yZ84coqmpSbe7efMmMTQ0JB4eHvRc43+c4ezZs2ThwoVk+vTp9LxjWLJkCSGEED8/P7F/DJqamiQvL49YWVkRDw8P8unTJ5Gv6erqKvGYJYQQExMT+l0PHjyYfk5dXV3Wdvb29mTatGkkKSlJ7HGxePFi4uLiQh4+fEg+fvxI7t+/T1xcXMjixYsJIYTs2bOH6OjokD179tDv19rampw8eZK4uLiQtWvXEkIIMTIyIq9fv6b71dbWpv+/fv2aDBs2jN7W09MjlZWVrPf66dMn1nMIIeTevXvE3t6euLu7k+LiYpKdnU3Mzc3Jo0eP6Dbr168nVlZWJD09nWhpaZHs7GwydepUEh0dzdqXnZ0dOXLkCOu9XblyhYwaNUrid11eXk4CAgLI/Pnz6X1v3rwR+VdQUECqqqpYz09KSpK4f0IICQgIIJMmTSIZGRnk7t27JD09nVhbW5MVK1YQQgjh8Xjk9OnTZM6cOWTYsGFk8eLF5MqVK0L7mTVrFpk3bx4pLi4mhBCSk5ND5s+fT+bOnSu0rbq6OqmoqCCPHz8mDg4OhBBC/vnnH2JtbU0I+d9xuXv3bjJw4ED6OzMwj2toaNBjWRTXr18nUVFRxNrammhraxMvLy+SkpJC3r59y9ouNjaW6OnpEQ8PD2JgYEDc3NyIm5sbycjIIF5eXmT27Nms7YcMGUIKCwtZ9xUUFBADAwOx74Xh1q1bZMyYMfS2hYUFKSgokPo8fgSvp/wkJCSQkSNHkl27dpFz586RP//8k4wYMYLExcWRPn360D81NTWipqYmdB8hhIwbN44QQoixsbHIPxMTE0JI/Xl3+PBhcvz4ceLn50dyc3OJj48PWbNmjdD74rJtaWkpIYSQgwcPkgMHDpADBw6Qs2fPivz8gsc6PxUVFYSQ+vNa3B8D/3WjpqZG7D5tbW3Jli1b6O3a2loSHR1NJk+ezNpu6dKlpKysTOQ+SktLiZ2dHdHS0iKurq5k3rx5xMXFhWhqahJHR0f6vhnEzYF+//131naPHz9m/d27d4+Eh4cTc3NzEhQURHx9fen3xX+dCw0NJfPmzRP7mQkh5OXLl0RPT491n+A4mZ6eTubOnUsmTpwocV+iWLJkCXFwcCAlJSXE1dWVhIaGkjVr1rDGakIIeffuHZk6dSoZMGAA0dDQIE+ePCHa2trk+vXrrO3u3r1LTE1NyatXr0hqairp168f6devH4mJiWFt5+fnRxwdHem14Pbt28TJyYksX76cbmNpaUn27dvHet7+/fvJ2LFjSXV1NYmJiSH9+/cnOjo6ZOXKlURHR0fkPJQrpaWlZOvWrcTc3JwYGhqSgQMHsua5hNTPG5mxpLi4mHh4eBBjY2MSHBxMeDwea9uSkhKybt06Qkj9dWfs2LHE3t5eaH7p7+9PYmNjWfclJSXRcfivv/4iurq6xM/Pj5SUlJDBgwcTHo9HVqxYIXR9f/jwITExMSG6urrE3NycDB48mFhaWpKcnBzWdocPHxY63rlQVVXF6TorK98DSD7y8/OJvb096dOnD9HS0iJqamrExcWF5ObmkszMTDJmzBhy79491nMKCwtJbW0t674pU6YQDQ0N4uPjQ9LT00l1dTWn16+oqCAnTpwg48ePJ/369SPu7u7k77//po+XlJSQHTt2kIkTJxJ9fX0SHh4utI+6ujpy8OBBUlZWRoqLi0lgYCCZM2cO8fDwIDo6OmTWrFkkIyOD1NXViQ0gdXR0xA4KFRUVQpNGQW7evElevHjBuu/27dtEW1ubWFhYEHd3d2Jubk709fXJ3bt3WdsZGBhI/L4EJ+/8E35BqqqqaKCmoaFBzMzMSGJiotDvtWvXLmJvb09Gjx5NnJ2dyaFDhyR+vrKyMhIfH090dXXp5EFWpk6dKvJv2rRpdJvDhw8LPe/Ro0dk0aJFrPscHBzIxYsXWfddvnyZODs7E0Lqf49Ro0aR/fv3Ezs7OzJixAiSl5dHFixYwBq0tbS0hL6b2tpaoqWlRW+LmxwJTpIIqU82DBgwgHh6epLly5cTd3d3oqWlxQroCCHk/fv3xM7OjqipqRFNTU2ipqZGnJ2dSWFhodDv/f79ezJ16lRiZmZGnj9/LjKA5EfwWLSysiKEELJ582aJzyPkf8daeXk58fT0JObm5uTVq1dER0dH6DU0NDSIs7Mz8fHxYf0x6Ovr0wCMOX8qKyvJkCFDhF5TMFAT5OPHj8THx4f07duXqKmpkf79+xM/Pz/6W44fP55cvnyZEFI/Gezfvz/JzMwkhBDy4sUL+hupq6uz9hsZGcm6zT/hHj58OMnNzWU9/ubNG2JoaMi679atWxLfOyH1x9TmzZvJmDFjiLq6OjE1NSUxMTFCA7m2tjY9HpmgmxDCOh7FUVhYyPpume+Kmfwz/6upqZG+ffsSJycnkp+fT7e/ceMGa0LO/DFUVVWRsLAwYmRkRPr160eMjY1JdHS00GcgpP56ceDAAeLi4kJMTU1JVFQUefr0Kf1cgte7yspKoWOMEEIMDQ1JXV0dqaqqYn025njimmyZNGkSfX1p5Ofnkz179hBvb286qWGCF2NjY/Lw4UNCSH3iQE1NjY4npaWlQskRbW1tVlKRkPpjWfAcEEVdXR3reIyNjSWjR48mGzZsEJtoEURwssfPyJEjhb6TJ0+ekOHDh0t9b7LC/A5v376l16OioiJiZGQk07bFxcXExsaGREREEELqz+cJEyYQGxsb0q9fP6Gx1d7env5ekt6X4PnBf84wVFdXk8jISGJgYEDU1NSIrq4uWbFihVCAevfuXWJoaEj09fWJhYUF0dHRIaampuTZs2es7XR0dMQGt4sXLybu7u6sBD0h9ceOu7s7CQsLY90vbg70/Plz1nb8SYA+ffqQ3377jYwdO5ZkZmbKlFwTxcePH4XOYcGxcuTIkcTV1ZXcv39f4r5EUVlZSWJiYkhpaSnJyckhLi4uxM7OTihw8vLyImFhYaSqqop+hm3btkkNWt++fSvyGqGrqysU6H/48IHo6+vT21euXCGDBw8mVlZWZObMmcTS0pLo6uqSS5cuER0dHaKmpkaWLl1Kxzlx89DP4dq1a2ThwoVEQ0ODjB8/niQkJHBOqDJ4e3sTNzc3UldXR6ytrUlISAhZs2YNa27GfBeC8+Samhr6u9fW1hJNTU3i5uZGz6F+/foRR0dHoc87ZcoUEhMTQ8e7mpoasmbNGuLi4sLajglCZeXmzZtC19n169eL/IuLiyMpKSnk1atXUvf7vYSVj06dOuHPP/9EXl4eCgoK0KVLF1qqqKKigmPHjoHH4+H169e08fT69evIzMyElpYWtVa4evUqlJSUaM+cKPgbmMn/ie0cO3YM6enpaN26NTw8PNCtWzesXbsW27Ztww8//IBz585BU1MTTk5OMDU1FVkWJScnx6o95/fbY5StIiMjsXTpUnz8+BE5OTlCJaw1NTWorKwU2ZtVU1MjVLZ48eJFLF68GKdPn0Z8fDw2bNiAJk2aUMU9oL5E5cSJEzh9+jSKioowbtw4GBoaCpVSODo6YsWKFZgxY4aQOqaSkpJQGZKkPqKwsDDcunULCxYsQJcuXfDmzRvExsaipKSENtPPnDkTERERLLVUUdy8eRMXL15EVlYWNTx2c3ODkZGRxOeJg0u5hIWFBXJyclhKazU1Nejbty9ru7t37wqp42lqauLGjRsA6sV4cnNzkZiYKLGEskePHjh9+jSr7Ob06dMs3zl++wRprFu3DrGxsawyo4yMDISGhuLw4cP0vszMTCQnJ+Pdu3coLCyEiooKPe8Ef+/27dsjOTkZYWFh+P3334XKwPiPxYSEBKxfv551LL548QKXLl3Chg0bYGRkJLKsjeknYh5r0aIFYmJiEBERIfI1ly5digEDBkBdXV1suZ+BgQGWLl0KPz8/yMnJoaamBpGRkbScj6F379549+6dyMb2goICdOrUCa1atcLatWvF9k3n5OTQ8rZbt25BTk6Oinp0794dRUVFAOpLgvLz8+l3PXfuXLqPwsJCVl+EtbU1Zs6cCW9vb6r0FhMTI+QdNnPmTLRq1YqW5PMfO4I9Q0y5UvPmzfHbb78JldX99NNPOH/+PKss6fLly0LGz6Jo164dSzjH19cXV65cwfz589GtWzfk5eUhKioK3bt3h6WlJRISErBs2TLExMQgLCwMf/75p8Qy+mbNmmHhwoVYuHAhampqxPakA/WG7YwQEqPcGRcXh/v370NRURG5ubmsz1RQUCDWd06cQbcgkszItbS0MHXqVBgZGaF169as67mgmEenTp1gaWmJHj16oG/fvtizZw+Sk5MxZ84c2gfLvLfmzZvTseSHH36gomUMRkZGmD9/PubMmYPOnTsjPz8f69atw/Dhw8V+dwwVFRUstcALFy6gY8eOrD4iQHT5VX5+Pt68eQMtLS1Wjy2/T2dpaamQBYmqqionb1AuFBUVwdvbm/bNci2xlLSttBL0xMREWoIOSDayX7BgAVUs/vvvv6X2QkZHR+Py5csICwtjCZ9FRUWxzNb79u2LkydP4vr161QUT0tLS+h8GT16NGbNmiVS7TQjIwN79+4V6nVs1aoVAgIC4OzszHpNSXMgfh48eCD28xUXF7PagyZPnkz/79atGz5+/Cj2uTt37sTOnTuFyillGTslwbQneHp6oqSkBCtXrsTz589hYmIiVAZ85coVREZGolmzZvQ7ZQR3mMclUVhYyDpP5OTkUFFRwbo+VVdXs8YfbW1tpKenIyMjAwUFBTAzM4OxsTFatWqFH3/8EcXFxVBSUsKbN28kCvZx/S5MTU3pbS0tLWhpaSEwMJD2S8rJyVHl/YqKCpw8eRLx8fHQ19fHr7/+ChcXF1ZbzI0bN5Ceno63b9/i4cOHSEpKgrKyspCvL9NTyN+Sk52dTb+b3NxctG7dGvHx8Xj//j1yc3PRqVMn6hXLz6NHj7B161ZaMiwvLw8vLy8hfY0RI0YgLi5OrAUQIGxhxOPx8OzZM6EezwcPHogVOwKAkJAQkWJH/HwPIPmoqqpCWlqakEjBs2fPsG7dOty4cQOenp5U5tjR0RERERHQ0dFBSEgI8vPzMX36dJmMjJctW4aTJ09CTk4OZmZmiI+Pp8qqK1asoAfx9OnTcfjwYamTJ2mN8g4ODnBwcKDKVs7OzkLKVgMGDMDx48dFysOfOHFCSPk1Ojoa3t7eqK2tRVJSEmJiYtCxY0d4eXnRAPLQoUMYP348Sy3t8ePHcHNzY5m4xsfH4+PHj6z7CJ/EuSh/G3GcPHkShw8fpj0r/fv3h4aGBiZMmEADyNu3b0sdLIH6ifGwYcMwefJkDBs2TCYJfHGI67lh2LBhA2JiYmivVU1NDWpqaugEkKF3796Ii4uDp6cnbZ7mt0Q4e/YsCCGIi4tD165dERoaCmVlZaxduxZjxoyh+5HUV/o5FBcXC110RalUBgcHY+zYsVBVVRVSFBPlFykvL4+AgAAMHDgQKSkprMf4j8XExEShY9HW1hbTp09HbW2tyH4LfrVcS0tL1mO+vr7o1auXUCD0/PlzXL16VaJ/ZWBgIObPnw99fX3U1dVBQ0MD2traWLNmDYD/Ncn/+uuvmDp1qsjG9g0bNmDFihVUGVBJSUlk8CAvL08FTi5fvoyBAwfS/syioiL6HB0dHezfvx8eHh5C+9i9ezeGDBmCgwcPwszMDN7e3qirq0NISAgKCwvRtWtXWFlZwc3NjfW88+fP4+LFizh69ChsbW3x888/w8LCAmZmZlJ7hiZOnMhSSZw/fz48PT0xdOhQVFZWUrVq5juTxIsXL1j9cdu2bUNaWhod3Lt3747Q0FCMGzcOc+bMwdKlSzFs2DAA9b5rO3bskKj2Ksl6RrAXVpRyJ3MO/P7773BzcxPyduQ3gGfw9/fH4sWLUVJSAl9fX5YKJcA92VJUVARDQ0Pa8ynIp0+fcP36dVy9ehVXr17F7du3oaqqCgMDAwQFBdFJjSjBG34E309QUBCCgoIwYcIE8Hg8NG3aFGZmZkJKv6LYtGkTS9mUa79SYmIiVq1ahZYtW7ISrnJycqwkrpaWFtauXYs5c+agSZMmqKurw7p168TaBsgKj8ejvUmjR4+Gg4MDtm7dCn19ffj6+qJ58+YilV8lbXvu3Dns2LFDZO+1g4MDK+gB6pWVmWuHKH0ARiSJiyojY/fDCJ/98ssvUFNTg7W1NSuYYwIUeXl5mqj6559/aH8+M59hPK8F/TPl5ORQVlYmVnNAVVVV6BjOzs5GZGSkSFVs/t+cua2vr4+ioiKqdO7u7i5Tck0QJSUl2NnZCanLV1dXU7/sV69eITg4WKxftjj27t2L1atX057+4OBg5OXlYdGiRdi1axc2btzICoZat26NnJwclqjW69evaaKHST4A/xMM4kfwPBk3bhw8PT3h4eFBk0BxcXEsX2qg3tz+xx9/pEE4M6bu27cPjx49QkpKCiZPnoxevXqhvLwclZWVnD6/IAsXLmQFkIytGH+/5KBBgzglVBmY62RGRgb69u2L1q1bo7CwUMjuYt68efDy8sLQoUPRpUsX5OXlITMzEytXrsTTp09hb28PExMTehwxPY2PHj2Cv78/y4d20KBByMjIYCXvMzMzhXRD0tPTUVZWhvXr14u0AALAmhsC9a2REh8AACAASURBVII8P//8M0vAkiE8PFyq2JGkAPK7Cisfs2fPxq1bt9C2bVtUVlaiQ4cOuHr1KmxsbBAcHIxJkyZh1KhRsLW1xa5duxAdHY2tW7di8ODBuHv3LmbPns1SwOLCggULYGlpiSFDhgg1LDs5OcHS0hLdu3cXKQsuCltbW/z0008wMzMTyvKJWi0TpWyVlZWF2bNnIyQkBCYmJpCXl0dNTQ1SU1MRFhaGmJgYlvQ6o9R148YNuLm54dKlS2jSpAlL9W7IkCHUoLympgabNm1CfHw8rK2tsXz5crovaRLngkp6kmwkxo4di+TkZCGlRFtbWypysGjRIty7dw/GxsZCnmL8mWzmJJXWjM6VzZs3Y/fu3XB1daUZXMZiYcaMGQDq1cSio6Op5UBISAjCwsLA4/FYAiJPnjyBh4cHPn78iE6dOqGgoADt2rVDVFQUPn78CHd3dzRp0gQXLlxA8+bNqXJqVVUVTExMqCEzUB/UHz16lAYJZmZmEs3BJbFq1So0adIEs2fPhoKCAggh2LhxI/Lz81m/uTRjbVngciwCwnYkX8LMmTPh7u4OTU1NsdswVhmHDh3Cu3fvUF1djf79+9PVF0m2Isyxx9gmmJubw8/PT6x/k6enJwYOHAhzc3M4Oztj2rRpVHwkNDQU+fn5WLt2LR4+fIjJkyfD0dERtra26Ny5M969e4e9e/di27Zt2LdvH5ydnVFWVgYbGxv8/vvvtBGfC9XV1Th37hw2bNiAJ0+eQF9fHxMnTsSoUaOEtn316hXs7OyQlZVF7SaA+slOamoqtTQZN24cTYyIEg6pqalBbm4uXWFmJlNDhgzB7t27WQmKV69eYeLEibh06RLKy8sxcuRImlHOyMiQ6JsmyXpm4cKFnJU7iYC3Y5cuXTB06FDU1tbS64A4BFUoP8eMnPER5adfv3744YcfoKenBwMDAwwbNkzkBF5TUxN79+6lgeKkSZOwe/duenvixIkiz7Hq6mp8+PAB7dq1Y415gplz5v3l5eWhZcuWSEpKotei8vJyHDp0SGSQwL+KOmTIEISFhUld5Xz16hU91plraIcOHRAbGyvVs44L+fn5MDIywv3790EIweHDhzFy5EjweDxERkaivLwcPj4+QtYqkra1srKiVSYAsGbNGlagI+s1TpQBuSDMJFVPTw8ZGRms6/OnT58wYsQIVsAxYsQI5ObmQl5eHm3atEFJSQk95mpqaiSqBjNIUx0XfHzEiBEYN26cyDkVf6XO6tWrcfToUWRkZMDDwwNlZWVQUFBAly5dUFVVhd69e4tMrm3cuBE5OTkyezcGBgZy8suWhJWVFQICAuj8Q0dHh66mvXz5Ei4uLqyqLK5WToBkRXWG6upqrFu3jnW9Mjc3x8yZM2kiY/PmzVizZg1atGghVMHBf2xUVVXh2LFjSElJwb179zB8+HBYWFiwAkJpcLEV09HRwYULF6gP5aVLl6jidlFREctiCqhP1D179gwvXrzA7Nmzoauri3nz5kFdXZ2lHg/UJ4+PHj2KgoICaqXz448/YsuWLYiIiICysjJ4PB62bduGAQMGIC4uDuvXr4euri62bNkCHx8fyMnJoaSkBFeuXMGQIUPQtWtXvH//HhcuXBBS+5XFAkgaOjo6yM7OZp0jgorp0s697wEkH9ra2jhy5Ajy8/MRGxuLjRs34uDBgzhy5AgSEhKgpaWFa9eu0RI0DQ0N3Llzhz5/0KBB1PpBFnW6oqIinD59mvqrmZiYsCwNZEFTU1OqIiQXUlNTERISgsrKSrRp04Zm3YKCglirVkB9ljQ6Ohq7du2iaq8XLlxAaGgojh49CqA+6+Lq6oqJEyfixIkTkJOTw7Jly6ClpcXalzQPG3V1dZbC15w5c1jqiPxkZmYiMzMTHh4e9KSMjY2Fvr4+XQHg6gdYWFiI2bNn4+bNm5CXl8fevXsxadIkxMfHSwwcxGFqaoq4uDhWCcfTp0/h4uJCg1ttbW1cvXoVhYWFcHR0pCq+Y8aMwfnz51n7q6mpwY0bN2jptYaGBpo0aYLKykrIy8vD398fCgoK8PPzg6mpKTIzM7Fq1SoUFhYiMjIShBCUlpYKGU9XVlYiKipKogmyIIwcfF1dHUpLS9GyZUt07NgRxcXFKC0tRffu3VmWGoyxtqDNgqB3Jhe4HIvA/7zzJCFpQsX/vhhDdU1NTaGSwGXLlnG2ynjy5AmePXtGA6za2loEBATA1dWVltXm5eUhICAA+fn5WLNmDUvdlOHFixdwdXWlSp0JCQlo1qwZRowYgYqKCvz11190onrjxg0sX74c9+7do++7d+/eCA4OpitwglZCkydPxsiRI8WWbdbV1SEzMxNHjx7FqVOn0LFjR1hYWKBr165ITExEr169sHr1atZz+G1/uNrUiPJebdq0KTp37gwzMzP4+PjQ97hhwwYcOHAAjo6OUFFRQW5uLrZv345x48Zh6tSpmD9/PlRVVREcHIyEhAS8efNGbBk9INl6JjMzE5qamlS508zMTOQKg6D1wt27d7Fjxw6xvrxcVSgF+fTpE/bv34+//voLR48eBY/Hw/r168Wunt6+fRv9+/eXGkzI6n1bU1ODkydP4sWLF0JBn5eXFw4cOCC0D8aWhX8VHahXxX7z5g3U1dWFzmP+if3w4cNx9uxZTlUmPB4PV69eRVFREVRUVDBw4EDIy8tzeq40+APIhmLo0KHYt2+fyOC+sLAQNjY2LDXYoqIi7NixQ6jC6unTp9i/fz8eP34MADhy5Ahu3LgBHx8f6t24bt06qKur0xWrefPmoUmTJggMDETr1q1RUlKCFStWoLa2llUhEBERgbKyMixcuBBKSkp0PFFSUsLMmTOxadMm3LhxA1u3bsXLly+xf/9+FBQUwM/PD3///TcmTJgglKgQRDBRMXjwYGRnZ0usCAGAUaNGYfv27WjRogX09PRw/PhxtGvXDiYmJti2bZvU5JqsiVUuftnS4J9jXrp0CW5ubrh69So9N0QlDaT5CjNISsYzxMfHY+rUqSLtaxiMjIwQGBgoUoGWPznIz5MnT7B7926kpqYKlaVLgoutGNeEKgOTsFdWVsbo0aPx8uVLWr0nOOZVV1ejqKhI6Hrm7OwMLy8vWFhYIDk5GVevXkXbtm1x4sQJLFq0iFbmibOC4YffCgyQbAEkS9wxfvx4ODo6wsbGht534MABJCQk4OjRo7h37x7mzJkj0f7sewDJh76+PrKyslBWVgZLS0ucPn0atbW1GDp0KLKysqSufjGPx8XFITk5GZqamrh16xbtWbO3t8e+ffuohD5QX0Lp6uoKVVVVap3w8uVLKqUuK1OmTMGSJUuE7Eg+h6qqKly/fh2FhYVo3749Bg0aJDIwTU1Nhb+/P1q0aIHk5GSUlZVh+vTpiIiIYK02vHz5Es7Ozvj5558RHx8v8gIvzcNGnLEvg6QJDf82TJaurKxMqpUGUF/q8eOPP2LOnDkwMDDAlStXsH37dprZlxUdHR1kZmayLkjV1dUYOnQoPaYsLCywceNGqKqqQk9PD6dOnYKCggL09fVZx6E4PyLgf96ZpaWlmD9/Ps6fPw9CCBQUFKCtrY3IyEjk5OTgjz/+QEFBAbU/6NixI65evQo/Pz9UVlbSEiMuSBuEmM/P0JBZNa7HYmZmJpYvX04l0AHhoJWZUDEUFxdj69atMDIyYpUnSRoE3r17h0+fPmHFihXUK5IZ4FauXInCwkJERETgzp07cHJygr29PV1F+PDhA/z9/ZGdnY0dO3awTOcPHDiAlStXQldXlzWBZgZC8n9WFPyBy9GjRzFkyBChJAEA2vfdrl07sSsujJXQvn37UFBQINJKKCgoCOnp6WjWrBnMzMxgaWnJMpp/8OABJk+ezJrkMD1DampqWLVqVYOuDvOzd+9epKam0myxtbU1LCws8ODBA5w7dw5OTk70N2J6nMSVCUlbgeH/rfj3wX/f/fv3OfnyfvjwATNmzMDjx4+hpaWF1q1bo7i4GP/88w8GDhyI2NhYIUsRoD47/ueff+LgwYO0D3POnDlSV08bi/nz5+PChQvQ1NQUWpkQ5/UnDk1NTZw7d05qBciaNWugoKAALy8vsQmjZ8+e4cmTJ9DQ0GAlBESVmklC1Io4w7t37+Dk5CTVM1iw/eXBgwdYvXq1SFsfdXV1mVbJpk+fjo8fP6Jt27a0Def48eOYNGkSa9V2+PDhOHLkCOu7LSsrw6hRo+hKTWFhIWbNmoWbN29CSUkJFRUV0NfXx+rVq1maCkOHDsXp06dZ84bq6mqYmJjgwoUL4PF40NfXR2RkJObPn48RI0bgxIkTOHbsGCZOnIgpU6YgKipKpkRFaGgofvzxR6EVNkGY+dvx48cRFRWFEydOsMZgLsk1WeDily0NWVfTBHn37h2UlJREznm4BJA6OjrIysqSGJzr6uoiKytL5PkmLTkoq7csl4o0rgnVyspKKCoqSux75r/eHzp0CMHBwSgvL6f3MeOEoqIirl+/Djk5OfB4PAwaNAg9e/ZETEwMunbtKrTfU6dOiSwVPXjwICvYl2QBZGNjwznuAOorVjw9PdGtWzdagvv27VusW7cOLVu2xNSpUxESEiLRWuV7DyQfPXr0wJkzZ2ipZ05ODpo1a4ba2lqZ9rN7925s3boVv/76K+7fvw8bGxtcuHAB7du3h5aWFmsiGxYWBl9fX9aElDlI+PsAuSKtUV4WmjdvDn19fanbMWUHCgoKUFBQQFlZGV15YJboGTp16oTMzEx4e3vTEjH+yYM0D5uGakRnMDAwgLGxMaysrDBs2DCxF0ZpzeiywqXnZuLEiZg8eTL27duHUaNGwc3NDU2bNhXqyxEsSyspKUFubi6MjIzoxUdcMzdQn6EzNTWFra0tFZ5hyjUsLCzg5+cn02cTFPSRxurVqxEdHS10v6urKzZv3izTvrp06YKsrCwoKioKHYv8hIaGwtjYGJaWlmJX0kT1JPXt2xfjx4+n52t6ejp++eUXmJmZoaSkhPotmpiY0NVeLn1K0dHRmDVrFpydnenjP/zwAzZs2IANGzYgKioKcXFxAOpX6U+cOIHmzZujV69eIo9ZOTk5oVUvMzMzsd+bioqKkFG8IMrKypgyZQqmTJmChw8fIi4uDqampiwfMx6PhzVr1og1Jf/xxx+FJsmCPUM8Hk9qZlYwK8sFW1tbVg82UJ9YUVNTYwV8khIyDEw/oOAKDHO9lCTQAdRP5Lj68kZERKBNmzY4f/48K/NfVlYGX19frF27lhX4ZWRkYMeOHbh27RpqamoQFRWFkSNH0t+Da/9aQ3Pu3Dns3r1bqEyTYcaMGYiPj6e3Dxw4QDP1wP8SvEC9B1phYaHYAFKwCmLz5s1CwkRZWVnYu3cv9dwUV2rGFXNzc6kJzHv37sHU1FSq5yGDn58fevfujUmTJgmVVKuoqGDy5Mmorq4Wu0rGz/Xr13HmzBnk5eUhIiICoaGh1NuSn6qqKpSXl7O+23fv3rG2ad++PXbt2oWcnByW8Bnjg8qgoKCAR48esT4vfy/0x48foaioiMjISMTExGDw4MH4+++/0blzZyQlJWH69OlSzyVB9PX14eXlhYiICJG/OcNvv/2G0NBQXLlyBSNHjkRJSQlWr15Ng0MNDQ3s37+fU3KNC1z8srnsIzExEebm5jh8+DCrgio2NlZIc+Du3bsICwvD9u3bsX//fgQEBEBRURHR0dEiPROlYW5ujiVLlmDcuHFC7SZMRYW1tTUSEhLg6uoqNDZJS+7LWjlXW1vLWmWvqakR8mA1NDREenq6UEJ13rx5rITqkCFDcP36dWhqaorU2hBMVMTExNBScsE5xNChQ+k+mPN2w4YNrOCxrKwMb9++BVCvryC4yl5WVoZly5axAsjY2FiEhISgWbNmOHPmDHx8fBAWFoYePXrIFHcA9QJd4sSOioqKcPz4cal+598DSD58fHzg7e2NAwcOwMHBARMmTIC8vDyNwCsrK1kTkPLyctbtqqoqAJBJne7Ro0dCYjW2trYIDw//rM8grVG+IdmzZw8mTpxIBUBEIbgS2rt3byEjeX4ESyNatGiBgIAAmJiYwMnJSab3x2VlLi0tDWlpaYiIiMCiRYswbtw4WFpaCjUcS2tGlxV/f384OzsjJSVFqOeGwcHBAf369UObNm0QGBiIxMRElJeXs4IMAEITBaB+8iWqn6FDhw60jIFRBnz8+DG2bduG5s2bY+nSpTA1NcWpU6ewdu1aiQ3U0pBUAnrq1CmaOT116hRWrVrFerysrAy3b9+W+TW9vLxw7tw5ekFv1aqVyGzrmzdvMG/ePInqmaIoLi5GWVkZANGCBm/fvmUJGnBV87t9+7bYPhhnZ2f6O+zatQurVq2CoaEhUlNTRa4mNialpaVIS0vDoUOH8Pr1a6FzMisrCwEBAWJ/91atWgmJcAmWUxFCxAruAMLiLVz4559/EBkZKVS+V1RUJHScdevWDbW1tbh06RJyc3NhYWGBvLw8VuDj7++PWbNmQVdXFy1atKArMPyql5IwNjbG2LFjsWHDBpoQEvf7c1WhTExMxF9//QUFBQXY2dkhMjIS5ubm0NLSYn1nonq3lZWVpU7uvpSWLVuKnJBcv34dWlpaQmV8K1euZAWQ/EIb/v7+mDZtGoyMjIQ+y4IFC4SMzMWRkJCA8PBwWmoWFxdHS82Cg4NZry8NaYFOUVERjhw5grS0NNy6dQuWlpa0tFscr1+/xv79+8WuniYmJmL58uXYtGkTa5Vs8+bNQiWWLVu2ROvWrdGsWTN6fhkaGgollu3s7ODk5ISpU6eic+fOePPmDbZt20ZX9C5cuIDHjx9DV1cXffv2pUHV+fPnsWTJElaS193dHS4uLrC2tqal44cOHYK3tzdev36NmTNnwsbGBjt37qT9u8zn+Pnnn1mrO1xZtmwZ3NzcoKurK3GlLCwsDFFRURg0aBB8fHzw4MEDFBYWIiQkhLUdl+QaF8LCwpCYmAgNDQ04OTnh0aNHUFVVZQmHSWPBggVwdXXF2rVroaOjQ8W2+FfTBF9TV1cXhBCsW7cO4eHhaNOmDR1D+FfN6+rq8PTpU6HrAH+pPbN/wVV5/uAqMzMTjx49wvr164XOzYZODrZv356lB9GmTRvWbabajEtCNSgoCIBkZX9+CgsLMXXqVKmtMED9YoxgNVVtbS2mTp1KRaAEV/qaNm3KKi8F6sdfCwsL2manoqKCpUuXwsbGBiUlJTKpYv/+++9IT08XWc7MVdTpewDJh76+Ps6fPw9FRUU4OTlh4MCBKC8vpwHPihUrOO1HFnW6jh074ubNm6w+ulu3btHVIVmRtbH7Szh58iQmTpyI48ePi3yc6SNkZKfFrdJI48GDB581ueGyMqeqqgoPDw94eHjgwYMHOHbsGHx8fKCkpIRjx47R5zo6OsLNzQ2Ojo7g8XjYv38/kpKShCTjufLTTz/h+PHjQj03ggENv3jSzJkzOe9//PjxWLFiBUJDQ8VuwygDKikpUUEWZWVllJeXIzExUSibKSupqams2/wloF27dqUqkEy5JT9NmzYV29sqCXV1dRw7dgzjxo2TKIKiq6uLa9euSVxhEFw95/F4uHbtGk3Q7NixQ6o8uCxqfuImO4qKiqirq4OzszPu3buHZcuWwcLCgtsX0gDU1tbizJkzOHjwoFQroZYtWyI/P59TWbg4mjdvzjkA4MrSpUuhpaWFQYMG4eHDhxgzZgwVlxDkxYsXcHd3pwHm4MGDYWFhgbVr19LfXtwKDFfGjh2Lc+fOoaKiAra2thJXA7iqUK5atYoq2UqaAEhbPWUIDw8XuSIZFBTEEsHiirOzM3x9feHk5MSqjpk7dy7OnDkjdI0XvM1/Lq5evRqtWrVCVVWVUGknwK6C2LNnD4YPH47OnTsjLS2NlQguKCigCpJTpkzBmjVr0LNnTxw8eFBiYPc5tGvXDtOmTcO0adPw6tUrHD58GNOnT0eHDh1gaWmJMWPGCE24Bw4ciPv37wupMTLIskrWu3dv/Pnnn7C3t0eLFi1w+/ZtKCoqCk2AGZuVY8eO4d27d+jUqRM8PT1ha2tLtSF++eUXrFmzBps2bYKenh6WLVuGvXv3Cq3wT548GT169EBqaiqePn0KFRUVbNy4EYMGDcLz58/h6ekJMzMz/PPPP9i9ezdLffjYsWMie7yl8enTJ8yePVvs4/wJb2a1kQmIhg0bhr///vuzx3VJKCsr448//qC31dTUsHjxYpn20aNHD06raQyPHz/G9u3b8eDBA5SUlGDMmDFo1qwZfR+Cq+aCQYzgqhuX1eDAwECxjzk7OzdocrAhK9KWL18OKysrGugxiq7iGDFiBNLS0oTU2oH6axd/MC54G6gPzJl+T2tra5E94IJIsvWRVRVbVVUVd+/elanKQpDvASQfJiYmMDExgZGREXR1dYUEXkRlI69duyakkCp4sAhmdvh/SHd3d8yYMQMTJkxA165d8ebNGxw4cEDiSSiNAwcOYPfu3Xj//j127NiBqKgoBAUFifQW+xIYiwVJkupcVmn4Zae5ethwQZaVufz8fGRnZyM7Oxs8Hk+oAdze3h5t27bFvn370LVrVzr4i8reSELwtRUUFNCpUyfU1tbSvi8uQTV/lkywZp9pAv/c1VGmD+xLkVYCykxO+/TpI/Pqsjhev34NPz8/+Pv744cffmAdS/zlS8rKynB1dYWGhobQZJspSxZcPZeXl4e5uTlViePit2hsbCzVKgOozxheuHBBZCBx4cIFdO/eHXJycjh8+LBMgcqXsmLFChw5coR6q0mzElJVVYWtrS1+++03oRInruXejbES9vLlS+zbtw9v3rzBokWLYGVlhQEDBsDHxwcuLi6sbZctW4YpU6bAwcEBgwcPRvfu3bFmzRpERUXRAFKUoI0sv8vq1as5+/JKm1QxK6pJSUlISUnByJEjMXToUPz+++8it2dWT/X09IT61/Lz8/H3338DqJ9oC1o6lJeX48iRI58VQDIJWMEMP/P5BD+npM99584dZGZmSlVpXr16Nc6dO0f9Vtu0aYPw8HC8ffsWXl5etMceEF9q1hj89NNP8PLygpeXF65du4YlS5YgODgYt27dAgBakaGsrAxHR0eMGTNGyGKBf+WQyyrZ/PnzMXv2bAwfPhxeXl60GkLw2sR4aQoGUXV1dUhJSUFcXBz09fVx9OhRJCcnY9u2bXj69Cm2bt0qsn1h0KBBqK2tpSKBTDD8888/09aUwMBATJ8+Hbt27cKnT58wbdo0PHv2TOYWBqC+9SM5ORkODg4iV4fEJbwFP39DI4u9iCRkaU9QUlLC27dvcezYMQwePBjNmjXDvXv36PNlLQ8G6nuyT5w4gbdv38LFxQW3b99m+RmLOgZqa2vx9OnTRkkONhSyeIwD9RUFCxYsQHR0tNDvUVFRAXNzc9Y++YNzwcC8rq6Okx6HJFufR48ecY47gPrrnbOzMzp27Cg0VnPt+/4eQPIRGRmJ8+fPIyoqCi9fvoS+vj6MjY1hZGQkNqPr5uYm1LfH5eBh1KjGjx+PNm3a4PDhw3jw4AFUVFRk7r3gJz4+HqmpqRIN4xsKwVpzUXBZpeEPIGXxsPkcBFfm/vrrLxw5cgR37tyBkZERZsyYAUNDQ5GljWPHjsXYsWNZ93FR8+SHi+9SXV0dampqMGrUKJiYmEhcSQMgsmZfWVlZSHKaK9LU674E/hJQpgS6adOmYsugZR3IRSm8iaJ79+5wd3cX+7ik3kaml4CL36K7uzunPiUXFxf4+/tjxYoVGDZsGJo0aYLa2lqcO3cOixcvpuXVX5vHjx8jMDBQ5GqjKPr378+5v0sc4qwovoR27dqhrq4O3bp1w7NnzwAAPXv2RH5+vtC2d+/epRNX5rwyNTWFn5+fSEGbS5cuITY2VqKgjSh++OEHTr68orLX/DD36+vrU0+7AwcOICQkhCpPT5gwgfZ5Supfa968OS5duoTi4mIq8MNPs2bNZF41YRA3WWV8yGRJHKipqSEvL0+qEfnBgweRmppKx++hQ4eiT58+sLa2FlkqJ6rUrDEghCArKwtpaWn0WsMfEDIVGS1atICpqSlqa2u/uCWlb9++OHnyJID6RM/gwYNRXl4u9B0+f/4csbGxQuXeL1++xKdPn+hK9ZgxYzB//nzo6enh0KFDIie/z58/h5ubG3g8Hrp06YLc3FzIyckhKSkJPXv2pEbwffr0wYkTJ3D27Fnk5uaiY8eOMDIyQuvWrWX+nFlZWbh37x4iIyPRsmVLoSQiVw/RhiYgIECsvUhj4ejoiLFjx6KmpgYJCQm4desWrQT4HG7duoUZM2bg119/xe3bt2FtbQ1PT0/4+/vT1edTp05RX3T+c1pJSanRy+S/BFk8xoH6Ob24MVmW0negvhe4srJSagD5xx9/4Oeff4aioiKWLl1KbX3Cw8MxZswYqXEHP6I0AWTluwqrGAoLC7Ft2zZs27YNVVVVLKEIfj5XMZCrVL2sjBgxAtu3b0fXrl2pIhVTuiCLPDIXJCmi5uXlAagfAGWRnd6yZQvMzc0bZJVF3Mrcjh07qDTxpEmTYGVlBTMzM4nmwJIGVX4fRVkQ57tUU1OD8+fPIzU1FVevXoWRkREsLS3FTqwFVUzl5eXRvn17NG3aVKoyoIuLCwghrJKykpISoVIYWTKkDJJKQFeuXAk3NzckJCQIrS7zex8KCq5wobq6GpcvX6YZbz09PTqpl9Svy9C8eXO6am5ra4t58+bh+fPn8PDwwK5du6Curg4fHx/O8uBc1fxSUlIQHh6Ouro6WpbStGlTzJkzB/b29nQ7cb2lCgoKaNu2LYYPHw4/P78vKiP9/w3GdmDJkiVwd3eHqakplJSUsHnzZiHvXgsLCwQHB0NDQ4NeQ+/du4cFCxZAS0sLBQUF1OeMgRG0+fnnn79IiEaUL6+sdhn8XLp0CSkpKUhPrGIcxAAAIABJREFUT4eqqioWLVrE6l9jENW/FhoaCn9//8/+LAwXLlzA0KFDxSYc7969C09PT5l8JVevXo0DBw7QIIP/fOAPxAYPHoyMjAzWuVBWVobRo0fj4sWLUl8TELZb+RKuX7+OtLQ0HD9+HG3atIG5uTksLCwaxGvyc2D64Pmvi5MnT0bbtm3Rpk0bqly5a9cuTJo0CVu2bGHNW9TV1ZGRkSE2wT59+nRoampi1qxZ9BiOiYnB1atXkZycLDQPklY2yAVJSqKyCrw1JFztRRqanJwcKCkpoUOHDigqKkJubu5nJ/ns7Ozg4uKC0aNH0/nLtWvXsGjRIpqcGD16NGxsbNCyZUtcu3aNig0aGRkhOzubVq59a8jiMS6J0tJSkYkPcRYmQH0Z/5UrV6Cnpye0Giir+KWsPH/+nM6VRFWNSeJ7AMnHixcvcOnSJVy+fBmXL19GkyZNoKurCz09PaFmVobPDSAbS6p+yJAhyMjIkGoY31jk5+dj0aJFePToEYKDg7Fw4UKZZKd9fHxw/vx5DBgwABYWFiL7QrgiONEmhEBZWRlLly4Vyhy9fPkSubm5dKVU8DUlDaqzZs36rPfH5QJVXl6O9PR0pKamIicnh1ojCGaNxYl+cJl8bt26ldN7lRXBZnl5eXl0796dtZr19OlTPHnyBKNHj6afQ9D7UBaYjHd1dTUVbeDPeEsrhZaTk8OHDx84mTXL4rcIcLPKqKiowPXr11FSUoIOHTpAU1NTqJeBCXq8vb3RtWtXvH37Fps2bUL//v2hr6+PrVu3olOnTl+1H5ohLy8PmzZtEmk78DnJgIaCUVicO3cu8vPzMWfOHJSXl2P58uVCibCTJ08iICAA1tbWSElJwfTp05GSkkInt3v37hWZ4MrJyYGzszMtAf2WKC4uxsKFC5GdnY1ffvkFT58+Fdm/FhwczHpeTk4OayWB8RwTrBSRhLm5OdLS0sQmHBmhC1kCZUm+tPzH/fz581FWVkb7+hhPQ2VlZaxcufKLgnNZMTExQUVFBUaPHg0LCwtWAM/AlOQuXLgQ4eHhrJ45QT5XAZwfUf6UGhoayM7OxuvXrxEcHIytW7fSJNiLFy9kmmTr6uri4sWLrIoeHo8HPT09XLt2jZMRfEPAlFA2hL3Z58LVXqShaYhzmGHw4MG4dOkSmjRpwvqt+P0pNTU1cf36deTm5mL27NnYs2cP8vLy4ODgIJSs+5bg4jHO32IiizAbIHnRiMv1TBaPRy4UFBTAx8cHd+7cQZs2baj4Z2xsLOcFnO8lrHyMGTMGSkpKmDBhArZt20br8yXxudmUxpKqNzAwwNKlS+Hn5wc5OTnU1NQgMjKSVaPeWDC9Mbq6ukhNTUXbtm1llp1et24dysrKcPLkSRw5cgShoaEYOnQoLC0tYWhoKJPMs2ANO//KHENhYSFmz56NmzdvQl5eHnv37sWkSZMQHx/PEja6f/8+a1CdNWsWDAwMsHz58s8OILnA+LdZWVnRVZC4uDjWgC9J9ONzehwaAi4loHfu3IGjoyOmTJlCA8jy8nKUlZVh0qRJQt6HXAgJCYGVlZVQxjs4OBjJycmcypcGDRoktbcRkF3QgEufkpKSklRZ95SUFOzatYu+5i+//ILffvsNdnZ2WLhwITQ0NGif5tfG19cX8vLynEqvvwb811gVFRXs3LkTQP1qlpqamkhF6FGjRqFLly7Yt28fdHR08PbtW0RFRUFbWxsBAQGcBG2+FZhJS9u2bfHkyROZ+tc2bNiAmJgYunpfU1ODmpoaaGlpyTT5TEtLAyBd8EKWaxXX5EhQUBCCgoIwYcIE8Hg8NG3aFGZmZggICJD5Nb+U3NxcAPVKyoIWXYI2AUyCUNYVgYagTZs2aN68OX766SdawaKhoYGcnBzOtgkMysrKeP78OetzPH/+nF67ZC0b5IKkEsrGqPriCld7kYakoc5hhu7du+PMmTOsZFBWVhYrUdqxY0d8+vQJKioq1GdZRUUFhYWFX/x5GhOuiq4MsgizSUPa9YzfW3737t00+RQVFYV9+/ZhxYoVMosOrlixAr1790ZSUhKUlJRQXl6OlStXIjg4WGpswvA9gORj8+bNuHTpErKzs3H8+HFoaWlBV1cXurq6rNWQkpISbN++Hd7e3tQwu02bNli5cqVEgQl+GkOqHqhvRmf6Eggh0NDQoIbxjcWHDx8QFBSEixcvIjAwkPa0ALLLTgP18vQ2NjawsbFBVlYWwsPD4e3tjR9++AGWlpbw9PTkJDPcrVs3vHz5Et27d0dFRQV27NiBtm3bsoR6li5div79+2PLli0wMDBAz5494ePjg5UrVyIlJYXuS9Kg2piUlpbi5MmTSEtLw507d2BoaIh58+axtuEi+vE14SqcFB0dDS8vL07eh1y5c+cO4uLiWMIc7u7uSEpK4rwPLr2NDLL6LTYEooKU2tpaOkBz7cFrDO7fv4+srCyq6vtvI+4aW1NTg6SkJNja2oqU0R84cKDIvmuugjbfCvwT6OLiYpn613bt2oXt27fT0v+QkBCEhYUJycF/CaJKKLnAdQVSWVkZUVFRqK6uxocPH9CuXbuv1n8mCFd7AAC0P1tcErkxj7PffvsNa9asgZeXFzp16oT09HQoKipCSUkJysrKMk2yp02bBjc3Nzg5OVGRwK1btwpZUfE//0tZtWoVJk2aJLKE8t+Eq71IQ9LQ5/DChQsxc+ZM6OnpoaKiAn5+fsjIyGD5OA8ZMgSenp5Yt24dBg4ciLCwMCgqKn6V3uIvQVZFV1mE2QBIFOYqKirCjh07hFYznz59iv3798vs8ciFy5cv48yZM3SsbtmyJQICAjB8+HDO+/geQPIxdOhQmpH++PEjdu3ahfXr1yMkJIS14hMUFITKykoQQrB06VIYGBigRYsWWLx4MecyrcZSoxJnGN9Ylcrnz5+Hv78/evfujdTUVCH7EVlXaYD6rPDRo0dx9OhRfPr0CWPGjMGSJUvQtWtXREdHw9XVFfv375f63pKSkrBx40ZcuXIFy5cvx61bt9CkSRM8efKEKp1euXIFkZGRaNasGR28mAGHH0mDqixw8V3q2rUrTp06hbS0NFy+fBmDBw+GjY0NNm3aJOQFB0gW/fg34CqcxNX7UBakZby5IOuq+dfG3Nwcbm5umDVrFhWmiIuLw7hx4/Dx40cEBwd/kTT3l9C7d2+8e/dOSL3z30LSNfbVq1ews7NjBZCCZUJz585FVlYWLRPiKmjzLcI/OW/SpAkUFBSoHYYoKisroa2tjcLCQty5cwcKCgqYM2cOxowZwwoavgTGSkhWBMeNkpISZGRk0FaT6OhozJ49W8hflp/G7i0S5HMm0A3Rey+tD16QgIAABAYGoqSkBL6+vvD29kZ1dTWWLl0qs+iGo6MjFBUVcfjwYRQWFqJr166YO3cutT6QdUWTCwUFBZgxYwb1nNTW1saqVavg4OCA6dOny7SvhkSavUhj0NDn8ODBg5Gamoq0tDR06tQJHTt2REpKCmvhZNGiRdiyZQvk5OSwZMkSBAUFoby8XKg8/r8OF2G2mTNnIiIiAq1ataKVGKKYP38+Pn78iLZt26K4uBi9evXCqVOn6IKLLN7yXGnWrBm1kGMoLi6Wya3hewDJx7t375CZmYmsrCxkZWVBXl4eZmZmQhewGzduID09HW/fvsXDhw+RlJQEZWVlmSaWjTHRePbsGZ48eQJ1dXV07tyZ1kQ/evQI/v7+nKV5ubJs2TLs3r0btra2mDZtGsrKyoQGq169esm0SjN69GgUFBTA2NgYgYGBGDp0KKt/wtnZmXOJwJ49e7Bz505UVlbiyJEj2Lt3Lzp06ABzc3MaXLVu3Ro5OTno2bMnfd7r16+FpPT9/f2xePFikYOqLHDxXVJUVISioiJGjx6NuLg4+t0xJVAAW9ihc+fOuH37NjUkB4B79+41iPnx58DF3oJBmvehrMia8RbF56yaf038/f0RExOD0NBQFBQUQEVFBdbW1pg+fTru378PJSUlWqL3tWBWkH799VdMnToVdnZ2QqJUjSGN/yUwEwAGLmVCohS2+WmIFZSGRJJ3bPPmzSUmVlRUVJCTkwNVVVW8f/8e5eXlUFBQ+Cxz94ZGlFDRvXv36Oojo1j6pcql/zb+/v5o27YtvZYxvff8olrSEBxzBOE/Zp8+fYqnT58iOTkZANChQwcYGxvDw8NDbE/6jBkzEB8fL/b17ezsYGdnJ/IxWcsGufCtllBKsxdpDBrjHO7atStmzJgh9vHmzZvD09MTQH1wk5iY+Nmv9S2jpaWFwMBABAUFoWfPnkhOToaSkhJLkPD27ducxoTr16/jzJkzyMvLQ0REBEJDQ+n8D5DNW54r1tbWmDlzJry9vaGiooI3b94gJiZGJmu67wEkH8bGxlBXV4ehoSGmT58utv+guroaAJCRkYG+ffuidevWKCwslKlsq6Gl6vfu3YugoCC0atUKPB4P27Ztw4ABAxAXF/dFtiCSYPqJUlJSsGfPHpHGz7IKEHh4eMDU1FRsFqR3796c+wXev3+PXr164cyZM2jfvj1+/fVX1NbW0t8PqM+Qurm5wdHRETweD/v370dSUpLQZFdVVZUOqp07d8alS5fA4/FErghKgkvPjZqaGioqKli9MvzfreD36u3tDTc3N1hbW6O6uhrr16+noh9c4A9MxSGLLxrXElAu3oeyIi3jzYXPWTX/migoKOCPP/4QKbAhrvSyseG3e1BVVaXCWPyKut9SALlz507s3LmTdexxKRP6t3qKZSU/Px9v3ryBlpYWVXrm8XgyrfZMnDgRkydPxr59+zBq1Ci4ubmhadOmrETVt0TPnj2pWjoThLi5uUm1+viWaYjee67HLH9POlMSV15ejurqaok96VevXhW5P2mr+R06dGhQI3iGb7WEUpq9SGPQUOcwl2ogJtD/VoXUGprAwECsXr0aVVVV8Pf3x9y5c6kwG8Pw4cNhb28PY2NjdOzYkfV8/vGwZcuWaN26NZo1a0bbLgwNDWmVhCze8lzx9vZGXV0dQkJC6FzJysoKbm5unPfxXYWVD0H53Vu3bqF169ZCE1l/f388e/YML168wOzZs6Grq4t58+ZBXV39s733vpTRo0fDy8sLFhYWSE5OxtWrV9G2bVucOHECixYtktmX5msjys5CEFlLB+3s7DB27FhkZGSgR48e8Pf3R3x8PLKzs1k9N8eOHcO+ffuQl5eHjh07UtEafkQZhzMm8N8Ct27dYn0Ga2trzkkKUbYQ8vLyqK2tBVCf7bp58ybn98LV3uLcuXMN6n1ICEFpaem/HuA1NkzJ6suXL4VWaf/NAfrJkyd49uwZnXx+qaJuY3Lw4EGUl5dj4sSJYi2FNDQ0cOPGDXqbX2nwWyYxMRGrVq1Cy5YtWUJGpaWlEqsSRK32XLt2Df3796dKxmVlZXB2dpapJJyLlZCsiUbBwJfH4+HYsWPIyclh9a5ramqiV69e1KqJf3Xgv4CRkREyMjLA4/FgbGxMy1bFWUB9Ca6urjAwMBBZrbFhwwbcvn1bZE+6KEV5/tX8W7du0dV8e3t77Nu3DwoKCjKLfnClqqoKW7ZswdSpU/HhwwcsWbIE5eXl8PPz+1eTH/+WvQj/OZyYmIjy8nKZz2FdXV2p3tRMj+mUKVPECql9S0nEr4E41XdBizJnZ2eMHDkS9vb2GDt2LFavXg1FRUU4ODggKyurUdWi6+rqUFJSItPxQF/3ewD5Py5evIjFixfj9OnTiI+Px4YNG6h3GH8AxjQkKysrY/To0Xj58iVOnToFBwcHkQb0XwNGOllOTg48Hg+DBg1Cz549ERMTI9Pq0b8Fv0rshw8fhMrf5OTkZM7S3b9/HyEhIVBWVkZYWBgePnyIkJAQrFmzhrO6nSjj8OLiYvzzzz8yG4c3Bg0RNH369AmEEGzduhXPnz+Hr68vOnfujMLCQkRERKBLly4S5eQFkcXegqv3oTQeP34MNzc35Ofn49dff8X69evx008/yfpV/CeYNm0aCCEYOXLkNzNA37lzB05OTrC3t8fcuXMB1J87/v7+yM7O/ixF3a+NNB+wxvLubWiGDBmCsLAwmcQQJCHN4kgajTH5ERQHk5eXR48ePTBv3jzWccb0YB85cgSXL1+Gnp4exo8fjxEjRsik6N3Q3Lx5Ey9evBD6TgQTl0zpqJeXFyZNmgRPT08oKioiICAA586da9D3pKuri/Pnz4v8XsrLyzFixAiRXtKMny8/JiYmiI2NFbma/+HDB4waNarBfamBevVvHo9H1b8DAgJw//59mJiYwM/P71+bn4njW7AX4YIs3tRaWlrflJBaY8FVyEsSNTU1UFBQwP379/HHH39gy5YtuHnzJm2x8vT0pOXADU1paSlCQkJw/Phx1NTUQFFRERMmTICvry/nOe33AJKPiRMnwt7eHpaWlhg6dChWrVqFjh07wsvLS6S315cOrA2J4ORm4MCBOHbs2L9etvE5NFR29cGDByInrZcvX6YZP2nlFkFBQY1qHP4l8AdNvXv3xvr16z+r7JNBT08PZ8+eZV34q6qqMGzYMJm9uQghQiWgR48eFVkCysX7UBqurq7o3bs3teB5//69WIGe/zqDBg3C2bNnxYqf/Bt87urFt4QsRvbfMsOHD8fZs2e/uB/z/fv3mDNnjlSLo/8KxcXFOHHiBOLi4lBWVtbgK3hcWblyJf766y/88ssvrIBGTk5OSKcgJycHixcvRnh4OJ48efJFgjbS0NXVRWZmpsi+9NraWujr67PGgfLycrRs2RI1NTU4efIk2rZtS1V+/43VfH71b1tbW8ybNw/Pnz+Hh4cHdu3aBXV1dfj4+DToa8rC17QXkaXkVFakeVPb2dkhMjLymxFSayzCw8NZt/mFvPgFui5fvoyUlBQUFBQgKioKf/75J2bNmgV5eXloampCT08Pw4cPx7Bhw+h3lp+fj/Ly8kYtv/f19UVZWRlmz56Nzp07482bN4iKikK3bt1YZbiS+LbSMf8yr169grW1NW7cuIGamhoYGBigSZMmLNEP4L8xsDZv3vw/GTwCXyZEUVdXh6qqKhBCYG9vj8zMTNbFuqysDO7u7nRwk+Zbl5GRgb179wr1OrZq1QoBAQFwdnb+1wLI8PBwjB07lgZN4eHhXxQ0NW3aFK9evWKtzj58+FDmPk9ANnsLLt6H0rhx4wbi4uIgLy+PefPmyVT6+l9DVVUVHz58+KYCyMZQ1P3aiBLI4T+OvjWBHHFYWVlh/fr18PLy+iKxjmXLlnGyOPqafG6rwz///IMjR47gxIkTaNeu3Vc3c+cnLS0NO3bsgLq6utRtG6r3nguy9KQfPnwYy5Ytw7Vr1xAZGYnDhw9DTk4ODg4OmDFjRqOIfkiDq/r3v8XXtBcpKyuTWnL6uYjzpg4MDATw3xJS+xKkCXkBwP79+xEdHY3ff/8dGRkZAOpXycvLy7Fo0SIkJCTg0qVLOHbsGMLDw6GiooJhw4Zh+PDhjVrWDNRXXJ46dYpeS9q2bYuoqCiMHj36ewD5ObRp0wb379/HgQMHoK+vjyZNmuDChQtC1hTf4sAq2GQrSm7+W+tDagzevXuHMWPGUJsVUQE9f2mXNN+6srKyb9Y4vKGDpunTp8PR0RHjx4+nGamDBw9+dbn7z4EQQjPnrVu3Zgkl/f+GkZERnJycYGlpKdTT9W8O0A2tqPu1+a8I5IhDT08PcnJyqKurQ2lpKTZv3vxFhuVcLY6+Jt7e3vR/Lq0Oq1atoiVa48aNw+bNm9GnT5+v9n5FIScnR3sCpfE1e+9dXFyk9qQzbN68GTExMeDxeNi9ezeSkpLQoUMHTJ48GTNmzGgU0Q9pyKL+/W/wNe1FLl68SEtOg4ODJZacyoo4b2p+tdX/gpBaY8Av5AXU9wInJCSgT58+2Lp1K9q3b4+EhATY2tpi0aJF0P5/7d17QM33/wfwZ1RkGktKmjG3MpSiqEOR0rpLRJZL5ZtyG1mbubS1jVIusYaIuW90GCqV6rsuoxGFfF2aTCoqTqGTdOHz+8Ovz87ZOXFK9Tnp9firPudzPr3OiT7n9fm83q/XqFEYNWoUFi5ciOrqaly+fBnnz5/Hzp078cUXX0BPT++1HY7fhpaWFh48eCA2gaCsrKxRlZSUQIpYtGgRXF1d0aVLF+zduxeZmZlYsGABNmzYILafPJ5YZbl63tRFtm2JpqYmkpKSUFVVBRcXFxw/fpz94wW8uhIq2g3rTXPr5HlweHMnTXPnzkW/fv0QFxeH3NxcaGhoYOvWrWxZkjxrT5X4ly5dYu9GiOLyBN0SHXVJ4zT3XGFZRxy1JtF1c0ZGRm9cR1dSUoLAwEC2mkgezJkzB2vXroW3t7fEBaD6DtXS1t6fP38eO3bsaLG192ZmZliyZAn8/PykrkkX/TxRXFyMMWPG4M8//4SKigp7N1UoFALg5m6+rN2/udKa40UUFRUxYcIETJgwgS053b59u9SSU1k8e/bsjbOpJ0yY0KYaqb2thhp5if69fPz4Mfu66//Nq6urS53b2KlTJ6ioqEBZWRlKSkpQVFREVVVVs8dd30By6NCh8PDwgLu7O7S1tfHw4UMcPHiwUXfEKYEU4eDgACsrKygqKkJRURFCoRDJyckSpWLyeGJt61fPRTv1/ftqZT1Z/wDV/x7+/QFblKxz6+R5cHhL/Ozx48e3SElNS3vTFW/g3bkDf+DAAa5DkNCYuxekZYiWPEVFRcHMzAyampqIiYnB8+fP2TVzZWVlOHjwoMRw+ry8PBw/fpw9hqwjjrgiSxIydepUiQtgAoEAgYGBzZ5wy2rnzp2oqKjAr7/+yr6G+ouc9Rd5N2zYgO7duyM9PV3q2vstW7a0yNIJV1dXODg4vHFNeq9evdh1cPXLD6KiotjmaFx8Hhk1ahT27NkDe3t7nDp1SqwD5o4dOxrdxb25cTVepKGS08bcUODxeG+cTf38+XO2kZroGBihUPjaMTBtlei8UuCfRl6i5Z+GhobYunUrli1bxm7bt28f2w1YKBQiPT0dKSkpSEtLg5KSEsaNGwdXV1fweLwWWaYiOnKrb9++SE9PZ7/X0tJix4jIgproiNixY4fE4OWzZ88iICBAbMHx4cOHERkZiTlz5iAsLAxr1qzBzz//jGnTpnG6tqIta85OfRMnTkRycjJb0iVNQ8mEaLnF/v37W7R98tt6U9MPoHFJ040bN7Bx40ap4yGauuC+tcjz76m5VVdXIyYmRiIBuHPnDmcfioHm66hL3k5oaCjS0tKwbds29OnTB3/88QfWr1/Pjnry8vJCRUUFPvjgA5SXl2PgwIGIj4/HjBkzJMrVZRlxxJV/d8mVZvTo0QgLC2OTyOPHjyM4OBjDhw/H7t27WyNMCUVFRQ0+Vp9MjBs3Dnw+X+ryiYKCAnh4eEht7Ndazp07h5UrV0JVVRXbt2/HvXv3sGzZMnYNIhca0/2bC1yNF5FWcurg4IAJEybIfAzRxE/0oofoNh6P1+YbqTW3Bw8ewMfHB8XFxaioqECvXr3QuXNnREREoE+fPhg2bBgGDx6MTz/9FOPGjcOQIUO4DrlRKIEUYWlpCRcXF/j6+uLJkydYt24dEhIS4OPjI5FYyvOJtb27ePEiRo0ahfPnzzeYQBobG7f5covmTpqmTp2Kjz76CLa2thLtztviXcl31eeff46cnBx88MEHeP78OdTV1XHx4kVMmTIF33//PaexNUdHXfJ2eDweoqOjxZpYPXz4EM7Ozvjjjz9gYGCAlJQUPHjwABs2bEBkZCRSU1MRERGBw4cPs88JDAzEF198IbGOUl7IkkBmZGTAz88P/v7+iI6Oxl9//YUVK1bA3t6+laKUTiAQICkpCcXFxVBXV4elpaVYsihttqKoUaNG4eLFi60RqkxqamqgoKDQrM1amqIx3b9bU2uPF5FWcmpnZwcrK6sWacAENH0MTFvT2EZeL1++RE5ODu7fv4+ePXtixIgR7O/b09MTly9fxtChQ2FmZgZzc/NWG+lSWVmJkydP4v79+xI3DGTte0ElrCIOHToEDw8P5OfnIz09Hbq6uoiOjkafPn0k9rWxsYGNjQ0HUZI3qV8oPnr06Ab3EZ1b11bLLZq7TCgvLw+HDx+mD/xy7uzZs4iNjUVJSQl27NiBbdu24cSJE4iNjeU6tGbpqEveTv06MFEqKirshab33nsP3bp1g7KyMluuZG5uLvGh4fTp03JXetzYpQ4mJibYvn07vL29oauri/j4eM67F1+9ehVeXl4YMGAAevfujbNnz2Ljxo2IjIyEoaEhAPlde1+/9ON1uCxxbkz379YiOl4EAL7//ns8ePAAX3/9NX799Vds27at2bvDylJy2hIXydt6IzVZNLaR18OHD/HixQuoq6uDYRj2wpCRkRH27NmDqqoqZGRkICUlBfPnzwfDMDAzM4OZmRlMTU1bLOFfsmQJioqKoK+v3+T14ZRAitDU1MTBgwfh5eUFXV1diRIXWU6msg4QJS1HlpEBH3/8MRYuXChWbvH+++8jPDwc4eHh2Lx5c7srt/jkk09w9+5duR9q3N4pKSlBU1MT7733HnsRwcHBQWIuFWmfxo8fD39/fyxbtgyampooKSnB1q1b2e7TgwYNwqFDhzBz5kx06dIFOTk56Ny5s8SHCGtrayxcuBCTJk1Cz549xZIaac2SWoO9vb1Y1cW/O0/XV12EhISIbR8+fDgyMzOxZcsW9i4ZV92lg4KCsGLFCri4uLDb+Hw+goOD2S7u8rr2XnT9lDTtodNmY3ExXqSqqgpVVVX49ddfceTIEQCSJafNvaSjvTRSa0wjrz179iAkJATvvfee2N150SRTRUUFFhYWsLCwAADk5uYiNTUVQUFBKC0tRU5OTou8jqysLKSlpb3V/HpKIAG4uLiInRyrqqpw9uxZODk5sb90Pp/PlkAUFxcjJSUF9vb20NbWRklM9ANBAAAgAElEQVRJCaKjo2FlZcVJ/EScLDOQvvrqqzY/t665DRkyBLNmzYKFhYVEd8C2MMqjvejXrx9SUlLYsuKCggIoKyvjxYsX3AZG5EJAQAACAgLg4uKC2tpaKCkpwdbWFqtWrQIA+Pv7Y+nSpTAzM8OiRYvg5uYGAFiwYIHYcf744w8AwPbt28W2KygocLYmWtaqi/LycrHvNTQ0YGdnx3YJ5dLt27fh7Owsts3Z2Rnr1q1jv5fWxVQUVzNJ5bGBl7zjYrwIF02M2mMjtTf9P4yMjMTOnTvFRsdJU11djezsbFy8eBEXL15ETk4O+vfvD0dHx+YMV4yOjg4EAgElkG/L3d1dpv3qu57NnDkTe/bsEZsx6OzsjICAgBaJjzSOrDOQ2kO5RWNUVlayV8H+/QGMyI8lS5Zg8eLF+O233zB79my4uLigY8eObz0HlLwbVFVVsXnzZtTU1ODp06dQU1NDhw4d8MMPP2D16tWora3FmTNnALya12ZkZITKykqJtv7//e9/uQi/WTRUCSQ60okrGhoayM7OZpMIAMjOzoaWlhb7vbx2VZf3ElZ5JO/jRZpLY8bAtBeKiooYN25cg49v2LABFy9exP/+9z/07NkTpqammD59OrZs2YJu3bq1aGwrV67ErFmzMH78eIkkUtYbBtREpwkMDQ1x4cIFsYXP1dXVMDExQVZWFoeRkX+rn4EUHR0tNgPpu+++g4eHh9Ryi9TUVISHhyMqKoqDiAl5s6qqKnTq1AkdOnRAdnY2hEIhxo4dy/mHY8KdsLAwLF26VKJ8s97+/fuRmZkJHo8n03mqoqICqqqqOHXqFHtBrUePHq/9QCRvCgsLER4ejuDgYKSmpmLp0qXo1q0bO0qBCzExMfjmm2/g7OwMbW1tFBUV4cSJEwgMDJT7D9miozGkqe9eTv6xYMEC6Onpwd7eHh4eHpg1axbbrX/dunUoKSnhdIZ4c2tPjdTe1Mhr06ZNUFRUxKJFi6SuM5w/fz7bvVZ0LGBrmDVrFh49eoThw4dL3EyRdSkeJZCQLGGVhs/ns1/PnTsXAwcOhJ+fH7p06YInT54gODgYAoEAO3fubOlwSRPVz0DKy8tDRETEG8st5P1k3txknQ9HuJeRkQETExOUlZVh69at6N69O3x8fJp9uDhpO7755hsEBgY2WCqWnp6OyspKPH/+vMGOlBkZGXj8+DG8vLxgamqK5cuXY8SIEeyHm1u3buHIkSMYOnRoi72O5jRv3jxoaWnhu+++g42NDVxcXKCqqgo+ny92Tm9t9RUyAoEAvXv3hpOTk0SFDHk3yPt4EdI4oo28pI1OA15VNSooKODly5d48uQJlJWVJbpZizba4YKBgQHOnTv3VnfAKYEE8Ntvv71xH9E1C0VFRfj888/xv//9D126dMGzZ88wcuRIhIWFQV1dvSVDJY30uhlINLdOXGPmwxHuhIaG4vTp0/j999/h6+sLoVAIRUVF9OrVi5p4Edy5c0eiHBV41dr/xo0b8PT0xK5du6Q+19jYGN988w2ePXuGtWvXQllZGUZGRmzr+qCgIAgEAmzYsKFFX0Nz4fF4SE9PR35+PhwcHJCZmQkVFRUYGhpyVi20fv16djmMqICAALEh5PLuyJEj+O2331BcXIwePXrA0dERc+bM4TosuSSv40VI48kyPm3fvn1vPI6xsXFzh9Yobm5uWLt2rdRzhaxoDSQgsaD977//ZuczDRo0SGJ/bW1t8Pl8FBQU4NGjR9DQ0GAHABPuSZuBNGXKFGzfvl2sJbKrqyscHBzaTbnFm2RlZYnNh1u3bh3bBpzIj8TERPz666+oqKhAWloa4uPjoaamxq5fJe2bi4sLBg4ciMmTJ8PW1pZtiNWlSxeMHDkSu3bteu2Hl7S0NBw8eFDq38HZs2ezTXfaAgUFBQiFQiQlJcHAwAAqKiooKCho9dmWJSUlSEpKAvBqHeGHH34o9nhlZSViY2PbTAIZGRmJI0eOYN68eejduzcKCgqwZ88eVFdXw9vbm+vw5I48jhchTdOY9cmvu1jEdQJpaGgId3d3jB8/Ht26dROrwqQ5kE1QWlqKJUuW4Nq1a+jevTvKy8sxePBg7NixQ2zILwDk5+fj+PHjKC0txYoVK3Ds2DGxttyEO42ZgURz6/4h63w4wq3Hjx9DU1MT8fHx+PDDD9GnTx/U1NRw1tqfyJdz587hzJkziI2NRWhoKMaMGQMnJyfExsaya12kNUNRUFBAWFgYysvLxS6IiiaM2traqKioaPkX0UycnJwwefJklJeXIygoCDdv3oSPjw9cXV1bNQ51dXWcP38e5eXlqKurkxiHoaysjDVr1rRqTG/jyJEjiIiIELt7MXr0aHh6elICSdq1tnKxqKysDObm5mAYBo8fP27SMaiEVcTnn3+O999/HytXroSKigoqKysRFBSEx48fIzw8nN0vNTUV/v7+mDhxIhISEhAXF4dp06bhs88+w/z58zl8BQR4VWJQr/6qSkvPQHoXeHh4wNLSEjNnzoSNjQ1CQ0PRuXNnzJ49m/N6ffKPOXPmQEdHB5mZmTA1NcV//vMfhIaGorS0tMHSRNI+lZeXIyEhARERERAIBA1+uC8vL0dUVBSuXr2KsWPH4tixYxIXTQFAIBBgypQpSE1NbenQm01GRgZUVVUxbNgwFBcX48qVK7C2tuYsnnXr1mHlypWc/fzmYGxsjHPnzok1EqypqcHYsWNf21SEkHfdixcvsGzZMpSXl+PSpUsYNWqU2OdPZWVlODg4YPLkyRxG2TwogRRhYmKClJQUdOrUid1WVVUFMzMzdg0IADg6OmLNmjUwMjJi14fk5eXBy8sLKSkpHEROyNu7fv06li5dit27d+PKlStYsWIFAMDX1xcLFy7kODpS78GDB9i8eTNUVVXx5Zdf4ubNm9i+fTsCAwOlfugn7VN2djZiY2ORkJAANTU1TJ48GR4eHmL7XL9+HQcOHEBsbCzU1NSQkpICPz8/DBo0CL6+vhLH3LZtGwoKCtrUWluBQICkpCR2WYqlpSXn/0/+3QTrgw8+wPz589tMEywfHx8MGjQIy5YtQ4cOHfDy5Uts2rQJubm51EiQkP8XGBgIfX19lJaWQkNDA2ZmZhKlzFxpjqaJVMIqQllZGWVlZWLzmMrLyyXWSzx48IDtmFZ/h+vjjz9GZWVl6wVLSDP75JNPZJoPR7iTmJiI2tpahISE4PHjx/Dz88ONGzdgYWGBHj16cB0ekQMhISGIj49HXV0d7OzsEBkZCR0dHfbx+hLKgwcP4sqVK7CxscH27dthamoK4FVreTc3N9TU1GDq1KnQ1NTEw4cPwefzsX//fhw7doyrl9ZoV69ehZeXFwYMGIDevXvj7Nmz2LhxIyIjI2FoaMhJTKJNsFatWsU2wQoMDGwzifnKlSvh4eGBo0ePQkNDA6WlpVBXV8eOHTu4Do0QubB//37w+XykpaVBXV0dRUVFWLNmDZYvX465c+dyHR78/f0lmiYmJydjxowZsh+EIazNmzczjo6OTGJiInPt2jUmISGBcXR0ZDZv3iy2n7u7O/PLL78wDMMwRkZGDMMwTExMDPPZZ5+1esyEtCSBQMDMnDmT6zAIwzBRUVGMsbExExUVxTAMw/j5+THOzs7MmTNnGE9PT2bLli0cR0jkgZ+fH5OWlsa8ePFCbHtpaSmzZcsWhsfjMY6OjsyhQ4eY0aNHM48ePZI4RnZ2NuPs7Mzo6Ogwurq6jK6uLuPg4MBcvny5tV5Gs5gxYwbD5/PFtkVFRTHTpk3jKCKGsbKyYoqLi5mnT58yn3zyCXPv3j1GKBQyxsbGnMXUFDU1Ncy5c+eYmJgY5tKlS0xtbS3z8uVLrsMihHNJSUmMqakp8+eff4ptT0tLY0xNTZmkpCSOIvvHiBEjmMePHzM3btxgvLy8GIZhmJSUFMbNzU3mY1ACyTDMb7/9xlRXVzN1dXXMxo0bGXNzc2bYsGHMpEmTmG3btjG1tbVi+9+8eZPh8XiMk5MTM3ToUMbd3Z0xNTVlrl+/ztErIKRlFBcXM7q6ulyHQRiGcXJyYi5cuMAwDMM8e/aMGTZsGHPu3DmGYRjm7t27jIWFBZfhETlR/29C1KNHjxgdHR3miy++YLKzs9ntPB5PagJZ7/79+8zly5eZe/futUisLW3UqFESiXRdXR1jYGDAUUT/XHSOi4tjJk2axDAMw1RXV7Pb5V1eXh6TkJDAlJSUiG2/desW4+LiwlFUhMgPd3d3JjExUepj8fHxjLu7eytHJInH4zEM8+qzxLhx49jtjbmQRSWsAH788UcEBQVhypQpcHV1hZ+f32v319HRQUJCAlJTU3H//n307NmTbYVLCCEtoaCgAEZGRgBeleYpKChg5MiRAIC+ffuirKyMy/CInFi6dCnCwsJgYmICADh+/DiCg4Ohrq6OtLQ0VFVVYerUqTA3N3/jsbS0tMSWdLQ1GhoayM7OZv+fAK/WhnL5moYMGYJ169YhMzMTlpaWePz4MUJDQzFixAjOYpIVn89HQEAAunbtitraWuzfvx/Dhw9HREQEfvzxR4wePZrrEAnhXG5uLiZMmCD1MXNzc6xevbqVI5I0aNAgHDp0CDNnzkSXLl2Qk5ODzp07o0OHDjIfgxJIAMnJyTh37hyOHTsGZ2dn6Ovrw83NDZaWlmJdxurV1NRg586dmDp1KmxtbXHw4EHs3bsXCxculLo/IYS8rY4dO6KmpgbKysq4cOEC9PT02Fl9ZWVlUFFR4ThCIg/CwsLg5+cHf39/REdH46+//kJAQADs7e3x9OlTnDhxAhs3bsS3336LiooKFBQUvLPrZ319feHt7Q1nZ2doa2ujqKgIJ06cQGBgIGcxBQcHY/PmzTA0NMSSJUtw8+ZNCAQCGBgYcBaTrHbt2oX169fDwcEBe/fuRUREBD744AMkJCTg+++/l5ipTUh7VFdXh+fPn0udN1tXVyc2c5Er/v7+WLp0KczMzLBo0SJ2XJO05mkNoS6s/1JRUYFTp07h2LFjKC0thYuLC1xdXcXmYn399de4f/8+QkJCoKmpiWvXrmHjxo3o379/m5rlRAgA3L59u8HHHj58CE9PTxp7IgcWLFgAPT092Nvbw8PDA7NmzcLs2bMBvBoNUFJSgi1btnAcJZEHly9fhre3N3R1dbFt2zZ07dpVYp+srCwcPXoUCQkJ6Nu3L+zt7TFv3jwOom1Z6enpiI6OhkAgQO/eveHk5MQ2weOatC648szAwABZWVlQUFBAbW0tRo4ciQEDBuCnn35C7969uQ6PELkwd+5cODg4SJ0Nf+zYMZw+fRq7d+/mILKGlZSUNLppIiWQr3Hr1i1EREQgPj4e169fZ7ePGTMGycnJYlcXKioqYG1tjXPnznERKiFNpqurCwUFhQYH0dPcTPlw9+5dzJs3D0VFRTA2NsauXbugrKyMiRMnoqqqCocPH0a/fv24DpNwJCQkROz7W7duITMzE9OnT4eSkhIA4Msvv5R4nlAoxIkTJxAVFYWTJ0+2SqztmbQuuC4uLjA1NZWLOxOvY2hoiKysLPZ7PT09xMXFiV1gJ6S9y8jIwNKlS/HDDz/AwsICHTt2RF1dHaKjoxEcHIyffvpJbi5iiSorK8PixYtx6NAhmfanekspnjx5gpiYGJw8eRKFhYUSLXcVFBRQVVUllkDW1NSgY8eOrRwpIW/v5s2bXIdAZNCvXz8kJiaivLxcbJbU8uXLYWpqiu7du3MYHeFaeXm52PcaGhqws7ODUCh87fO6du0Kd3d3uLu7t2R4rWrixIlv3Cc5ObkVIvnHw4cP8csvv+Do0aPo0aMHpk+fjrt372LVqlVttoS4U6dOlDwS8i8mJiZYvXo1Vq9ejefPn6N79+4QCAR4//33ERgYKJfJIwDU1taKXSB6E0og/9+LFy+QkpKCEydOIC0tDQYGBpg7dy6srKzYq7f17OzssGDBAvj6+kJTUxMlJSWIiIiAvb09R9ETQtoDBQUFiUHEtra2HEVD5ElDMwQZhpH7O1vNTSgUoq6uDpMmTYKFhYXEOZwLEyZMgI2NDcLDw9mGOdu2beM4qsZhGAZ5eXlstcq/vweAgQMHchUeIXLDwcEBkyZNQlZWFgQCAXr06IGRI0eyfQveBVTCCmDt2rWIjY2FgoICnJycMH36dPTt27fB/WtqarB161acPn0ajx49Qq9evWBvbw8fH5936h8HIYSQtqWwsBDh4eEIDg5Gamoqli5dim7dumHr1q3Q09PjOrxWUVdXx659vHjxIsaPHw9HR0dOr/z7+/sjLS0NRkZGbBfccePG4eTJk23mDiQtdyDk3VVSUoLx48fL/H+YEki8WvDq6uoq9W6jNDt37oS7uzu6dOnSCtERQgghspk3bx60tLTw3XffsevrVFVVwefzwefzuQ6v1VVWViIxMRHR0dEoKCiAra0tHB0dG9UsornUd8GNiopCRUUFysvLsW/fvjYxwoMQ0vY1Z9NESiCbwNjYGBkZGbTmkRBCiFzh8XhIT09Hfn4+HBwckJmZCRUVFYkGKO3R9evX8eWXXyIvL4/zO2XtpQsuIUR+NGcVAa2BbAJ7e3t88803sLOzg7q6utj6Eqr/J4QQwhUFBQUIhUIkJSXBwMAAKioqKCgokDqTrD148uQJzpw5g5iYGFy7dg3m5uZYvnw512HB0NAQhoaGWL16NXtXkhJIQkhLas6miXQHsgl0dXWlbqf6f0IIIVwKDQ1FXFwcysvLERQUhH79+sHHxwcuLi5YvHgx1+G1imfPniE5ORkxMTG4cOECjIyMYGdnBysrK1p6QgghzYASSEIIIeQdkpGRAVVVVQwbNgzFxcW4cuUKrK2tuQ6r1RgYGKBz586wtraGra2tROdigKqFCCHkbVAC2URPnz5FQkICiouL4enpiZycHIwZM4brsAghhLRzAoEASUlJKC4uhrq6OiwtLaGpqcl1WK1GtEqofomJ6EcdqhYihJC3QwlkE1y9ehXe3t4YPHgwcnJyEB0dDUdHR6xcuRJTp07lOjxCCCHt1NWrV+Hl5YUBAwagd+/eKCwsxO3btxEZGQlDQ0OuwyOEEPIOoASyCaZPnw5PT09YW1vDyMgImZmZuHTpEr7++mucOXOG6/AIIYS0U25ubpg6dSpcXFzYbXw+H0ePHsXRo0c5jIwQQsi7ogPXAbRFd+7cgZWVFYB/ymNGjhwJgUDAZViEEELaudu3b8PZ2Vlsm7Oz82vnfxFCCCGNQQlkE/Tt2xcpKSli2zIyMtCvXz9O4iGEEEIAQENDA9nZ2WLbsrOzoaWlxVFEhBBC3jU0B7IJvvrqK/j4+GDMmDGoqqrCihUr8PvvvyMsLIzr0AghhLRjvr6+8Pb2hrOzM7S1tVFUVIQTJ04gMDCQ69AIIYS8I2gNZBPdv38fMTExePDgAXr27Ak7Ozv07duX67AIIYS0c+np6YiOjoZAIEDv3r3h5OSEUaNGcR0WIYSQdwQlkIQQQgghhBBCZEIlrI0wceLEN+6TnJzcCpEQQggh/6DzEyGEkNZCCWQjCIVC1NXVYdKkSbCwsICSkhLXIRFCCCF0fiKEENJqqIS1Eerq6ti1JRcvXsT48ePh6OhIa0sIIYRwis5PhBBCWgslkE1UWVmJxMREREdHo6CgALa2tnB0dET//v25Do0QQkg7RucnQgghLYkSyGZw/fp1fPnll8jLy8ONGze4DocQQggBQOcnQgghzY/WQDbRkydPcObMGcTExODatWswNzfH8uXLuQ6LEEJIO0fnJ0IIIS2J7kA2wrNnz5CcnIyYmBhcuHABRkZGsLOzg5WVFbp06cJ1eIQQQtopOj8RQghpLZRANoKBgQE6d+4Ma2tr2NraQk1NTWKfgQMHchAZIYSQ9ozOT4QQQloLJZCNoKury36toKAAABB9+xQUFGiNCSGEkFZH5ydCCCGthRJIQgghhBBCCCEy6cB1AIQQQgghhBBC2gZKIAkhhBBCCCGEyIQSSEIIIZyysLCAjo4OwsLCpD5+4sQJ6OjowNXVtZUjA+7evYspU6Zg2LBhWLRoUbMc8/bt20hKSmqWYzWHH3/8ETwej+swWIWFhdDR0UFaWhrXoRBCCJGCEkhCCCGcU1JSQlxcnNTHYmJi2MYwre3nn39GSUkJTp48iW+//bZZjunt7Y3Lly83y7EIIYSQ1kYJJCGEEM7xeDzcvXsX169fF9teVlaGP//8E0ZGRpzEVVFRgY8//hgDBgyAuro6JzEQQggh8oQSSEIIIZwbNGgQBg8ejNOnT4ttj4uLw/Dhw6GtrS22PS8vDwsXLsTo0aMxdOhQmJmZISQkBC9evAAAHD9+HGZmZoiJiYG1tTX09fUxZcoU/P777+wxVqxYIVEWK1rOaWFhgdjYWGRmZkJHRwfnz59HTU0NNm3aBCsrKwwbNgyGhobw8vLC3bt32WNUVVUhODgYZmZm0NfXh4uLC86ePcses6ioCLt27YKFhQUAYNasWVi2bJlYHKKx1Zd07tixA2PHjsW4ceNQVFQEhmGwe/duWFpaQk9PD/b29jh06BA7vqOh5zVk9+7d4PF4GDFiBJYsWYJHjx6xj1lYWGDdunVwdHSEkZER4uPjZXovdHR0cOTIEcybNw/6+vqYMGECgoKCUFdXx+6TlZWFGTNmQF9fH9bW1rhw4UKDMRJCCOEeJZCEEELkgp2dnUQCGRMTA3t7e7Ftz58/x9y5c9GxY0ccOHAAcXFx8PT0xO7du5GQkMDuJxAI8PPPP2PdunU4cuQIunfvDn9/fwiFQpni4fP5mDhxIgwMDPDHH3/AwMAAGzduxPHjx/Htt98iISEBP/30E/Lz8/HDDz+wz1u+fDni4+Px7bffIjo6GiYmJpg/fz7++usv8Pl89OrVC+7u7uDz+Y16f44ePYrdu3cjPDwc2tra2Lx5M/bt24evvvoKsbGxWLBgAcLDw7Fp06bXPk+aR48eITExEdu3b8f+/ftRVFQEDw8PvHz5kt3n8OHD8PPzw4EDB8Dj8WR6LwBg/fr1sLGxwcmTJ+Hu7o69e/ciJiYGAFBQUABPT0989NFHOHbsGFatWoWtW7c26n0hhBDSuiiBJIQQIhfs7OxQVFSEK1euAADu37+PnJwc2NjYiO337NkzzJ49G4GBgRg8eDA++ugjzJ07FxoaGrh16xa7X11dHQICAjBy5Ejo6uri888/R0VFBf766y+Z4lFTU0OnTp2gpKSEnj17QllZGcOGDUNoaCh4PB60tbVhYmICOzs79ufevXsXycnJWL16NSwsLPDRRx/hiy++gIeHB4RCIdTU1NCxY0eoqKhATU2tUe+Pm5sbdHR0oK+vj2fPnmHv3r1Yvnw5rKys0KdPH9ja2mLx4sXYt28fqqurpT6vIYqKiggLC4Oenh709PSwYcMG5ObmIj09nd3HxMQE48ePh66uLlRVVd/4XtRzcHCAi4sL+vXrBy8vL/Tv3x9ZWVkAXiW3Xbt2xQ8//ICBAwfCzMwMK1eubNT7QgghpHUpch0AIYQQAgB9+vSBvr4+Tp8+DX19fcTExIDH40kkWmpqavjss89w+vRpXL9+Hffu3cOtW7dQWlrKlrDW69+/P/t1165dAQC1tbVNjtHBwQEXLlzApk2bkJ+fj7///ht5eXno3r07AODmzZsAgBEjRog9b/ny5U3+mfX69evHfn379m1UV1cjICBArLnPixcvUF1djcLCQnTq1EnieQ358MMP0atXL/b7jz/+GO+//z5u3boFc3NzAEDfvn3FnvOm96Ke6O8AAFRVVdnfQW5uLoYMGQJlZWX2cUNDwzfGSwghhDuUQBJCCJEbdnZ22LNnD1asWIHY2Fj85z//kdjn4cOHcHNzg6qqKiZOnAhjY2Po6enBzc1NYl/RxKRe/RpBaZ1dRdfmSRMYGIhTp07B2dkZY8eOhZeXF5KSknDs2DEAr7rJNgdpSW59Qgj88xpCQkKgq6srsa+WlhZKS0slnteQDh0kC5JevnwplpB37txZ7PE3vRf1Xvc7+PfXQPO9h4QQQloGJZCEEELkho2NDYKDg8Hn83Hv3j1MnDhRYp+YmBiUlpYiNjaWTY7Ky8shEAgkkpHXUVJSklgPmZ+f3+D+5eXlOHz4MIKCgjBlyhR2+86dO9mfO3DgQADA1atX2SY5ADBt2jRYWVnB29tb4rjKysoScdy7d++1o0v69+8PJSUlFBUVwdramt1+6tQp/P7771i/fn2Dz5WmsLAQT548Qbdu3QC8upMqFArxySefSN1flvdCFkOGDMGRI0dQVVUFFRUVAGBLmAkhhMgnWgNJCCFEbmhoaMDY2BjBwcGwtLRkkwpRWlpaqK6uRnR0NO7fv48LFy7A19cXtbW1qKmpkflnGRgYIC8vD0ePHkVhYSEOHTqE1NTUBvdXVVWFqqoq/vvf/+LOnTvIy8vDhg0bkJiYyP7cvn374tNPP8XatWuRnp6O/Px8hISEIDc3FxMmTAAAvPfee8jPz0dJSQkbx/nz55GYmIiCggJs3boVubm5r41dVVUVM2bMQHh4OPh8PgoKChAXF4fAwEB07dpV6l2/16mrq8PixYuRk5ODS5cuwd/fH0OHDsXYsWOb/F7Iws3NDS9evIC/vz9yc3ORkZGBtWvXNip2QgghrYsSSEIIIXLF3t4eQqFQovtqPWtra/j4+CAsLAyffvop1qxZAxMTE9jb2+Pq1asy/xwHBwfMmTMHGzduZNfz+fn5Nbi/oqIifvzxRxQWFmLy5MmYM2cO/v77b3z33XeoqKjAnTt3AABr166FmZkZvvrqKzg5OSErKwu7du3CoEGDAACenp74888/4ejoiLq6OsydOxc2NjZYsWIFnJ2d8fDhQ3h6er4x/q+//hre3t7YsWMHbGxsEBoailmzZiEgIEDm96De4MGDYWxsjHnz5mHevHkYPHgwIiMj0bFjx6iE+ioAAACgSURBVLd6L95EU1MTBw4cwNOnTzFt2jSsWrUKvr6+jY6fEEJI61FgGlNrQgghhBBCCCGk3aI7kIQQQgghhBBCZEIJJCGEEEIIIYQQmVACSQghhBBCCCFEJpRAEkIIIYQQQgiRCSWQhBBCCCGEEEJkQgkkIYQQQgghhBCZUAJJCCGEEEIIIUQmlEASQgghhBBCCJEJJZCEEEIIIYQQQmTyf1T2lmWenMx4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ata:image/png;base64,iVBORw0KGgoAAAANSUhEUgAAA5AAAAIWCAYAAAAh0mJVAAAABHNCSVQICAgIfAhkiAAAAAlwSFlzAAALEgAACxIB0t1+/AAAADh0RVh0U29mdHdhcmUAbWF0cGxvdGxpYiB2ZXJzaW9uMy4xLjAsIGh0dHA6Ly9tYXRwbG90bGliLm9yZy+17YcXAAAgAElEQVR4nOzde1yO9/8H8Fc6LuUbFnNopIh0UCmJybdiGpUREdVyCk1kNYcxlmOOU20KYcgsNNLXbDkPGWUkklPlkFAjss5dvz96dP3cOrgR951ez8ejx0Ofz+e63u/r7r5uvft8rutSEARBABEREREREdFLNJJ1AkRERERERFQ/sIAkIiIiIiIiqbCAJCIiIiIiIqmwgCQiIiIiIiKpsIAkIiIiIiIiqbCAJCIiIiIiIqmwgCRqwOzs7GBgYCB+de3aFXZ2dli9ejVKSkreWtysrCwsXLgQDg4OMDExQd++fREYGIibN2+KY+7cuQMDAwMcP368zuOXlJRgy5Ytb3SMBgYG+Pnnn+swq9qFhoaiV69ebz3O33//jb/++kv83s7ODitWrHjrcd8VDw8P+Pv7yzoN0fnz5zFgwAAYGRlh0aJFNY6T5pypT6R5P7/svVfX52DlZ46BgQESEhKqHTN79mwYGBjI5Jw4dOgQ/vvf/8LY2BibNm2qk30eO3YMV65cqZN91QV5Oz9jYmJgYGCAoqIiWadCJFdYQBI1cKNHj8aJEydw4sQJ/P7775g9ezZ27NiBVatWvZV458+fx+DBg5GZmYkFCxZg//79WLFiBXJzczF8+HBcunTprcR9XlxcHBYtWoTy8vK3HquujBkzBvv27XvrcUaMGFFvi5L6KCwsDCoqKti/fz8mT55c7Rh5OGcaEmVlZezfv79Ke3FxMeLj46GgoCCDrIAVK1agQ4cO+O233+Dq6vrG+7t79y4mTJiABw8e1EF2RNSQsIAkauA++OADaGtrQ1tbG23btoWDgwPc3d0RExNT57GKi4sxbdo0WFpaYt26dejZsyfatm2L7t27Izw8HB999BEWLFhQ53FfJAjCW49R1xo3boxmzZrJOg2qY0+fPkWXLl3w8ccfo2nTplX65eWcaUh69eqFP/74A6WlpRLtx44dQ5MmTdC6dWuZ5PX06VOYmpqibdu20NTUfOP91cfPQSKSDywgiaiKDz74QOL74uJirFq1Cv369YORkRHMzc0xduxYZGRkiGMMDAzw/fffw8HBAdbW1vj777+r7PfIkSO4d+8epkyZUuWv+CoqKli9enWVZXyXL1+Gu7s7jI2N0adPH6xbt07sEwQBkZGR+Oyzz2BsbIxu3brB3d0dycnJ4hg7OzssXrwYzs7OsLS0RGRkJGbNmgUAMDExqbFQvnjxIjw8PGBmZgZzc3OMHz8e169flxhz+/ZtTJgwAaampujZsyeCg4NRVlYm9v/999/w9vZG9+7d0b17d/j5+eHu3bsAgKVLl6J///7i2LKyMnTv3h1jx44V2x4+fIjOnTvj3LlzVZb8GRgY4JdffsG4ceNgamqK//73v1iyZInEL72pqanw9PREt27dYGtri82bN6Nfv341HrOBgQEAYP78+fDw8BDb//nnH0yfPh1mZmbo3r07Zs2ahX///Vfsv3//Pr766itYWVnB0tIS3t7etc6KVS4V3L9/P0aMGAETExP0798f4eHh4pjqlo799ddfMDAwwI0bNwBULHdbtmwZvvvuO1hYWKBHjx74/vvvcevWLYwZMwampqaws7NDbGysRPyCggLMmjULZmZmsLa2xooVKySWM+fn5+Pbb7+FjY0NzMzMMGLECIkljTExMejTpw+WL18OS0tLjBgxotpfxsvKyrB582Z89tlnMDExgZ2dHcLDw8X3iIGBAc6fP489e/bAwMAAd+7cqbKPVz1nzp07J77njIyMYG9vjw0bNoj9oaGhcHNzw4wZM2Bubo6pU6cCADZv3oz+/fvDyMgItra2CA4ORnFxcY0/wxMnTsDV1RWmpqbo0aMHpk6divv374v99+7dw4wZM9C7d2+YmJjA3d0dZ8+erXF/Dx48gJ+fHywsLGBjY4MtW7bUOPZ5t27dgqenJ4yNjeHg4IA9e/YAqFim3qtXLyxbtkxi/MmTJ2FoaFjrrJujoyOePn2KU6dOSbTHxcVh0KBBVcYfOXIEI0aMgJmZGYyMjPDZZ5+JeQDAzJkz8dVXX2HVqlXo3bs3LCwsMGbMGImZ/uqW61Yu56w8Xx4+fIgffvhBPE/v37+PwMBA9OrVC127doWNjQ2++eYbiXPz7t278PPzg6WlJbp3746JEyciMzMTd+7cgb29PQBg/PjxmDlzJoDqlwU/n1tN7/26OmeA2s/PytciPDwcvXv3xieffIK7d+++9LWo/Ow4fvw4XFxcYGJigkGDBmHXrl0SsXfv3o1PP/0UxsbG8PDwwL1796rNkaihYwFJRBKuXbuG6OhouLm5iW0rV65ETEwM5s+fj99//x0//PADMjMzsXDhQolto6KisHz5ckRERMDY2LjKvlNSUqCuri7+AvSijh07Qk9PT6Jt8+bN+OKLL7B//358/vnnWLlyJU6fPg0A2Lp1K8LCwjB16lQcOHAAGzduRFFREWbMmCGxj+3bt2P69OnYunUrhg8fjtmzZwMADh8+jM8++6xKHuXl5Zg0aRI+/vhj7NmzBzt27EBpaSl8fX2rHG+/fv0QFxeHL7/8Ehs3bhR/cUxOToaHhwdatWqF7du3Y/369Xjw4AFGjRqFJ0+ewN7eHpmZmbh9+zaAimWK+fn5SEpKEn9ZOnr0KJo3b45u3bpV+3oFBwfD0dERe/fuxejRo7F582bExcUBAHJycuDp6QktLS1ER0dj2bJliI6OFuNV58SJEwCAgIAAhIaGiu0xMTHo0qULYmNjsWDBAsTGxopFyb///gsPDw8UFBRg06ZN2LFjBwwMDDBixIiXXlu1ePFieHt7Y8+ePbC3t8fq1atrLTKqs2XLFjRr1gx79uyBp6cn1q5dCy8vLwwdOhQxMTEwMzPDN998g8ePH4vbHDlyBMrKyti1axcWLlyI3bt3Y8mSJQAq/igxbtw4XLt2DaGhoYiJiYGdnR3GjRuHY8eOifu4f/8+bty4gd27d2P+/PnVLmtcunQpQkJCMHbsWOzbtw9+fn5Yv349Fi9eLL7eXbt2haOjI06cOIFWrVpV2cernDMPHjzA2LFjoauri507d2Lfvn0YMGAAli9fjgsXLojbnD9/HioqKti7dy/8/Pxw7NgxrFixAgEBAfjjjz8QFBSE6OjoGq+ze/z4MSZPnoxPPvkEcXFx2LBhAzIyMsTzKj8/HyNHjkR6ejpCQkKwe/du6OnpwdvbG+fPn6+yv9LSUowdOxZ37tzBxo0bsX79esTHx4t/bKnN1q1b0a9fP8TGxmL06NGYNWsWDhw4AGVlZbi4uCA2NlbijzqVhUyLFi1q3GezZs1gbW0tsYw1Pz8fR48ehZOTk8TY1NRUTJ48Gba2toiNjcWvv/4KY2NjfPPNN8jOzhbH/f7778jKysKmTZvw448/4ubNm5g/f/5Ljw8AWrVqhRMnTqBZs2YYM2aMeJ5OnDgR2dnZiIiIwIEDB/D1119j79692LZtm5jzqFGj8OjRI2zYsAE///wzSktLMWbMGLRo0QI7d+4EUPH5/s0330iVC1D1vQ+gzs4ZoPbzs1J0dDQiIyMRFhaGNm3avPS1qLRkyRIEBgaKn2nffvut+Jm4f/9+zJkzByNGjMC+ffvw2WefSfxRi4j+n5KsEyAi2dq8eTOioqIAVPzVvqSkBO3bt4enp6c4xsjICH379kXPnj0BAG3atMHAgQOrzGQNHDgQZmZmNcbKy8uDpqbmK11DNHHiRHGmburUqdi0aRMuXrwIa2trfPzxxwgODhb727RpAzc3N8ydOxclJSVQVlYGAPTs2RN9+/YV91m5/OvDDz+EqqpqlZhPnz5FTk4OmjZtitatW0NZWRlLly5FZmYmysvL0ahRxd/ehg0bhmHDhgEARo0ahS1btuDixYsYOnQoNm7ciPbt22PhwoXi+NDQUNjb2yMmJgYeHh5o2rQp/vzzT7i7u+PEiRPo27cvTpw4gQsXLqB79+44cuQI7O3txe1f5OTkhKFDhwIAxo4di127duHcuXMYPHgwduzYARUVFSxbtgxqamoAgFWrVsHFxaXG11pbWxsAoKGhAS0tLbH9v//9L8aPHw8A0NHRwc6dO3Hx4kUAwP/+9z88fPgQcXFxUFFRAVAx45KUlISffvqpyi9+z/P09MSnn34KAAgMDMTPP/+Mc+fOwdLSssZtXtS+fXtMmTIFAODt7Y2QkBD069cPAwcOBFBx7WhcXBwyMjLEQrxjx46YP38+GjVqBD09PeTm5mLBggWYPn06Ll68iL///hvHjh3DRx99BACYMGECLl++jA0bNsDW1laMPXnyZHz88cfV5pWfn4+ff/4ZU6dOFX9G7dq1Q15eHoKDg+Hr6wttbW0oKSlBTU1NfO1f9CrnTFFRESZNmoQxY8ZASaniv/epU6diw4YNSEtLg6mpqTh22rRpaN68OQDgzz//hIKCAlq1aoXWrVujdevW2LhxI5o0aVJtnHv37qGoqAgffvgh2rRpAx0dHaxZs0Ys0mNjY5GTk4NffvkFLVu2BAAEBQXh0qVLiIiIwNq1ayX2l5CQgKtXr2Lfvn3o1KkTgIqixs7O7qXH7OrqKs6W6+rq4uLFi4iMjMSAAQMwbNgwREZG4tSpU/jkk0/w5MkTxMfHS3V998CBA7FkyRIUFxdDRUUFBw8ehK6uLvT19SXGKSgoYObMmfDy8hLbJk2ahD179uDGjRvie0hNTQ2LFy8WzxF3d3eEhIS8NA8AUFRUhLa2Nho1agR1dXVoa2ujqKgIzs7OsLe3F9+DOjo62LFjB9LS0gBUFES5ubnYvXu3+LNetGgRNm3ahMePH4tL4ps0afLKS2Kff+8nJCTUyTlTqbbzs9LIkSPFP6pI81pUmjJlCnr37g0AmDFjBmJjY3HhwgXo6Ojgp59+Qr9+/eDt7Q2g4rPlxo0b2Lp16yu9NkQNAQtIogZuyJAh4rLJ0tJSZGVlYe3atRg2bBj27NmD//znP3BycsKZM2ewatUqZGZmIj09HTdu3JAoMoCK/3Br07RpUzx58gSCIEhdRD6/z0aNGkFTU1Nc1ti3b1+kpKQgJCQEmZmZyMjIEH9heP4GOe3atZMqVqX//Oc/8PHxQUREBLZv3w4rKyt88skncHZ2lijmdHV1q2xXmVtaWhosLS0lxmtra0NXVxdXrlyBoqKiWDBWFpCurq548uQJTp8+DRMTEyQkJNT6S2aHDh0kvtfU1BRnL1NSUmBoaCgWjwDQuXPn17p26sWf63/+8x/k5OQAqFhiXFBQgB49ekiMqW35Y3X5N2rUCI0bN37lO+M+/zNQV1cHIPnzrjz+55fCmpmZSfxcTE1NUVJSghs3bohLbx0dHSXilJSUVCmoantf3bhxAyUlJVWKYSsrK5SVleHatWtVXrPqvMo5o6Ojg+HDh2PHjh24evUqbt26JZ4Pz8/CaWhoiAUFADg7O2PPnj1wdXVF27Zt0atXL/Tr10+i4Hxely5d4OzsjKCgIISEhMDa2hq2trbi8s60tDS0bdtWLB6BikLLwsIChw4dqrK/q1evQk1NTSweAaBFixbQ0dF56etjYWEh8b2JiQkOHToEQRCgq6sLS0tL7NmzR5wt1dTUlPhjUk369++P+fPn488//4S9vT3i4uKqzD4CFedU06ZNERkZiRs3buD27dtITU0FIPmat23bViweAclz9XWoqqpi9OjR+OOPP7B161bcvn0b165dw927d8WZ7CtXrqBt27YSP+uWLVuKy1WrWzItreff+3V1zlSq7fysPJbnP5OkeS0qPf+ZU/lZWPlzuHr1KhwcHCTGm5ubs4AkqgYLSKIGrkmTJhL/qevp6aFjx46wtbVFXFwcRo0ahe+++w6xsbH4/PPP0bt3b4wdOxYHDx7E7t27JfZV3Wze88zNzREeHo4rV66gS5cuVfr/97//4ffff5e4pqu62bfKa2c2bNiANWvWYPDgwbCwsMDIkSORlpaGoKAgifHPF1HS8vf3h7u7O44dO4bTp09j9erV4hLNDz/88KW51aS8vFz8RdLe3h4zZsxATk4OUlJSsGrVKjx48ACnT5+GsbExFBUVay0ynv+F9MX4SkpKdfYoFkVFxRr7ysvL0bZtW0RGRkqV38v6K/Ovrlh68aYmAMSZtufVNGNbU3/lHxtKS0vFn8/z17DVtN3rvK8qY73stan0KudM5RJpfX19fPLJJ7C1tYWRkRH69OlTa97NmjXDr7/+igsXLuDkyZM4deoUoqOjMXLkSMybN6/avJYvX44vv/wSx48fx+nTp/Hdd99h27ZttT5WQxAEcVVATf3P/9xrG1vpxfemIAgoKSkR9zNs2DB8++23yM/Px549ezB48OBq3zMv0tTURJ8+fbB//36YmZnh9OnTVZbsA8DZs2cxbtw49OzZE5aWlhgwYACaNm1a5S6p0v68n1fb+fvvv//C09MTT548gaOjIwYNGoSuXbtKLEWV5vV73Tyefw/V9TlT2/lZ6fn/a6R5LSpV95o8/5n94ud3Xb2GRO8bXgNJRDUqLy/Ho0ePsH37dnzzzTeYM2cOhg0bBhMTE9y8efOV7+LXs2dP6Ojo4IcffqiybVFRESIiIpCdnS31LNmPP/6ICRMmYMGCBXB3d0f37t1x69YtALUXci+bybl37554jc7w4cOxatUqxMTE4Pbt2zhz5oxUuRkYGODcuXMSM6EPHjxARkaGuAyud+/eKC0tRUREBFq3bg0dHR3Y2Njg/PnziIuLg62t7Wv94glUzBKlpqZKzLzduHEDT58+fa391aRTp07Izs6Gmpoa2rVrJ36Fh4fj8OHDr73fyl/c8vPzxbbMzMw3zhdAlRv8nD17FsrKyujYsSMMDAxQXFyMp0+fShzPzp078euvv0odQ09PD8rKylWu6Tx79iyUlJReOltf6VXOmZ9//hmNGzfG1q1b4ePjA3t7ezx69AhA7edDfHw81q5di27dusHX1xdRUVGYOHFijTdbunLlCr799lu0atUKHh4e+OGHHxAeHo5Lly4hLS1NvCHQ89cACoKAxMREdOzYscr+DA0NUVhYiJSUFLHt8ePH4rlcm+e3ASpe3+cL7QEDBkBFRQU7duxAcnKyuJxYGgMHDsSRI0cQGxsLc3NzcXnm8yIjI2FiYoLw8HCMHTsWffr0EW/Q8yqfj8rKyhLv9fLy8lpnCE+cOIGLFy9i48aN8Pf3x6BBg9CmTRvcunVLjKuvr487d+7gn3/+EbfLzc1Fjx49cPbs2Wo/B1/MIz8/X2L76tTVOVOptvOzOtK8FtLo0qULkpKSJNqev3aYiP4fC0iiBq6goAAPHz7Ew4cP8eDBAyQnJ2P27NlQV1dH//79oampCU1NTRw+fBg3b97EjRs3sGLFCsTHx0u1TPF5KioqWLJkCU6ePImJEyfi9OnTuHPnDk6ePAlvb29kZ2e/0iMJWrdujVOnTiEtLQ2ZmZnYsGGDeD1nbbk1btwYQMWdVp89e1alv3nz5jh48CDmzp2LK1eu4NatW/jll1+grKwMIyMjqXIbM2YMMjIyMGfOHFy7dg3nz5+Hn58ftLS04OzsDKDibrc2NjbYsWMHbGxsAFQs11JRUUFcXBz69esn9WvxInd3d5SUlGDGjBm4evUqzp07h4CAAAC1F9CNGzfGjRs3kJubK1UcZ2dnfPjhh5gyZQoSExORkZGBoKAgxMbG1vgLnzRMTU3RqFEjrFmzBrdv38axY8ewcePG197f8y5duoSFCxfixo0b2L9/P8LCwuDu7o4mTZqgd+/e6Nq1K7766iucOHECt2/fxo8//ogNGzZIXfQBFctER44cibVr1yImJgaZmZnYs2cPQkND4erqWu0jO6rzKudMq1at8PDhQxw6dAhZWVk4duyY+FD22s6HRo0aITQ0FFu2bMHt27eRnJyM48eP13g9c9OmTbFv3z7MmzcPN27cwM2bN8Xl7h06dBDfE1OnTsW5c+dw/fp1fPvtt7h69ap4fdnzevToATMzM8ycORNnz57FlStXEBAQINXny7Zt2/DLL78gPT0da9euxaFDhzBx4kSxX1VVFc7OzggNDYW5uXmVZd+1sbOzgyAICA0NrXb5KlDxGXT9+nX89ddfuHv3Lvbv3y/O2r7KCgBzc3McOHAAp0+fRnp6OubPn1/rH3sqi9nY2FjcuXMHFy5cgJ+fHx4+fCi+bk5OTtDW1kZAQIBY3H/99dfQ0tKCiYmJ+Dl49epV8Q8NZmZm2LlzJ5KTk3H16lV8/fXXL52xratzplJt5+frvhbS8PHxwbFjxxAWFob09HT8+uuv2L59+yvnT9QQsIAkauC2bduG3r17o3fv3rC1tcX48ePFWYyWLVtCSUkJoaGhuHPnDgYPHgwvLy+kp6cjKCgIT58+feWHzltaWiI6OhpaWlqYOXMmHB0dMWfOHHz88cfYuXNnjXebrM7y5csBAG5ubnBzc8PJkyfF2/bX9pfjnj17onv37vjiiy+wY8eOKv0qKiqIjIxEaWkpPD09MWjQICQmJmLdunUvvQFEJRMTE2zcuBEZGRkYOnQofHx80KpVK+zYsUPi2lF7e3sUFxeLNyhSUlKClZUVlJSU8Mknn0j9WryoadOm2LhxI+7fv4+hQ4di2rRp4rK62mY1J0yYgN27d1f7i351NDU1ERUVhdatW2Py5MkYPHgwUlJSsHbtWlhZWb12/jo6OggKCsLJkyfh6OiIH3/8EXPnzn3t/T3v888/R25uLoYMGYLFixdj9OjR4p17FRUVERkZie7duyMwMBADBw7Eb7/9hmXLlomFv7RmzpyJ8ePHIywsDAMHDsQPP/yACRMm4Ntvv32l/Uh7znh4eGDw4MGYM2cOPvvsMyxfvhxubm6wtLSUeLTNi+zt7fHdd9/hl19+waBBgzB+/Hjo6+vXeLOZli1bYt26dcjMzMTw4cMxdOhQ3L9/H5s2bYKGhgY0NDQQFRWFli1bYsKECXB1dUVGRgY2b95c5ZpFoKKAjYiIgJGRESZPngxPT08YGhpK9ccaX19fxMTEwMnJCXv37sWqVauqXMc2dOhQFBYWVllW+jJqamri+Vl5s6cX+fn5wcrKCl9++SWcnJywYcMGBAQEoE2bNq80e+Xv7w9zc3NMnDgR7u7u4rXnNTExMcGcOXOwa9cuODo6wt/fH23btsUXX3yBlJQUlJeXQ01NDZGRkVBRUcHo0aPh4eEBdXV1REZGQlVVFVpaWhg5ciTWrFkjPtpo/vz5+OijjzBq1CiMGzdOfPxHberynAFqPz9f97WQhq2tLdasWYPff/8dzs7O2LZtGyZPnvzK+RM1BAoCnyRLRPTeuX79OnJycmBtbS22ZWdnw9bWFtu3b6/2F3mi99GhQ4fw9ddf488//xRvtERERK+PN9EhInoP5eTk4IsvvkBQUBB69eqFR48e4fvvv0eHDh1qvLsm0fvk8uXL4rMohw8fzuKRiKiOyGQJa3JysvgcHqDiOVe+vr6wsLBA3759xYfbAhXXbcyePRtWVlawsbGReH6UIAhYuXIlrK2tYWlpiYULF0rcNpuIqKGytrbGd999h59++gmOjo4YO3YsmjRpgk2bNkl1F0qi+q7yeu7nnxVKRERv7p0uYRUEAbt378bSpUuhqKiIv/76C0DFNQSqqqpYuHAh0tLSMH78ePz000/o3LkzgoODkZqaitDQUOTm5mLMmDGYM2cO7OzsxIvnIyMjoaCgAB8fH3z++efiQ4WJiIiIiIio7rzTGcjw8HBs2bJF4g5pz549w8GDB8Ui0sTEBIMGDRJnIWNjY+Hj4wNNTU20b98eo0ePRnR0NABg79698PLyQosWLaCtrQ0fHx+xj4iIiIiIiOrWO13HNHToUEycOFHiOWqZmZlQUlKCjo6O2Karq4s//vgDeXl5yMnJEZ+ZVtlXeZv+mzdvVum7fv16lYcRS6O8vBzPnj2DsrLyK29LRERERERU3wmCgJKSEjRu3BiNGlU/1/hOC8gWLVpUafv333+hpqYm0aampobCwkIUFBQAqHhW2ot9QMXz657f9oMPPkB5eTmKi4uhqqr6Srk9e/YMV69efaVtiIiIiIiI3jedOnWCpqZmtX0yv5PCBx98IBaElQoLC6Guri4Wh4WFhdDQ0JDoAyqKyaKiInG7goICKCkpvXLxCADKysoAKl6s55+RlpKS8tJnUUkzRhb7aigx63v+sohZ3/OXRUzm3/Bi1vf8ZRGzvucvi5jMv+HFrO/5yyJmfc9fFjFfd1/FxcW4evWqWBtVR+YFZLt27VBaWoqsrCy0bt0aAJCeng59fX1oaWmhefPmSE9Px4cffij26enpAQD09PSQnp4u3pI+PT0dHTp0eK08KpetqqioVClApSlIpS1a3/W+GkrM+p6/LGLW9/xlEZP5N7yY9T1/WcSs7/nLIibzb3gx63v+sohZ3/OXRcw32Vdtl/TJ5DEez9PQ0IC9vT1WrlyJgoICJCcnIy4uDk5OTgAAZ2dnhIaG4vHjx8jIyMC2bdvg4uIi9kVGRiI7Oxs5OTmIiIgQ+4iIiIiIiKhuyXwGEgAWLFiAefPmwdbWFurq6ggMDBRnFadNm4bFixfD0dERCgoK8PT0hKOjIwDA3d0dOTk5cHV1RUlJCZycnODt7S3LQyEiIiIiInpvyaSA7NGjh/gMSADQ0tLCmjVrqh2rpqaGoKAgBAUFVelTVFSEv78//P3931quREREREREVEHmS1iJiIiIiIiofmABSURERERERFJhAUlERERERERSYQFJREREREREUmEBSURERERERFJhAUlERERERERSYQFJREREREREUmEBSURERERERFJhAUlERERERERSkZsCMiEhAYMHD4aZmRnc3Nxw4cIFAEBycjK6dOkCMzMz8Ss8PBwAIAgCVq5cCWtra1haWmLhwoUoKyuT5WEQERERERG9t5RknQAA3LlzB5MmTcLs2bMxZMgQnAQyuvcAACAASURBVDhxAhMmTEBcXByuXLmCPn36ICIiosp2UVFROHr0KGJjY6GgoAAfHx9s374dHh4eMjgKIiIiIiKi95tczEAeP34cnTp1wvDhw6GkpIS+ffvCxMQEBw4cwOXLl9G5c+dqt9u7dy+8vLzQokULaGtrw8fHB9HR0e84eyIiIiIiooZBLmYgy8vLoaamJtHWqFEjZGZmIjU1FSoqKrCzs0N5eTkcHR3h7+8PFRUV3Lx5E/r6+uI2urq6uH79OgRBgIKCwrs+DCIiIiIioveagiAIgqyTyMjIwODBg7FkyRI4ODggISEBU6ZMgbOzMx4+fIgePXrAzc0Nubm5mDp1KmxsbBAQEABDQ0PExMSIM5S3b9+Gg4MDkpOToaqq+ko5FBUVISUl5W0cHhERERERUb1hZGRUcz0lyIkjR44ITk5OgpWVlRAYGCh88803QnBwcJVxBw4cEPr37y8IgiCYmZkJ58+fF/vS0tIEQ0PD14pfWFgoJCYmCoWFhRLtiYmJL91WmjGy2FdDiVnf85dFzPqevyxiMv+GF7O+5y+LmPU9f1nEZP4NL2Z9z18WMet7/rKI+br7qqkmep5cXAOZn5+PVq1aITY2Fn/99ReWLVuGq1evwtDQEMHBwcjPzxfHFhUVidWwnp4e0tPTxb709HR06NDhnedPRERERETUEMhFAfn48WOMGDECly5dQnFxMaKiopCVlQU7OzvEx8cjLCwMJSUlyMzMRHh4OIYMGQIAcHZ2RmRkJLKzs5GTk4OIiAi4uLjI+GiIiIiIiIjeT3JxE522bdti/vz5mDJlCh4/foyuXbti06ZNUFdXR3h4OBYuXAhra2uoqanBzc0NXl5eAAB3d3fk5OTA1dUVJSUlcHJygre3t4yPhoiIiIiI6P0kFwUkALi4uFQ7e6ivr4/NmzdXu42ioiL8/f3h7+9fp7kUlpZATUkZAGBhYVGljYiIiIiIqCGSmwJSnqgpKaPtppkSbXe8l8ooGyIiIiIiIvkgF9dAEhERERERkfxjAUlERERERERSYQFJREREREREUmEBSURERERERFJhAfkGCktLAPz/nVqfbyMiIiIiInrf8C6sb4B3ayUiIiIiooaEM5BEREREREQkFRaQREREREREJBW5KSATEhIwePBgmJmZwc3NDRcuXAAA5OXlwdfXFxYWFujbty927twpblNcXIzZs2fDysoKNjY2WLt2razSJyIiIiIieu/JRQF5584dTJo0Ce7u7jh79iwmTZqECRMm4OHDh5g7dy7U1dVx6tQphISEYMWKFbhy5QoAYPXq1cjKysKhQ4ewfft27Ny5E4cPH5bx0RAREREREb2f5KKAPH78ODp16oThw4dDSUkJffv2hYmJCQ4cOICDBw/Cz88PqqqqMDExwaBBg8RZyNjYWPj4+EBTUxPt27fH6NGjER0dLeOjISIiIiIiej/JRQFZXl4ONTU1ibZGjRrh5MmTUFJSgo6Ojtiuq6uLa9euIS8vDzk5OdDX16/SR0RERERERHVPQRAEQdZJZGRkYPDgwViyZAkcHByQkJCAKVOmwNTUFFeuXMGZM2fEsbt27UJ0dDRCQkJga2uLpKQkaGhoAKi4jjIgIAAnT5585RyKioqQkpICoOK5jtU9niMpKUmiTdpxRERERERE9YWRkRFUVVWr7xTkxJEjRwQnJyfByspKCAwMFL755hvB29tbMDY2lhi3detWwcvLS3j06JHQqVMn4eHDh2Lf4cOHBQcHh9eKX1hYKCQmJgqFhYWCIAhCm40zJL5qIu04QRCExMTEl+YhzZi6HlffY9b3/GURs77nL4uYzL/hxazv+csiZn3PXxYxmX/Di1nf85dFzPqevyxivu6+XqyJqqP0bmvZ6uXn56NVq1aIjY0V24YPHw53d3ecPn0aWVlZaN26NQAgPT0d+vr60NLSQvPmzZGeno4PP/xQ7NPT05PJMRAREREREb3v5OIayMePH2PEiBG4dOkSiouLERUVhaysLPTv3x/29vZYuXIlCgoKkJycjLi4ODg5OQEAnJ2dERoaisePHyMjIwPbtm2Di4uLjI+GiIiIiIjo/SQXM5Bt27bF/PnzMWXKFDx+/Bhdu3bFpk2boK6ujgULFmDevHmwtbWFuro6AgMDYWpqCgCYNm0aFi9eDEdHRygoKMDT0xOOjo4yPhoiIiIiIqL3k1wUkADg4uJS7eyhlpYW1qxZU+02ampqCAoKQlBQ0NtOj4iIiIiIqMGTiyWsREREREREJP9YQBIREREREZFUWEASERERERGRVFhAEhERERERkVRYQBIREREREZFUWEASERERERGRVFhAEhERERERkVRYQBIREREREZFUWEASERERERGRVOSmgDx37hyGDBkCc3NzfPrpp9i3bx8AIDk5GV26dIGZmZn4FR4eDgAQBAErV66EtbU1LC0tsXDhQpSVlcnyMIiIiIiIiN5bSrJOAADKysrg6+uLefPmYcCAAUhMTISXlxfMzMxw5coV9OnTBxEREVW2i4qKwtGjRxEbGwsFBQX4+Phg+/bt8PDwkMFREBERERERvd/kYgbyyZMn+Oeff1BWVgZBEKCgoABlZWUoKiri8uXL6Ny5c7Xb7d27F15eXmjRogW0tbXh4+OD6Ojod5w9ERERERFRwyAXM5BNmzaFu7s7pk+fjsDAQJSXl2PRokVo1aoVUlNToaKiAjs7O5SXl8PR0RH+/v5QUVHBzZs3oa+vL+5HV1cX169fF4tQIiIiIiIiqjsKgiAIsk6ivLwcy5cvh6mpKezs7HDq1Cl89dVXiIqKwvfff48ePXrAzc0Nubm5mDp1KmxsbBAQEABDQ0PExMSIM5S3b9+Gg4MDkpOToaqq+ko5FBUVISUlBQBgYWGBtptmSvTf8V6KpKQkiTZpxxEREREREdUXRkZGNddTghz47bffBHd3d4m26dOnC0uWLKky9sCBA0L//v0FQRAEMzMz4fz582JfWlqaYGho+Fo5FBYWComJiUJhYaEgCILQZuMMia+aSDtOEAQhMTHxpXlIM6aux9X3mPU9f1nErO/5yyIm8294Met7/rKIWd/zl0VM5t/wYtb3/GURs77nL4uYr7uvF2ui6sjFNZD37t1DcXGxRJuSkhL+/fdfBAcHIz8/X2wvKioSq2E9PT2kp6eLfenp6ejQocO7SZqIiIiIiKiBkYsC0sbGBqmpqdi9ezcEQcCZM2cQHx8PV1dXxMfHIywsDCUlJcjMzER4eDiGDBkCAHB2dkZkZCSys7ORk5ODiIgIuLi4yPhoiIiIiIiI3k9ycRMdAwMDhISEYM2aNVi0aBFat26N4OBgmJiYIDw8HAsXLoS1tTXU1NTg5uYGLy8vAIC7uztycnLg6uqKkpISODk5wdvbW8ZHQ0RERERE9H6SiwISAOzs7GBnZ1elXV9fH5s3b652G0VFRfj7+8Pf3/8tZ0dERERERERysYSViIiIiIiI5B8LSCIiIiIiIpIKC0giIiIiIiKSCgtIIiIiIiIikgoLSCIiIiIiIpIKC0giIiIiIiKSCgtIIiIiIiIikgoLSCIiIiIiIpIKC0giIiIiIiKSitwUkOfOncOQIUNgbm6OTz/9FPv27QMA5OXlwdfXFxYWFujbty927twpblNcXIzZs2fDysoKNjY2WLt2razSJyIiIiIieu8pyToBACgrK4Ovry/mzZuHAQMGIDExEV5eXjAzM8OyZcugrq6OU6dOIS0tDePHj4exsTE6d+6M1atXIysrC4cOHUJubi7GjBkDAwMD2NnZyfqQiIiIiIiI3jtyMQP55MkT/PPPPygrK4MgCFBQUICysjIUFRVx8OBB+Pn5QVVVFSYmJhg0aJA4CxkbGwsfHx9oamqiffv2GD16NKKjo2V8NERERERERO8nuSggmzZtCnd3d0yfPh1du3bFqFGjMHfuXDx69AhKSkrQ0dERx+rq6uLatWvIy8tDTk4O9PX1q/QRERERERFR3VMQBEGQdRLl5eVYvnw5TE1NYWdnh1OnTuGrr77C2rVr8eWXX+LMmTPi2F27diE6OhohISGwtbVFUlISNDQ0AAAJCQkICAjAyZMnXzmHoqIipKSkAAAsLCzQdtNMif473kuRlJQk0SbtOCIiIiIiovrCyMgIqqqq1XcKcuC3334T3N3dJdqmT58ujB49WjA2NpZo37p1q+Dl5SU8evRI6NSpk/Dw4UOx7/Dhw4KDg8Nr5VBYWCgkJiYKhYWFgiAIQpuNMyS+aiLtOEEQhMTExJfmIc2Yuh5X32PW9/xlEbO+5y+LmMy/4cWs7/nLImZ9z18WMZl/w4tZ3/OXRcz6nr8sYr7uvl6siaojF0tY7927h+LiYok2JSUldO3aFaWlpcjKyhLb09PToa+vDy0tLTRv3hzp6ekSfXp6eu8sbyIiIiIiooZELgpIGxsbpKamYvfu3RAEAWfOnEF8fDwGDhwIe3t7rFy5EgUFBUhOTkZcXBycnJwAAM7OzggNDcXjx4+RkZGBbdu2wcXFRcZHQ0RERERE9H6SiwLSwMAAISEh2LJlCywsLBAUFITg4GAYGxtjwYIFKC0tha2tLfz8/BAYGAhTU1MAwLRp09C+fXs4OjrC3d0dw4cPh6Ojo4yPhoiIiIiI6P0kF8+BBAA7O7tqn9+opaWFNWvWVLuNmpoagoKCEBQU9LbTIyIiIiIiavDkYgaSiIiIiIiI5B8LSCIiIiIiIpIKC0giIiIiIiKSCgtIIiIiIiIikgoLSCIiIiIiIpIKC0giIiIiIiKSCgtIIiIiIiIikgoLSCIiIiIiIpIKC0giIiIiIiKSipKsEwCA2NhYzJs3T6KtoKAAw4YNw7Bhw+Dm5gY1NTWxz8fHBxMnToQgCFi1ahV27tyJsrIyuLi4YNasWVBUVHzXh0BERERERPTek4sC0tnZGc7OzuL3CQkJCAwMhK+vL44fP44+ffogIiKiynZRUVE4evQoYmNjoaCgAB8fH2zfvh0eHh7vMn0iIiIiIqIGQe6WsD579gwzZszA/Pnz8dFHH+Hy5cvo3LlztWP37t0LLy8vtGjRAtra2vDx8UF0dPQ7zpiIiIiIiKhhkIsZyOdt2LABnTp1goODAwAgNTUVKioqsLOzQ3l5ORwdHeHv7w8VFRXcvHkT+vr64ra6urq4fv06BEGAgoKCrA6BiIiIiIjovaQgCIIg6yQqPXv2DH379sX69evRrVs3AMDEiRPRo0cPuLm5ITc3F1OnToWNjQ0CAgJgaGiImJgYcYby9u3bcHBwQHJyMlRVVV8pdlFREVJSUgAAFhYWaLtppkT/He+lSEpKkmiTdhwREREREVF9YWRkVHM9JciRPXv2CM7OzrWOOXDggNC/f39BEATBzMxMOH/+vNiXlpYmGBoavlbswsJCITExUSgsLBQEQRDabJwh8VUTaccJgiAkJia+NA9pxtT1uPoes77nL4uY9T1/WcRk/g0vZn3PXxYx63v+sojJ/BtezPqevyxi1vf8ZRHzdff1Yk1UHbm6BvLIkSNwdHQUv8/Ly0NwcDDy8/PFtqKiIrEa1tPTQ3p6utiXnp6ODh06vLuEiYiIiIiIGhC5KiAvXLggLl0FAE1NTcTHxyMsLAwlJSXIzMxEeHg4hgwZAqDi7q2RkZHIzs5GTk4OIiIi4OLiIqv0iYiIiIiI3mtycxOdsrIyZGdnQ1tbW2xr1KgRwsPDsXDhQlhbW0NNTQ1ubm7w8vICALi7uyMnJweurq4oKSmBk5MTvL29ZXUIRERERERE7zW5KSAVFRWRmppapV1fXx+bN2+ucRt/f3/4+/u/5eyIiIiIiIhIrpawEhERERERkfxiAUlERERERERSYQFJREREREREUmEBSURERERERFJhAUlERERERERSYQFJREREREREUmEBSURERERERFJhAUlERERERERSYQFJREREREREUpGLAjI2NhZmZmYSX507d8bcuXORl5cHX19fWFhYoG/fvti5c6e4XXFxMWbPng0rKyvY2Nhg7dq1MjwKIiIiIiKi95uSrBMAAGdnZzg7O4vfJyQkIDAwEL6+vpg7dy7U1dVx6tQppKWlYfz48TA2Nkbnzp2xevVqZGVl4dChQ8jNzcWYMWNgYGAAOzs7GR4NERERERHR+0kuZiCf9+zZM8yYMQPz58+HpqYmDh48CD8/P6iqqsLExASDBg0SZyFjY2Ph4+MDTU1NtG/fHqNHj0Z0dLSMj4CIiIiIiOj9JHcF5IYNG9CpUyc4ODggMzMTSkpK0NHREft1dXVx7do15OXlIScnB/r6+lX6iIiIiIiIqO4pCIIgyDqJSs+ePUPfvn2xfv16dOvWDYmJiZg8eTLOnDkjjtm1axeio6MREhICW1tbJCUlQUNDA0DF0teAgACcPHnylWMXFRUhJSUFAGBhYYG2m2ZK9N/xXoqkpCSJNmnHERERERER1RdGRkZQVVWtvlOQI3v27BGcnZ3F71NSUgRjY2OJMVu3bhW8vLyER48eCZ06dRIePnwo9h0+fFhwcHB4rdiFhYVCYmKiUFhYKAiCILTZOEPiqybSjhMEQUhMTHxpHtKMqetx9T1mfc9fFjHre/6yiMn8G17M+p6/LGLW9/xlEZP5N7yY9T1/WcSs7/nLIubr7uvFmqg6crWE9ciRI3B0dBS/b9euHUpLS5GVlSW2paenQ19fH1paWmjevDnS09Ml+vT09N5pzi9TWFoi/tvCwqJKGxERERERUX0hVwXkhQsX0K1bN/F7DQ0N2NvbY+XKlSgoKEBycjLi4uLg5OQEoOLuraGhoXj8+DEyMjKwbds2uLi4yCr9aqkpKaPtppkSX2pKyrJOi4iIiIiI6JXJTQFZVlaG7OxsaGtrS7QvWLAApaWlsLW1hZ+fHwIDA2FqagoAmDZtGtq3bw9HR0e4u7tj+PDhEjOYREREREREVHfk4jmQAKCoqIjU1NQq7VpaWlizZk2126ipqSEoKAhBQUFvOz0iIiIiIqIGT25mIImIiIiIiEi+sYAkIiIiIiIiqbCAJCIiIiIiIqmwgCQiIiIiIiKpsIAkIiIiIiIiqbCAJCIiIiIiIqmwgCQiIiIiIiKpsIAkIiIiIiIiqbCAJCIiIiIiIqnITQGZnZ0NHx8fmJubo0+fPtiyZQsAIDk5GV26dIGZmZn4FR4eDgAQBAErV66EtbU1LC0tsXDhQpSVlcnyMIiIiIiIiN5bSrJOAKgoBCdPnowePXogLCwMGRkZGDVqFIyMjHD9+nX06dMHERERVbaLiorC0aNHERsbCwUFBfj4+GD79u3w8PCQwVEQERERERG93+RiBvLChQt48OABAgICoKysjI4dO2LHjh3Q1dXF5cuX0blz52q327t3L7y8vNCiRQtoa2vDx8cH0dHR7zh7IiIiIiKihkEuCshLly6hY8eOWL58OXr16oVPP/0UFy5cQNOmTZGamopz587Bzs4Offv2RXBwMIqLiwEAN2/ehL6+vrgfXV1dXL9+HYIgyOpQiIiIiIiI3lsKghxUWz/++CPCwsIwdepUeHt7IyUlBePGjcO6deuwYcMG9OjRA25ubsjNzcXUqVNhY2ODgIAAGBoaIiYmRpyhvH37NhwcHJCcnAxVVdVXyqGoqAgpKSkAAAsLC7TdNFOi/473UiQlJUm0STNO2n0RERERERHJAyMjo5rrKUEOrF+/XrC2tpZomzlzprB06dIqYw8cOCD0799fEARBMDMzE86fPy/2paWlCYaGhq+VQ2FhoZCYmCgUFhYKgiAIbTbOkPiqiTTjpN2XIAhCYmKiVPnW5bj6HrO+5y+LmPU9f1nEZP4NL2Z9z18WMet7/rKIyfwbXsz6nr8sYtb3/GUR83X39WJNVB25WMKqq6uLgoIClJaWim1lZWXIy8tDcHAw8vPzxfaioiKxGtbT00N6errYl56ejg4dOry7xImIiIiIiBoQuSgge/XqhSZNmmDlypUoLS3FuXPnEB8fD1dXV8THxyMsLAwlJSXIzMxEeHg4hgwZAgBwdnZGZGQksrOzkZOTg4iICLi4uMj4aIiIiIiIiN5PUj/GIzs7GxoaGtDQ0MDZs2fx22+/wdzcHIMGDXrjJNTU1LB161YEBQXBxsYGGhoamDNnDszNzREeHo6FCxfC2toaampqcHNzg5eXFwDA3d0dOTk5cHV1RUlJCZycnODt7f3G+RAREREREVFVUhWQhw8fhp+fHyIiItCuXTtMmDABzZo1w65du5CXl4dRo0a9cSLt2rVDZGRklXZ9fX1s3ry52m0UFRXh7+8Pf3//N45PREREREREtZNqCesPP/wADw8PWFlZITY2Fs2aNcMff/yBRYsWYdu2bW87RyIiIiIiIpIDUhWQ165dw+jRo6GsrIyTJ0/C1tYWioqKsLCwwN27d992jkRERERERCQHpCogGzdujKdPn+Lp06e4cOECrK2tAVQ8d1FLS+utJkhERERERETyQaprIHv06IF58+ZBXV0dqqqq6N27NxISEvDdd9+hT58+bztHIiIiIiIikgNSzUDOmzcPH330ER49eoTly5dDXV0dJ0+eRMeOHTFjxoy3nSMRERERERHJAalmIM+ePYtFixZBQ0NDbAsICHhrSREREREREZH8kWoGcu7cubxZDhERERERUQMnVQH50Ucf4f79+287FyIiIiIiIpJjUi1htba2hq+vL2xsbNCuXTuoqalJ9E+fPv2tJEdERERERETyQ6oCMj4+Htra2rh27RquXbsm0aegoFAnBWR2djbmzZuHs2fPQkNDA+PGjYOnpyfy8vIwe/ZsnD59GpqamvD19cWwYcMAAMXFxZg/fz4OHjwIJSUleHh4YNKkSW+cCxEREREREVUlVQF5+PDht5qEIAiYPHkyevTogbCwMGRkZGDUqFEwMjLC5s2boa6ujlOnTiEtLQ3jx4+HsbExOnfujNWrVyMrKwuHDh1Cbm4uxowZAwMDA9jZ2b3VfImIiIiIiBoiqa6BrFRWVobi4mLxKz8/HydPnnzjJC5cuIAHDx4gICAAysrK6NixI3bs2IGWLVvi4MGD8PPzg6qqKkxMTDBo0CDs3LkTABAbGwsfHx9oamqiffv2GD16NKKjo984HyIiIiIiIqpKqhnI5ORkzJo1Czdv3qy2PzU19Y2SuHTpEjp27Ijly5dj37590NDQwMSJE2FgYAAlJSXo6OiIY3V1dfHHH38gLy8POTk50NfXl+iLiop6o1yIiIiIiIioegqCIAgvGzRq1CgUFRVh+PDhWLBgAWbNmoXMzExERUVhxYoVGDBgwBsl8eOPPyIsLAxTp06Ft7c3UlJSMG7cOKxbtw6TJ0/GmTNnxLG7du1CdHQ0QkJCYGtri6SkJPH5lAkJCQgICHitWdGioiKkpKQAACwsLNB200yJ/jveS5GUlCTRJs04afdFREREREQkD4yMjKCqqlp9pyCFbt26CX///bcgCIIwdOhQISkpSRAEQVi/fr0wZswYaXZRq/Xr1wvW1tYSbTNnzhQ8PDwEY2NjifatW7cKXl5ewqNHj4ROnToJDx8+FPsOHz4sODg4vFYOhYWFQmJiolBYWCgIgiC02ThD4qsm0oyTdl+CIAiJiYlS5VuX4+p7zPqevyxi1vf8ZRGT+Te8mPU9f1nErO/5yyIm8294Met7/rKIWd/zl0XM193XizVRdaS6BrKsrAwtW7YEALRr1w5Xr14FAPTv3/+Nl68CFUtPCwoKUFpaKhHT0NAQpaWlyMrKEtvT09Ohr68PLS0tNG/eHOnp6RJ9enp6b5wPERERERERVSVVAamjo4NLly4BANq3b4/Lly8DAAoLC1FQUPDGSfTq1QtNmjTBypUrUVpainPnziE+Ph4DBgyAvb09Vq5ciYKCAiQnJyMuLg5OTk4AAGdnZ4SGhuLx48fIyMjAtm3b4OLi8sb5EBERERERUVVS3URnyJAhmDFjBoKDg2FnZ4eRI0eiRYsWSEhIgKGh4Rsnoaamhq1btyIoKAg2NjbQ0NDAnDlz0K1bNyxYsADz5s2Dra0t1NXVERgYCFNTUwDAtGnTsHjxYjg6OkJBQQGenp5wdHR843yIiIiIiIioKqkKyLFjx0JFRQXKysro2rUr/Pz8sHbtWrRu3RrLly+vk0TatWuHyMjIKu1aWlpYs2ZNtduoqakhKCgIQUFBdZIDERERERER1UyqAhIAPDw8xH+PGzcO48aNeysJERERERERkXyq9RrI0tJS7Ny5E0+ePJFo37x5M6Kjo1FWVvZWkyMiIiIiIiL5UeMMZHFxMXx8fHD69Gm0a9cOVlZWYt+VK1ewd+9eHD58GCEhIVBRUXknyRIREREREZHs1DgD+dNPP+Hq1auIioqSKB4BYOnSpdi2bRvOnz+P7du3v/UkiYiIiIiISPZqLCBjY2Px9ddfw9zcvNp+CwsL+Pn5Yc+ePW8tOSIiIiIiIpIfNRaQd+7cqbF4rNSzZ0/cunWrzpMiIiIiIiIi+VNjAamuro5nz57VunFpaSlUVVXrPCkiIiIiIiKSPzUWkEZGRjh06FCtG8fHx0NfX7/OkyIiIiIiIiL5U2MB6e7ujnXr1tVYRB46dAgREREYPnz4W0uOiIiIiIiI5EeNj/GwtbWFp6cnfH19YWhoCDMzMzRp0gSPHz/G+fPnceXKFYwaNQpOTk51ksiGDRvw/fffQ1lZWWxbv349VFRU4ObmBjU1NbHdx8cHEydOhCAIWLVqFXbu3ImysjK4uLhg1qxZUFRUrJOciIiIiIiI6P/VWEACwFdffYXu3bvj559/xu+//468vDw0a9YMZmZm+Prrr9GzZ886SyQ1NRX+/v4YO3asRHt0dDT69OmDiIiIKttERUXh6NGjiI2NhYKCAnx8fLB9+3Z4eHjUWV5ERERERERUodYCEqiYibS1tX3riaT+H3v3Hhdj/v+P/zF0GFMO5oHlhAAAIABJREFU+3bYN9YhhSKHCsVaEW+r1cH5tE45lcNGZIV1ikV2U2iJZR2zK9aS+Fpy2l2nNLzfbSSnQSRkCWmm0/X7w6/5NGpyoZqZetxvt2635nW95vV8TIeZec51zVyJiejfv3+h8StXrsDa2rrI6+zfvx+jRo1CnTp1ALzeMxkWFsYGkoiIiIiIqBRofQ9kWcrMzMTt27exbds2fPrpp3B1dcWePXsAvG4sL168CBcXF3Tt2hVBQUHIysoCANy6dUvjQ3wsLCxw48YNCIKgk9tBRERERERUnkkEPei2kpOTMXv2bIwfPx4dO3ZEfHw8fHx8EBwcjJ9//hmOjo4YPHgwnjx5gqlTp6JTp07w9/dHixYtsHfvXvUeyuTkZPTo0QPx8fHvfHoRlUqFhIQEAICDgwM+2Rygsf2e13LI5XKNMTHzxK5FRERERESkD2xtbbX3U4KeCgwMFObNm1do/PDhw0LPnj0FQRAEOzs74b///a96W1JSktCiRYv3qqdUKoW4uDhBqVQKgiAI9X+apfGljZh5YtcSBEGIi4sTlbck5xl6TUPPr4uahp5fFzWZv+LVNPT8uqhp6Pl1UZP5K15NQ8+vi5qGnl8XNd93rTd7oqJoPYQ1Pj4eOTk5pdXUarh8+TI2bNigMaZSqWBiYoKgoCC8fPlSYzy/G7a0tIRCoVBvUygUaNKkSZlkJiIiIiIiqmi0NpCjR49GWloaAGDkyJF4/vx5qYWQyWQICwvD4cOHkZeXh7Nnz+LgwYPo27cvjh49irCwMGRnZ+POnTsIDw9Hv379AAAeHh7YtGkTUlNTkZaWhvXr18PT07PUchIREREREVVkWj+F1djYGLt374ajoyNiY2MRGxuL6tWrFzm3ffv2HxTCwsICoaGhCAkJQUBAAD7++GMsW7YMLVu2RHh4OJYsWQInJydIpVIMHjwYo0aNAgAMGzYMaWlpGDBgALKzs+Hu7g4vL68PyqIrypxsSI2M4eDgUGiMiIiIiIhIH2htIEeMGIGwsDD88MMPkEgkmDJlSpHzJBIJEhMTPziIi4sLXFxcCo1bWVlhy5YtRV6ncuXK8PPzg5+f3wfX1zWpkXGRH7ZDRERERESkL7Q2kFOmTMHQoUORnp6OL774AhEREfjoo4/KMhsRERERERHpEa0NJADUrFkTNWvWxLJly9CqVSuYmJiUVS4iIiIiIiLSM8U2kPn69u2L+Ph4rF+/HlevXoWJiQmaNm2KMWPGoG3btqWdkYiIiIiIiPSA1k9hLSguLg7Dhg3DgwcP0L17d3z66adITk7G8OHDERcXV9oZiYiIiIiISA+I2gMZEhKCfv36ITAwUGN83rx5WL16NbZt21Yq4YiIiIiIiEh/iNoDmZCQoD51RkGjR4/G33//XeKhiIiIiIiISP+IaiCrVauGly9fFhp//vw5jI15nkIiIiIiIqKKQFQD2alTJyxbtgyPHz9Wjz18+BBBQUHo1KlTqYUjIiIiIiIi/SHqPZB+fn4YMmQIXFxc0KBBAwBAcnIyateujZCQkFINSERERERERPpBVAP573//G9HR0YiKisK1a9cAACNGjIC7uzvMzc1LJMjGjRsRGhqqcUjsjz/+iKZNm2LOnDk4d+4cqlatismTJ2PgwIEAgKysLCxcuBAxMTEwMjLCiBEjMHHixBLJQ0RERERERJpENZAAYG5ujmHDhpVakMTERPj5+WHs2LEa476+vpDJZDhz5gySkpIwfvx4tGrVCtbW1ggJCUFKSgqOHTuGJ0+eYMyYMWjevDlcXFxKLScREREREVFFJeo9kGUhMTERNjY2GmMZGRmIiYmBr68vTE1N0bp1a7i5uWH37t0AgKioKHh7e6Nq1apo3Lgxhg8fjsjISF3EJyIiIiIiKvf0ooHMzMzE7du3sW3bNnz66adwdXXFnj17cOfOHRgZGanfdwkAFhYWuH79OtLT05GWlgYrK6tC24iIiIiIiKjkSQRBEHQdIjk5GbNnz8b48ePRsWNHxMfHw8fHB15eXti6dStiY2PVc/fs2YPIyEisXr0azs7OkMvl6vdhnj17Fv7+/jh9+vQ7Z1CpVEhISAAAODg44JPNARrb73kth1wu1xgTM68k1yIiIiIiIipttra2MDU1LXqjIMLWrVuFx48fi5laYgIDA4XRo0cLrVq10hjfvn27MGrUKOHp06dCs2bNNHIdP35c6NGjx3vVUyqVQlxcnKBUKgVBEIT6P83S+NJGzLySXCtfXFyciFslbl5JrqWLmoaeXxc1DT2/Lmoyf8Wraej5dVHT0PProibzV7yahp5fFzUNPb8uar7vWm/2REURdQjr6tWr8eLFi5JsajVcvnwZGzZs0BhTqVSoW7cucnJykJKSoh5XKBSwsrJCjRo1ULNmTSgUCo1tlpaWpZaTiIiIiIioIhPVQDZr1gyXLl0qtRAymQxhYWE4fPgw8vLycPbsWRw8eBBffvklunfvjuDgYGRmZiI+Ph7R0dFwd3cHAHh4eGDNmjV49uwZbt++jR07dsDT07PUchIREREREVVkok7j0bhxY3zzzTf46aef0KhRI0ilUo3twcHBHxTCwsICoaGhCAkJQUBAAD7++GMsW7YMLVu2xOLFi7FgwQI4OztDJpNh5syZaNOmDQBg2rRpWLp0KVxdXSGRSDBy5Ei4urp+UBZ9p8zJhtTIGA4ODoXGiIiIiIiISpOoBjI5OVndsDx//hzPnz8v8SAuLi5Fnr+xRo0aWLVqVZHXkUqlCAwMRGBgYInn0VdSI+MiP2yHiIiIiIiotIlqILdv317aOYiIiIiIiEjPiT4PpEqlwr59+7By5Uo8e/YMFy5cQHp6emlmIyIiIiIiIj0iag/kkydPMGTIEDx48AB5eXkYOHAgNm7ciMTERGzbtg2NGzcu5ZhERERERESka6L2QH733Xdo2LAhzp07pz6h5LJly9CoUSN8//33pRqQiIiIiIiI9IOoBvLMmTOYNm0azM3N1WP/+te/EBAQgAsXLpRaOCIiIiIiItIfohrI9PR0VKtWrdC4iYkJsrKySjwUERERERER6R9RDWTr1q0RFRVVaHzz5s2wtbUt8VD0YZQ52erv80+/UnCMiIiIiIjofYj6EJ3p06dj9OjRuHTpErKzs7Fq1SrcuHEDN2/exObNm0s7I70jniuSiIiIiIhKg6g9kHZ2dti1axdq1qyJxo0b48qVK2jcuDEiIiLQrl270s5IREREREREekDUHkgAsLa2xnfffVeaWZCWlgZ3d3csXboU3bp1w//7f/8PM2bMUH/yKwAsWrQIHh4eyMrKwsKFCxETEwMjIyOMGDECEydOLNV8REREREREFZnoBvLvv//G5s2bkZSUhJycHLRs2RJjx45Fy5YtSyzM3Llz8ezZM/Xlq1evYsiQIZg/f36huSEhIUhJScGxY8fw5MkTjBkzBs2bN4eLi0uJ5SEiIiIiIqL/I+oQ1r/++guDBg1CSkoKOnfujC5duuD27dsYMmQIzp8/XyJBfv75Z1SpUgV169ZVj125cgU2NjZFzo+KioK3tzeqVq2Kxo0bY/jw4YiMjCyRLBVF/gfr5H/QTsExIiIiIiKiN4naAxkUFITx48dj+vTpGuNLlizBihUr8Ouvv35QiNu3b2Pz5s2IjIxEv3791OOJiYnIy8vD6tWrYWpqioEDB2LChAl4/vw50tLSYGVlpZ5rYWGBiIiID8pR0fDDdoiIiIiI6F1IBEEQ3japVatWiI6ORqNGjTTGb926hT59+iA+Pv69A+Tk5GDo0KGYMmUKnJ2d4eLignnz5sHJyQnjx4/HgAED4OrqCoVCgUmTJmH8+PHo1q0bnJ2dIZfLYW5uDgA4e/Ys/P39cfr06ffKoVKpkJCQAOD1HrmiGiu5XK4xJmZeSa6lq5pERERERFRx2NraanwOjQZBhH79+gkHDhwoNH7o0CHBzc1NzBJarVq1Spg3b576crdu3YTjx48XOXfTpk3CmDFjhKdPnwrNmjUTHj9+rN52/PhxoUePHu+dQ6lUCnFxcYJSqRQEQRDq/zRL40sbMfNKci1d1RQEQYiLiyt2+7vM09e1KkpNQ8+vi5rMX/FqGnp+XdQ09Py6qMn8Fa+moefXRU1Dz6+Lmu+71ps9UVG0HsL6119/qb/v0aMHFi1ahEePHsHe3h6VKlXC5cuXERoaiqlTp35Qd3vo0CE8fvwYhw4dAgC8fPkS06dPh4+PD168eIEZM2ZAIpEAeL2X0MTEBDVq1EDNmjWhUChQq1YtAIBCoYClpeUHZSEiIiIiIiLttDaQ48aNg0QigVDgCNcVK1YUmrd48WIMGzbsvQMcPnxY43L+IawODg7o3r07atWqhZEjRyIxMRE7duzAokWLAAAeHh5Ys2YNVq9ejWfPnmHHjh2YOXPme+cgIiIiIiKi4mltII8dO1aWOQqpVq0a1q9fj+XLl2PVqlWoUaMGJk2ahB49egAApk2bhqVLl8LV1RUSiQQjR46Eq6urTjMTERERERGVZ1obyPr165dlDrXjx4+rv7e3t9d6ag6pVIrAwEAEBgaWVTQiIiIiIqIKTdRpPO7fv4/vv/8eSUlJUKlUhbbrem8lERERERERlT5RDWRAQABu376Nzz//HFWqVCntTERERERERKSHRDWQf//9NzZv3gw7O7vSzkNERERERER6qpKYSXXq1NF+IkkiIiIiIiKqEEQ1kFOmTMG3336La9euQaVSISsrS+OLiIiIiIiIyj9Rh7DWr18fN27cgKenZ5HbExMTSzQUERERERER6R9RDeT8+fPRqFEjeHp6QiaTlXYmIiIiIiIi0kOiGsjk5GRERUWhcePGpRyHiIiIiIiI9JWo90Da2NjgwYMHpZ2FiIiIiIiI9JioBtLHxwdz587Fli1bcPLkSfz1118aXyUpLS0NHTt2xIkTJwAA9+7dw6hRo2BnZ4fPP/9cPQ4A6enpmDx5MhwcHNC1a1fs3r27RLMQERERERHR/xF1COvEiRMBAMuXLy+0TSKRlOiH6MydOxfPnj1TX546dSo6deqEjRs34syZM/Dz80NMTAz+9a9/Yd68eZDJZDhz5gySkpIwfvx4tGrVCtbW1iWWh4iIiIiIiF4T1UAeO3astHMAAH7++WdUqVIFdevWBQDcvHkT165dQ0REBIyNjeHs7IwOHTpg3759GDx4MGJiYvD777/D1NQUrVu3hpubG3bv3o158+aVSV4iIiIiIqKKRPRpPErb7du3sXnzZkRGRqJfv34AgFu3bqF+/fqQSqXqeRYWFrh+/Tru3LkDIyMjNGjQQGPbkSNHSj0rERERERFRRSQRBEF426QhQ4YUu/2XX375oBA5OTkYOnQopkyZAmdnZ7i4uGDevHl4/vw5tmzZgt9++009d9WqVbh9+za+/PJLTJo0CbGxsepte/bsQWRkJCIjI985g0qlQkJCAgDAwcEBn2wO0Nh+z2s55HK5xpiYeSW5lq5qNm9pA3Pp/52+5aXyFZIu89yfRERERETlka2tLUxNTYvcJmoPZOPGjSGRSNSXs7OzcffuXVy7dg1jx4794IBr166FjY0NnJ2dNcarVKkCpVKpMaZUKiGTyYrd9iFsbW21bnNwcBC1hph5JblWWdQs2Gje81pe7FpyufyttcTM0cVaFaWmoefXRU3mr3g1DT2/Lmoaen5d1GT+ilfT0PProqah59dFzfddq+BONW1ENZBFfXgOAKxevRqPHz8Ws0SxDh06hMePH+PQoUMAgJcvX2L69Onw8fHB/fv3kZWVBRMTEwCAQqGAo6MjGjVqhJycHKSkpKBevXrqbVZWVh+ch4iIiIiIiAoTdRoPbfr27YvDhw9/cIjDhw9DLpcjLi4OcXFxqFevHlauXAlvb29YWVkhNDQUWVlZOHXqFM6fP49evXrB3Nwc3bt3R3BwMDIzMxEfH4/o6Gi4u7t/cB4iIiIiIiIq7IMayKSkJIh4C+UHWbNmDZKSktCxY0csXboUK1euVH9K6+LFi5GTkwNnZ2f4+vpi5syZaNOmTanmISIiIiIiqqhEHcI6Y8aMQmMvX77E+fPn4erqWuKhjh8/rv6+fv362LRpU5HzatSogVWrVpV4fSIiIiIiIipMVAP56NEjjcsSiQTGxsYYN24cvLy8SiUYERERERER6RdRDeT27dtLOwcRERERERHpuQ96DyQRERERERFVHFr3QHbu3FnUAhKJBH/++WeJBSIiIiIiIiL9pLWBHDx4MCQSidYrRkVF4e7du+pzMBIREREREVH5prWB/Oqrr4ocf/jwIebOnYu7d++if//+mD17dqmFIyIiIiIiIv0h6kN08u3fvx9Lly6FsbExwsPD0bVr11KKRYZGmZMNqZExAMDBwaHQ2Jvz8udom0dERERERPpHVAP5zz//YP78+YiJicEXX3yBBQsWoHr16qWdjQyI1MgYn2wO0Bi757X8veaJbUaJiIiIiKhsvbWB/P3337Fw4UIIgoDQ0FD06tWrLHJRBSa2GSUiIiIiorKl9TQez58/x4wZMzBt2jTY29vj0KFDpdo8Hjp0CK6urrCzs0Pv3r0RExMDAIiPj4eNjQ3s7OzUX+Hh4QAAQRAQHBwMJycntG/fHkuWLEFubm6pZSQiIiIiIqrItO6B/OKLL/DkyRM0bNgQlpaW2LJli9ZFpk+f/kEhFAoF5syZg59++gn29vY4c+YMJkyYgD/++ANXr15Fly5dsH79+kLXi4iIwMmTJxEVFQWJRAJvb2/s3LkTI0aM+KA8REREREREVJjWBtLExAR169ZFdnY2oqOjtS4gkUg+uIG0sLDA6dOnYWZmhoyMDDx69AhmZmYwMTHBlStXYG1tXeT19u/fj1GjRqFOnToAAG9vb4SFhbGBJCIiIiIiKgVaG8jjx4+XZQ6YmZkhOTkZPXv2hCAIWLhwIczNzZGYmAgTExO4uLggLy8Prq6u8PPzg4mJCW7dugUrKyv1GhYWFrhx4wYEQSj2HJZERERERET07iSCIAi6DpEvJycHgiAgLi4OkyZNwtq1a7F161Y4Ojpi8ODBePLkCaZOnYpOnTrB398fLVq0wN69e9V7KJOTk9GjRw/Ex8fD1NT0nWqrVCokJCQAeP3Jn0V9iItcLtcYEzOvJNfSl5r6kr95SxuYS2UaYy+Vr5B0ORFERERERPR+bG1ttfZT73QeyNJmZPQ6TseOHdGzZ08cO3ZM/YE5ACCTyeDt7Y2VK1fC398fUqkUKpVKvT0zMxNGRkbv3DwWZGtrq3VbwXMXFkfMvJJcSxc19SV/UY2mtrXkcrmoOmLmleRauqhp6Pl1UZP5K15NQ8+vi5qGnl8XNZm/4tU09Py6qGno+XVR833XKrhTTRutn8Jalk6dOoXRo0drjGVnZ0MQBAQFBeHly5fqcZVKpW4QLS0toVAo1NsUCgWaNGlSJpmJiIiIiIgqGr1oIFu0aIGEhATs27cPeXl5OHXqFE6dOoWhQ4fi6NGjCAsLQ3Z2Nu7cuYPw8HD069cPAODh4YFNmzYhNTUVaWlpWL9+PTw9PXV8a4iIiIiIiMonvTiEtXbt2ggPD8fSpUsRGBiIxo0b44cffoCVlRXCw8OxZMkSODk5QSqVYvDgwRg1ahQAYNiwYUhLS8OAAQOQnZ0Nd3d3eHl56fjWEBERERERlU960UACQLt27bB3795C41ZWVlrPQVm5cmX4+fnBz8+vlNMRERERERGRXhzCSkRERERERPqPDSQRERERERGJwgaSiIiIiIiIRGEDSeWeMicbwP+dRzL/MhERERERvRu9+RAdotIiNTLGJ5sD1JfveS3XYRoiIiIiIsPFPZBEREREREQkChtIIiIiIiIiEoUNJBEREREREYnCBpKIiIiIiIhE0ZsG8tChQ3B1dYWdnR169+6NmJgYAEB6ejomT54MBwcHdO3aFbt371ZfJysrC3PmzEGHDh3QqVMnrFu3TlfxiYiIiIiIyj29+BRWhUKBOXPm4KeffoK9vT3OnDmDCRMm4I8//sDChQshk8lw5swZJCUlYfz48WjVqhWsra0REhKClJQUHDt2DE+ePMGYMWPQvHlzuLi46PomERERERERlTt6sQfSwsICp0+fhr29PTIyMvDo0SOYmZnBxMQEMTEx8PX1hampKVq3bg03Nzf1XsioqCh4e3ujatWqaNy4MYYPH47IyEgd3xoiIiIiIqLySS8aSAAwMzNDcnIy2rVrh4CAAPj5+eHu3bswMjJCgwYN1PMsLCxw/fp1pKenIy0tDVZWVoW2ERERERERUcmTCIIg6DpEvpycHAiCgLi4OEyaNAljx47Ftm3bEBsbq56zZ88eREZGYvXq1XB2doZcLoe5uTkA4OzZs/D398fp06ffubZKpUJCQgIAwMHBQePE88Drk8/L5XKNMTHzSnItfalZHvMTEREREdFrtra2MDU1LXKbXrwHMp+R0es4HTt2RM+ePZGQkAClUqkxR6lUQiaTQSqVqi/nN5D52z6Era2t1m0ODg6i1hAzryTX0kXN8pxfLpe/dQ0xc0p6nr6uVVFqMn/Fq2no+XVR09Dz66Im81e8moaeXxc1DT2/Lmq+71oFd6ppoxeHsJ46dQqjR4/WGMvOzkbDhg2Rk5ODlJQU9bhCoYCVlRVq1KiBmjVrQqFQaGyztLQsq9hEREREREQVil40kC1atEBCQgL27duHvLw8nDp1CqdOncLgwYPRvXt3BAcHIzMzE/Hx8YiOjoa7uzsAwMPDA2vWrMGzZ89w+/Zt7NixA56enjq+NUREREREROWTXjSQtWvXRnh4OLZt24Z27dph1apV+OGHH2BpaYnFixcjJycHzs7O8PX1xcyZM9GmTRsAwLRp09C4cWO4urpi2LBhGDRoEFxdXXV8a4iIiIiIiMonvXkPZLt27bB3795C4zVq1MCqVauKvI5UKkVgYCACAwNLOx4REREREVGFpxd7IImIiIiIiEj/sYEkIiIiIiIiUdhAEhERERERkShsIImIiIiIiEgUNpBEREREREQkChtIIiIiIiIiEoUNJBEREREREYnCBpKIiIiIiIhEYQNJREREREREouhNAxkXF4eBAwfCwcEBPXr0wC+//AIAiI+Ph42NDezs7NRf4eHhAABBEBAcHAwnJye0b98eS5YsQW5uri5vBhERERERUbllpOsAAJCeno5Jkybhm2++gZubGxITE+Hl5YWGDRvi3r176NKlC9avX1/oehERETh58iSioqIgkUjg7e2NnTt3YsSIETq4FUREREREROWbXuyBTElJgbOzMzw8PFCpUiW0bNkSjo6OuHjxIq5cuQJra+sir7d//36MGjUKderUQe3ateHt7Y3IyMgyTk9ERERERFQx6EUDaWNjg++++059OT09HXFxcbC2tkZiYiIuXrwIFxcXdO3aFUFBQcjKygIA3Lp1C1ZWVurrWVhY4MaNGxAEocxvAxERERERUXknEfSs23rx4gUmTJgAMzMzbNiwAZMmTYKjoyMGDx6MJ0+eYOrUqejUqRP8/f3RokUL7N27V72HMjk5GT169EB8fDxMTU3fqa5KpUJCQgIAwMHBAZ9sDtDYfs9rOeRyucaYmHkluZa+1CyP+YmIiIiI6DVbW1ut/ZRevAcyX3JyMnx8fNCgQQOEhoaiUqVK6g/MAQCZTAZvb2+sXLkS/v7+kEqlUKlU6u2ZmZkwMjJ65+axIFtbW63bHBwcRK0hZl5JrqWLmuU5v1wuf+saYuaU9Dx9Xaui1GT+ilfT0PProqah59dFTeaveDUNPb8uahp6fl3UfN+1Cu5U00YvDmEFgMuXL2PQoEHo3Lkz1q5dC6lUivT0dAQFBeHly5fqeSqVSt0gWlpaQqFQqLcpFAo0adKkzLOT4VPmZKu/z/8nKjhGRERERER6sgcyLS0N48aNg5eXFyZMmKAer1q1Ko4ePQpBEDBjxgykpKQgPDwcgwYNAgB4eHhg06ZNcHJygpGREdavXw9PT09d3QwyYFIj4yIPhyUiIiIiov+jFw3knj178M8//2DdunVYt26denzkyJEIDw/HkiVL4OTkBKlUisGDB2PUqFEAgGHDhiEtLQ0DBgxAdnY23N3d4eXlpaubQUREREREVK7pRQPp4+MDHx8frdu3bNlS5HjlypXh5+cHPz+/UkpGRERERERE+fTmPZBEhiD/fZEF32zM90oSERERUUWhF3sgiQwF3ytJRERERBUZ90ASERERERGRKGwgiYiIiIiISBQ2kERERERERCQKG0giIiIiIiIShQ0kERERERERicIGkoiIiIiIiERhA0lUCt48XyTPFUlERERE5YHeNJBxcXEYOHAgHBwc0KNHD/zyyy8AgPT0dEyePBkODg7o2rUrdu/erb5OVlYW5syZgw4dOqBTp05Yt26druITacg/X2T+l9TIWNeRiIiIiIg+mJGuAwCvm8RJkybhm2++gZubGxITE+Hl5YWGDRvil19+gUwmw5kzZ5CUlITx48ejVatWsLa2RkhICFJSUnDs2DE8efIEY8aMQfPmzeHi4qLrm0RERERERFTu6MUeyJSUFDg7O8PDwwOVKlVCy5Yt4ejoiIsXLyImJga+vr4wNTVF69at4ebmpt4LGRUVBW9vb1StWhWNGzfG8OHDERkZqeNbQyROwcNaeagrERERERkCvdgDaWNjg++++059OT09HXFxcWjevDmMjIzQoEED9TYLCwscOXIE6enpSEtLg5WVlca2iIiIMs1O9L7yD3Mt6J7Xch2lISIiIiJ6O4kgCIKuQxT04sULTJgwAWZmZvD29sbkyZMRGxur3r5nzx5ERkZi9erVcHZ2hlwuh7m5OQDg7Nmz8Pf3x+nTp9+5rkqlQkJCAoDXe4OKemIvl8s1xsTMK8m19KUm85dtTSIiIiKismRrawtTU9Mit+nFHsh8ycnJ8PHxQYMGDRDUA0uTAAAgAElEQVQaGoqbN29CqVRqzFEqlZDJZJBKperL+Q1k/rYPYWtrq3Vb/mGGbyNmXkmupYuazF92NZU52YU+hKeosXxyufyttcTMKel5hl6T+SteTUPPr4uahp5fFzWZv+LVNPT8uqhp6Pl1UfN91yq4U00bvWkgL1++jHHjxsHDwwOzZs1CpUqV0KhRI+Tk5CAlJQX16tUDACgUClhZWaFGjRqoWbMmFAoFatWqpd5maWmpy5tBVOJ4qCsRERER6Qu9+BCdtLQ0jBs3Dl5eXpg9ezYqVXody9zcHN27d0dwcDAyMzMRHx+P6OhouLu7AwA8PDywZs0aPHv2DLdv38aOHTvg6empy5tCRERERERUbunFHsg9e/bgn3/+wbp16zTO5Thy5EgsXrwYCxYsgLOzM2QyGWbOnIk2bdoAAKZNm4alS5fC1dUVEokEI0eOhKurq65uBhERERERUbmmFw2kj48PfHx8tG5ftWpVkeNSqRSBgYEIDAwsrWhERERERET0/9OLQ1iJiIiIiIhI/7GBJCoHlDnZ6u/zP0mr4BgRERERUUnQi0NYiejD8JNaiYiIiKgscA8kERERERERicIGkqgCyT+steAJY3moKxERERGJxUNYiSoQHupKRERERB+CeyCJiIiIiIhIFDaQREREREREJAobSCIiIiIiIhJF7xrI+Ph4dO7cWeOyjY0N7Ozs1F/h4eEAAEEQEBwcDCcnJ7Rv3x5LlixBbm6urqITERERERGVa3rzITqCIODXX3/F8uXLUblyZfX41atX0aVLF6xfv77QdSIiInDy5ElERUVBIpHA29sbO3fuxIgRI8oyOhERERERUYWgN3sgw8PDsW3bNvj4+GiMX7lyBdbW1kVeZ//+/Rg1ahTq1KmD2rVrw9vbG5GRkWURl4iIiIiIqMLRmz2Q/fv3h4+PD2JjYzXGExMTYWJiAhcXF+Tl5cHV1RV+fn4wMTHBrVu3YGVlpZ5rYWGBGzduQBAESCSSsr4JRERERERE5ZreNJB16tQpcvyjjz6Co6MjBg8ejCdPnmDq1KlYvXo1/P39kZmZCalUqp5bpUoV5OXlISsrC6ampu+VIyEhQeMk6wXJ5XKNy2LmleRa+lST+fWrZknnb97SBuZSmXr+S+UrJF1OLPK62tZ43zklPU9f19JFTUPPr4uahp5fFzUNPb8uajJ/xatp6Pl1UdPQ8+uiZknnz6c3DaQ2+R+YAwAymQze3t5YuXIl/P39IZVKoVKp1NszMzNhZGT03s0jANja2mrdpu3J9/vMK8m1dFGT+ct/zU82B6i/v+e1vNi15HL5W2uJmVPS8/R1LV3UNPT8uqhp6Pl1UdPQ8+uiJvNXvJqGnl8XNQ09vy5qvu9aKpUKCQkJxV5Hb94DWZT09HQEBQXh5cuX6jGVSqVuEC0tLaFQKNTbFAoFmjRpUuY5iYiIiIiIKgK9biCrVq2Ko0ePIiwsDNnZ2bhz5w7Cw8PRr18/AICHhwc2bdqE1NRUpKWlYf369fD09NRxaiIiIiIiovJJrw9hrVSpEsLDw7FkyRI4OTlBKpVi8ODBGDVqFABg2LBhSEtLw4ABA5CdnQ13d3d4eXnpODUREREREVH5pHcNpKOjI86fP6++bGVlhS1bthQ5t3LlyvDz84Ofn18ZpSMiIiIiIqq49PoQViIiIiIiItIfbCCJiIiIiIhIFDaQREREREREJAobSCIiIiIiIhKFDSQRERERERGJwgaSiIiIiIiIRGEDSUTvRZmTrf7ewcGh0BgRERERlT96dx5IIjIMUiNjfLI5QGPsntdyHaUhIiIiorLAPZBEVKry90rm76UsOEZEREREhkXvGsj4+Hh07txZfTk9PR2TJ0+Gg4MDunbtit27d6u3ZWVlYc6cOejQoQM6deqEdevW6SIyERUjf09lwS+pkbGuYxERERHRe9CbQ1gFQcCvv/6K5cuXo3LlyurxefPmQSaT4cyZM0hKSsL48ePRqlUrWFtbIyQkBCkpKTh27BiePHmCMWPGoHnz5nBxcdHhLSGi96HMyYbUyFjj/ZRsNImIiIj0i97sgQwPD8e2bdvg4+OjHsvIyEBMTAx8fX1hamqK1q1bw83NTb0XMioqCt7e3qhatSoaN26M4cOHIzIyUlc3gYg+wJt7Ktk8EhEREekfvWkg+/fvj/3796NVq1bqsTt37sDIyAgNGjRQj1lYWOD69etIT09HWloarKysCm0jIiIiIiKikqc3h7DWqVOn0NirV68glUo1xqRSKZRKJTIzMwEAVapUKbTtQyQkJGh82EdBcrlc47KYeSW5lj7VZH79qmno+cXWbN7SBuZSmcb8l8pXSLqcWGSNotb4kHkluZYuahp6fl3UNPT8uqhp6Pl1UZP5K15NQ8+vi5qGnl8XNUs6fz69aSCLUqVKlUINoVKphEwmUzeWSqUS5ubmGts+hK2trdZt2p4Iv8+8klxLFzWZv+LV1Jf8RZ06pLgmVUwdMfNKci1d1DT0/Lqoaej5dVHT0PProibzV7yahp5fFzUNPb8uar7vWiqVCgkJCcVeR28OYS1Ko0aNkJOTg5SUFPWYQqGAlZUVatSogZo1a0KhUGhss7S01EVUIiIiIiKick+vG0hzc3N0794dwcHByMzMRHx8PKKjo+Hu7g4A8PDwwJo1a/Ds2TPcvn0bO3bsgKenp45TE5Gu8dyTRERERKVDrw9hBYDFixdjwYIFcHZ2hkwmw8yZM9GmTRsAwLRp07B06VK4urpCIpFg5MiRcHV11XFiItK1/E90Leie13IdpSEiIiIqP/SugXR0dMT58+fVl2vUqIFVq1YVOVcqlSIwMBCBgYFlFY+IiIiIiKjC0utDWImIiIiIiEh/sIEkIiIiIiIiUdhAEhERERERkShsIImIiIiIiEgUNpBEREREREQkChtIIiIiIiIiEoUNJBEREREREYnCBpKIiIiIiIhEYQNJRBWSMidb/b2Dg0OhMSIiIiIqzEjXAcTYuHEjQkNDYWxsrB778ccf0bRpU8yZMwfnzp1D1apVMXnyZAwcOFCHSYnIUEiNjPHJ5gCNsXtey3WUhoiIiMgwGEQDmZiYCD8/P4wdO1Zj3NfXFzKZDGfOnEFSUhLGjx+PVq1awdraWkdJiai8UeZkQ2pkrN5LWXCMiIiIqKIxmAayf//+GmMZGRmIiYnB77//DlNTU7Ru3Rpubm7YvXs35s2bp6OkRFTeiN1T+WajWVSTWXCsuHlERERE+krvG8jMzEzcvn0b27Ztw8yZM1GtWjWMHTsWLVq0gJGRERo0aKCea2FhgSNHjugwLRFVVG82mkU1me/bjBYcIyIiItIlvW8g09LSYG9vj6FDh2L16tWIj4+Hj48PvLy8IJVKNeZKpVIolcoPqpeQkKDxpK0guVyucVnMvJJcS59qMr9+1TT0/Lqoqe/5i2o035xX3BrvO6ek5xl6TUPPr4uahp5fFzWZv+LVNPT8uqhp6Pl1UbOk8+fT+wayQYMG2LFjh/pyu3bt4Onpibi4uELNolKphEwm+6B6tra2Wrdpe/L3PvNKci1d1GT+ilfT0PPromZZ5ZfL5W9dQ8yckp5n6DUNPb8uahp6fl3UZP6KV9PQ8+uipqHn10XN911LpVIhISGh2Ovo/Wk8Ll++jA0bNmiMqVQq1K1bFzk5OUhJSVGPKxQKWFlZlXVEIqIyx9OQEBERkS7o/R5ImUyGsLAwNGzYED179sT58+dx8OBB7NixAy9evEBwcDCWLFmC69evIzo6ulCzSURUHvE0JERERKQLet9AWlhYIDQ0FCEhIQgICMDHH3+MZcuWoWXLlli8eDEWLFgAZ2dnyGQyzJw5E23atNF1ZCIiIiIionJJ7xtIAHBxcYGLi0uh8Ro1amDVqlU6SEREZBj4ia5ERERUkgyigSQiovfDU4cQERFRSWIDSUREohrNgg1lwQ/uYZNJRERUcbCBJCIiUfjBPURERKT3p/EgIiLDkn86kTcPhyUiIiLDxz2QRERUot73fZc8HJaIiEj/sYEkIiKdeLPRLK7JBIp/3yU/BIiIiKhssIEkIiK9JXZvJj8EiIiIqGywgSQiogqhpE9pwkNwiYioImIDSUREVMD77vXkIbhERFQRGHwDeeXKFcyfPx83btxAo0aNsGjRIrRt21bXsYiIiEr0EFxA3F5PNq1ERFSaDLqBVKlU8PHxgY+PDwYOHIj9+/djypQpOH78OExMTHQdj4iIqESJ2evJ940SEVFpMujzQJ47dw6VKlXCsGHDYGxsjAEDBuCjjz7CiRMndB2NiIjI4OU3mQW/imoexZ778815xc152zwiItINg94DqVAoYGlpqTFmYWGB69ev4/PPP3+ntQRBAABkZWUBAOoYyzS2q1SqIq8nZl5JrqUPNZlfP2saen5d1GR+/arJ/PpZU8wcCQD7XwI1xs4OnAVVrqrYeWLmaJunys2BaWUj2NraqjPljxU3r7g5AETNK65mSa6lz/k11tXy91Wa8wy9pqHn10VNQ8+vi5rvs1Z+L5TfGxVFIhS3Vc+tXbsWV65cQVhYmHrs66+/Rp06deDv7/9Oa7148QLXrl0r6YhEREREREQGpVmzZqhatWqR2wx6D2SVKlWgVCo1xpRKJWQymZZraGdmZoZmzZrB2NgYEomkpCISEREREREZBEEQkJ2dDTMzM61zDLqBbNKkCXbs2KExplAo4Obm9s5rVapUSWuXTUREREREVBFIpdJitxv0h+h07NgRWVlZ2L59O7Kzs7Fnzx6kpaWhc+fOuo5GRERERERU7hj0eyAB4OrVq1i4cCGSkpLQqFEjLFy4kOeBJCIiIiIiKgUG30ASERERERFR2TDoQ1iJiIiIiIio7LCBJCIiIiIiIlHYQBIREREREZEobCCJiIiIiIhIFDaQREREREREJAobSCIiIiIiIhKFDSQRERERERGJwgaSiIiIiIiIRGEDSUQAgAsXLiAvL0/XMYioDCgUCpw9exbXr1/XdRQiIjIwEkEQBF2HKC9SU1Px73//u0TWEgQBEomkRNYCgL/++gudO3fGqVOntM5xdnYusXrlWW5uLipXrvxO10lPT0f16tVLJc+xY8fQvXv3QuP79u1Dnz59irxOfHw8qlevjkaNGqnHHB0d8ccff8DU1LRUcpYGuVwOBweHQuNZWVl48OABGjZsCEEQUKmSbl8ry8nJgZGR0Vvnbdq0CW5ubvj444/LIFXJW7RoEfz9/WFmZqbrKO+trH8HmZmZSE9PV794k5OTg5s3b6Jbt26lUu/Ro0fw9fVFQkICatSogadPn6JZs2YIDw/Hxx9/jMzMzLeuUaVKlVLJVhxt/+slYcOGDRg+fDhkMlmprP+m//3vf7h9+zbefPql7f66rCkUCtSpUwdmZmaIj4+Hubk5mjRpUmievt3PGqoXL16gatWqWrdfvHgR9vb2ZZhIP1y/fh0HDhxAamoqatasCTc3N7Rs2bJEa6hUqlJ/zqNQKJCamopatWqhadOmJbbu48ePUaVKFZibm5fYmu+CDeQbHj58iOTk5EJ37O3bt1d//9lnn2H27Nn44osvNObY29vj4sWLmD9/Prp06QInJ6e3/mLv3r2L8PBwPHz4UF0zOzsbt2/fRrdu3TB06FDY2NgUed0+ffpg3759GmPTpk1DaGhoobl2dna4dOkSXFxcilxLIpHg2LFjAABfX9+3Nq+rVq1Sf5+YmIjg4GDcuXOn0B6s/DWLkpubi5s3b6JZs2bo3r07jh07BicnJ621z549W2ymfLdu3UKTJk1w48YNrXOsrKwAAEFBQZg1a1ah7fPnz0dgYKD6cnZ2NtasWYO9e/fiyZMnqF69Ojw8PODv7w8TExP1vEuXLiE4OBgPHz7UeEL4zz//4O+//9aoce7cuUK/91u3bmnk0TZn8uTJSE1NBQAMHDgQe/bs0fibffnyJby8vHDp0iUAwOnTpzFv3jwcP34cGzZsQFhYGCpVqoQFCxagb9++AIAJEybgiy++QO/evWFsbPy2H/NbpaSkaN1Wr149jctZWVn4559/Cv39dO/eHaNHj8bXX39d5N9F/v9cvoyMDCxevBhRUVEwMTHBb7/9hvHjx2PDhg1FPgEqyrv8/QDi/oY6dOiAXr16wd3dXeO+5E2+vr74448/0Lp1a7i7u6NXr16FnlgUvL0FGRsb46OPPsInn3wiKldcXBzatGmj9Xe9YcMGTJgwQX15165d+O2339QP5h4eHhg1apTGdRwdHfHnn39q/E8U5a+//sLBgwfx+PFj1K1bF3369BHdHNy8eROWlpbYt28fXFxcUK1atSLnLVy4EAsXLgQAeHp6IiIiQtQDrZjfAQDExsZi165dePz4MUJCQhAREYHJkyejcuXKxb5Ql8/Z2Rm7du3C0qVLkZWVpbGtYcOG+P333wtdp7j7jLc1WGvWrMFXX32FqVOnolq1apgzZw6qVKmCjIwMLFu2DM+ePUNYWBisra213gfnv7CZmJgI4PV9/7p163Dx4kW8ePECdevWRcuWLTFx4kSN/5F8xTVONjY2ov/Xxf4+r169iu+++w737t1DTk6OxraCj00dOnTAmTNnin2RJy8vD5UqVUJcXJw6f7Vq1dC8efN3up3Lli3Dzp070aRJE416EokEe/bs0Zg/e/ZsrXmWLVuGc+fOQaFQYOjQoQBe34+OHTsWU6ZMgaOjo8Z8lUqF6OjoQo9Nt27dwurVq9XzDhw4gAULFmDnzp2wtrbGzp07sWrVKnz77bfo0aMHgHe7n9V23/7mY4A2SqUSUqm02Bc2qlSpUuzPKt+yZctE1cw3ZMgQzJw5s9D/Vf7f4rv8/LU9HhobG2PIkCFYs2YNWrRoUWj7+vXrsWbNGiQkJKjHBEHAnj17cOjQITx+/Bj16tXDgAED0LNnTwDidxjs3r0bAwcOREREhNZ5X375pfr73r17w9PTE71790b9+vW1XuddZWVl4eDBg9ixYwd+/fVXAMCpU6cwbdo0uLi4oF69erh37x5OnDiB4ODgIl8wf1f37t1DREQE9u7di/Pnz6vH3/Zi0ogRI7B9+3b0799f6/1k/v/x216sy+fi4lLkWvmP6V26dMG4ceNw7do1LF++HNu3b8fevXsxd+5cSKVShIaGqncAJSUlFbpPUqlUCA0NxaxZs94p/9u8/SXxCmTjxo1YuXIlZDJZoTv2gs3L06dPsWzZMly7dg3Tpk1Tj+c/WOTm5mL58uVITU2FnZ0dPvvsM3Tp0gXW1taFagYEBKBatWqoXbs2Hjx4AAcHB0RGRmLIkCH44YcfcODAAQQGBsLd3b3Qde/cuQPg9R3Tjh07ALx+UFyxYoXGvJcvX6qf0B0/fvytP4dmzZq9dU5B8+bNQ8OGDTFr1iytD8AxMTFYsmQJHj16pPGgWqVKFVy8eBFBQUEAoPFA9r4GDBiAixcvws3NDRKJpNCDeH5mAIiIiFA/4c6XkZGBgwcPajSQoaGhiI2NxfLly1GvXj0kJydjzZo1CAkJ0XiSvnDhQtjb28PBwQFJSUno1asXNm7cWOiJ9oIFCxAdHY3q1asjJycHJiYmuH//Pv7zn/+ImpObm4vhw4fj2bNnAF7fsRdkbGyMfv36aeT/6quvkJubi82bN+OHH35A7dq1MWXKFHUDee/ePQQEBGDOnDmoVq2axp3Lm827mKYp/04x/+cvkUggkUhQvXp1jfX279+PxYsXIyMjQ+N3JZFIYGRkhGPHjuHatWsICQkp1Cy8+btdunQpsrOzcfToUfTp0wcNGzbE559/jkWLFmHr1q2iHlj9/PyK/fuRSCQ4efIkYmJiAIj7G9qxYweio6MREBCAvLw89O7dG+7u7oXu6FevXo2XL1/iyJEjOHjwIJYuXYrOnTvDw8MDzs7OMDExwYwZM5CamgqJRIJq1arh+fPn6if2ubm5qFmzJoYMGfLWXMOHD0fbtm0RFhaGWrVqFfo5hIeHqxvIjRs3YteuXRg3bpz67/+nn36CSqXSaDI///xzTJ48GT179kTt2rU1/obyH+C2bduGsLAw9OnTB02bNkVKSgomTpyIuXPnwtPTUz3/xIkT+PbbbzUaptzcXEilUly6dAkBAQFo1KgR1q5dC0tLy0L5o6Ki1A3kixcvoFQqRTWQYn4He/fuRWhoKAYNGoSTJ09CIpHg6NGjyMjIwOzZs7Fo0aJia+S/YBceHo4lS5bAxMQEJ0+ehK+vL5YvX47GjRsXus7b7jMmTpyIbdu2FXqc+eeffzBjxgzEx8fjq6++QmxsLE6ePKl+1d3MzAxz585Fly5dABT/ol9Bcrkc48aNQ69evTBnzhz1E6Q///wTQ4cOxdatWzWeEBfXOPXp0+ed/tfF/j4DAgLQtGlTDBkypNgXxdzc3LBw4UL07t0btWrV0vi7/eSTTzBz5kw0adIEfn5+GDt2LGQyGQRBwKtXr3DgwAGNIznedjujo6OxY8cOtGnTptjsAFCjRg2Ny8+ePcOJEyfQr18/nDlzBpMnT8bUqVPV27Ozs9GiRQt4e3tjw4YN6NChg3rbrFmzEB8fj48++ghKpRK1atVCXFycxuME8Prvf+vWreq/o2HDhsHW1hZff/21uoF82/1svuLu2xMTEzFr1iwEBQUV+6L1n3/+iYsXL8LOzq7QnIIvaOT/rFJTU3Hy5Em4ubmhfv36ePjwIQ4cOKDx2Aq8fsuGNvkv8v3999+YNGkS/P39MXDgQI267/rz/89//qNuoos6wmzAgAGYMWMGxo4dC+D1/+3MmTNx5cqVQs+LwsLCsH//fowYMQL//ve/kZKSgmXLluHBgwcYNWoUli9fjujoaK33Q/n3P0eOHMHAgQNx+PBhrfMKNpAzZszAwYMHsW7dOtjY2MDd3R2urq4af6enT5/GkiVLcOfOHfXv/M0XnvI9ePAAP//8M3bv3g1BEODm5qbeFhoaqtEYAa+byu+//17dQL7LzpqC+bZv344///wTrVq1wvTp0zW2b9y4EWPGjNF6/UGDBgEAhg8f/tZa3377LZo2bYrNmzdrvFi3ePFihIWFqef169cPBw4cwJgxY1CvXj2kpqZiy5YtaN++PZo3b45du3YhPT0dly9fhqOjIwRBwOrVqxEUFIQaNWpgxYoV6p/TmDFj8NNPP6mfW5w7dw7z5s2DVCrFrFmz3in/23APZAFdu3bFN998o76T1Mbe3h6HDh3CxIkTUbduXQQHB6NKlSqF9obcv38fsbGxOH/+PGJjY5GdnY3OnTujS5cucHV1BQC0bdsWZ8+exf3797FkyRJs2bIFly5dwpIlS3Dr1i0sXboUs2fPxtChQwu9MluwXlBQEJ49e4YDBw4UajaNjY1hYWEBW1vbYm9XcXtGsrKytO5VsLOzw/nz54vd6/D555+jX79+MDMzg1wux5dffolVq1aha9eu6jtMbQruqdT2Sk1Bb3sClJubCz8/Pzx9+rTIV+1NTEzg7u6ucThRt27dsGvXLtSpU0c99vDhQ/Tt2xdnzpxRj7Vt2xZxcXG4f/8+Zs+ejZ07d+LmzZvw9fXFwYMH1fMcHR2xc+dOPH36FBEREQgJCcGPP/6IK1euICQkRPQc4PWdz969e4u9zY6Ojjh//jz++9//Yvz48Th//jwqVaqk8TcUGxur9fodOnTAw4cP1U1TUQ1kRkYG1q9fD7lcDgB49eqVxvanT59iw4YNsLCwwOjRo9XjPXv2xPDhw9VPIgvq3Lkzjh07Bl9fXzx48ABr167VeIHjzf+5Tz/9FEePHoVMJkOHDh3U/3edOnXChQsX4ObmhujoaFF74rXJy8uDIAjv/DeU79KlSzhy5AiOHz8OExMTeHh4oE+fPqhdu3ahuWfPnkVQUBCuXr2KatWqwcPDA5UqVYJSqcSsWbNgZmaGV69eYeXKlahevTpGjRqFQYMG4cmTJ8jIyCg2V9u2bfHZZ5/hf//7H8LCwtC6dWuNuflHLQCvn/ysX79eY+/CzZs3MWbMGI1mXMzPtUuXLli3bp3GoUjx8fGYPn26+u8LAHr16gUPDw+YmZnh0qVL6lfpu3fvjjFjxsDOzg4DBgzA3r17ERQUVOh+u2D+6dOn48KFC3BycirUIHz99ddFZi7ud3Dq1CmEhYWhefPmaN++PS5cuIDU1FQMGDAAf/31V7HrFZT/9/vw4UP4+Pjgt99+w9OnT9GvXz+cOHFCY+7b7g82bNiArVu3YufOneqGRi6Xw8/PD7Vr18bKlSvRqFEjODs745dffkHdunXVa6ekpGDYsGE4efKk6ENYR44ciV69emHYsGGFtm/btg1nzpxBeHi4euzTTz/F2rVrtTZO9vb2ov/Xxf4+27Vrh9jY2LceWlnUi7vA67/bsWPHIjExEStWrEDNmjXVv+/8WlKpVOPFxrfdzs6dO+PEiRPvfZTHlStXsGzZMuTl5WHw4MHw8PAoNOeXX37BwYMHsX37dvVYu3btcPDgQTx8+BDh4eFYu3Yt9u3bh4MHD+LHH39Uz7O3t0dsbKzGfXFubi6cnJzUt/tt97P5irtvl8lkWL9+Pby9vTWeTL+pf//+qFu3Lu7du6f1sb/g3rBhw4Zh5syZsLOzU4/Fx8dj/vz5GkdsOTk5aazx8uVL5OXlwcbGRr0XzN7eHjt37sTEiRPRvXt3zJkzR/24aWNj804//82bN+PChQuYOXMm6tevjwcPHiAkJASNGjWCh4cHVqxYgXPnzsHV1RWurq745ptvYGFhge+++67Q4fRdu3bF9u3b0aBBA/XYrVu3MHbs2EL3G0Up7vmcGK9evcLx48dx5MgRXLhwAW3atIGHhwd69OiBfv364bPPPoOHh0eh33n+4Zvnz5/H9u3b8ccffyAvLw/ffvstvvjiC43/CQcHB1y4cEHjfzcvLw/t27dXP8eYO3cuzp8//9adNRkZGfjtt98QERGBjIwMpKjYBV4AACAASURBVKenY/v27YUe8wAgMDAQWVlZRb6YVNRRFW8q+Haljh07arxYB7x+y0KXLl00/k/c3Nywbt06jd/n/fv34ePjgwMHDuDRo0fo27cvcnNzce7cOVy9ehVDhgxBbGwsTExMNB7roqKisGLFCgQHByMqKgoHDx7ExIkTMXbsWFFvo3knAql16NBByM3Nfes8Ozs7QRAEISMjQ5g0aZLg5uYm3L17V+jQoYPW66Smpgrh4eGCs7OzYG1trR53dnYW8vLyBJVKJXTq1Ek93q5dO3Wdy5cvC926dRPGjBkjPHv2rFCOgjZv3lxkfUdHR/WXtbW10LZtW6Fnz56Cg4ODYG1tLfTs2bPQdbKzs4U1a9YInTt3Ftq2bSvcvXtX+PLLL4XHjx9rzBs2bJiQlJSk9bYLgiC0bdtWyMvLE+7duycMGDBAEARBSElJEXr06KExLyYmRujatatgY2MjWFtbq7/yb+uJEyeEEydOCMuXLxfc3d2FqKgoQS6XCwcPHhT69u0rfP/99xrrpaamCnK5XIiNjVV/XbhwQb3922+/LTZ3wZ/fq1evNMYyMjIEJycnjbFu3boJKpVKyM7OFhwdHdXjDg4OGvPat28vCIIgPH36VP2zV6lUwqeffvpOc/KpVCrhzz//FHbv3i2cPHlSyMzM/P/Ye/Owmvb+ffxu0ClzqJR5OjInJY0qEZqjdJApTqGo6AgpQyhK6ihkplChOZFQpBKOMdNxDM1zajfuan3/6LfWs9deaw89n+f337mvy/U8Z7f2tPZa7/druO/7Rfv7ggULiMLCQsLX15dwc3MjCIIgHj16RCxatIjxWt++fSOePHlCcLlcoqGhgXq8o6ODcHNzI1auXElMmjSJWLlyJe3funXriPj4eLbTR/uc/J9fXV1d4H1H/u4dHR2Ev78/MXPmTCI9PZ3xdxJGRkZEeXk5QRD/OX+VlZWEkZGR0M/F+/lIJCQkMP7+6dMnwt7envaYs7OzWK9NEATR2NhIxMfHEy4uLoS6ujqxbt06wsfHh5gzZw4RFRVFEARBvH//nggODibmzZtHaGtrE/v27SNevHhBlJeXE97e3sTkyZNpn5P83OR5bW9vJ2bNmiXy2ibP3bFjx4jp06cTN27cYP07QXSfSy6Xy3hP8hz3BJqamkRrayvjtXjXP4IgiBkzZhBdXV1EUVERtWaUlJQQ8+fPp32+mJgYYvr06URoaKjAz+/t7S3wHxtE/QaTJk0iOjo6qO9DEN3rpbA9gA0LFy4kampqCILo3n/a29uJjo4O1rVdnPUgNDSUugciIyOJKVOmEAEBAUR7ezt1TEhICGFpaUlkZGQQb9++Je7cuUNYWloSISEhBEEQxMSJE2lrL+8/8m8E0b1H8V+HJFpaWhi/p66uLu1z8KMn97q4v+fatWuJt2/fCnxPcTB//nziy5cv1H9raGhQ///z58+MtUXU94yMjCT8/PyIkpISorm5mfZPHLS2thLq6upC4xW2e5PcqxobG6nP3NHRwdjDVq5cSURERNAeO336NLF69Wrqv8VdZ4Wt7bzYu3cvweFwRB4nDmbOnMlYq1pbW1nvKV60t7cT4eHhxNGjR2mvRRDd383Ozo5Ys2YNUV9fT2hqavb4/BsaGjK+Y1NTE2FoaEgQRPc9o66uTsWIfn5+Aj+rkZERbW8mCIJoaGhg/JZssQJBEKzrdn5+PrFt2zbC0dGRqK6uJkJDQ6k1jg0FBQXEgQMHCGNjY8LU1JRYu3YtoaurS0ybNo1x/klcu3aNMDc3J+bOnUucOHGCKC8vJ3R1dYnq6mrGsba2tkRGRgbtsYyMDMLGxoZxbHFxMXHr1i1ix44dhJGREaGnp0d4e3sTaWlpxP79+wkNDQ1i3bp1xJ07dwgulyvwPQmie/1j+8cbtxMEQbx48YJYsWIFYWJiQhgbGxPGxsaEgYEBMXXqVOoYAwMDorS0lPa8kpISYu7cubTHZs2axbg2GhsbCTU1NYIgCKKzs5PQ0NAgDA0NibKyMuLYsWPE+vXrCYLozg+MjY1pz7179y4xdepUwt7envjx4wfr9ywsLCScnJxon5/8Jy7+pbDywMbGBmfOnMH69euFmqQQ/1/Ttnfv3ggPD0dQUBDs7e1pOpbOzk48e/YMDx8+RHZ2NkpLS6GlpYUNGzbQWvKqqqoIDQ3Fpk2boKCggPv370NOTg6ysrJoamoCAEyePBk3b96Ep6cnli5dioiICIYQl+wCjBkzhpWeFxgYiLlz5yIoKAgSEhLYsmULevXqhY6ODoSHh6O6uprxnODgYLx79w7BwcHU5xs6dCj27NmDkydPUsdNmjQJjo6OMDY2hry8PO01yGqwgoICmpuboaysjB8/foAgCCgrK6OmpoZ2/JEjR+Dg4MDaqQRA/a+/vz+io6NplTlNTU3Y2dlh27ZtAIDz58/jyJEj6NOnD62yxUtJ3rVrFxoaGnDnzh2Ul5dj3bp1ePPmDaM6qaurC19fX/j4+GDAgAGor6/HwYMHoa2tTTtOXV0dPj4+8PX1xbhx43Dx4kXIyckxzsvw4cPx9u1bTJ06FU1NTaitrYW0tDSt+i/OMQDw7ds3rF+/Hu3t7VBWVkZpaSkkJCRw4cIFitrn6uoKe3t79O7dGxcvXkRBQQE2bdqEoKAg6nWqq6vh4eGBV69eQUpKCjdu3ICDgwMiIyMxc+ZMSElJUVSaQ4cOYdeuXegpPnz4wKCEzps3DykpKayVXBJSUlLYvXs3pk+fDm9vbxQWFsLd3Z3xWra2tnBxccHmzZvR2dmJ/Px8nDhxgkaNBLq7AGydIj09PaoTGxgYCIIgYG1tjY6ODkRERODMmTMU5ZfEq1evwOFwhFJoUlNTkZaWhsePH2PChAkwNzfHgQMHKOro4sWLsXnzZly+fBmVlZUwMjKCj48P9PT0aFXDtWvXIiEhAV++fKFpo//++2/qXHA4HMjKymLXrl0oKiqiUUBJgxZe+oqHhwemTZuGHTt24P3799i5cydj/VNXV0doaCg8PDwgKSmJrq4uhIWFQU1NjfFdv3//jlu3bqGyshLe3t64d+8elixZQv19zZo1FFVaQUEBjY2NCA4OhpWVFVpbW6nPqqCggJaWFqioqFBrhoqKCmPNsLe3h6qqKrZs2YIPHz4gKCiIoV/pifbJ1NRU5G+QnJyMsLAweHh4UI9funSJOh/C9CVA9xoUFxcHU1NTrFq1CpcuXYK2tja2b9+OX375hdVoQZz1YMuWLWhra8PChQvRp08fnDx5Evr6+rTXcXNzQ1dXF/z9/VFTUwMVFRVYW1tjw4YNAMSnsHZ2dgrsYrBp1lavXo2DBw/i999/Z6yHvKY84tzron5PUsbRr18/rF69GgsXLmRQYvk7z4L2gaqqKowZM4Y6jnf/Hj9+POrq6nr0PSMjI9HY2IiYmBjqcUIAxY9/L+dyubh9+zbGjRuHoqIiisrMBv7rb/To0Xj48CG1hxYVFUFGRgadnZ2043x9feHs7IzLly9DQUEBVVVV6N+/P62bLO46K87aDgBpaWkCNYzCNLkkeM/b9OnTERAQAE9PT/Tu3Rs/f/5EQEAANDQ0hL5Gr1694OzsDB0dHWzfvh0AaGtRVFQUdu7cCXt7e3R1dVHxk7jnv62tDbW1tTSDserqaoqpU1ZWhtbWVgwYMACrVq1CXFwcpk6diqVLl1LHk7p8CwsLuLq6Ytu2bVBWVkZ1dTVCQ0OxYsUKFBcXw8PDAwRBoLa2lvZ8oLsbN2jQINpjvJR8soPJS8kn8fLlS6SlpeH27dsgCAKLFy/G8ePHMW3aNADAnTt34OnpiefPnzM0oEC3xMfOzg47duwQSTn19PTEpk2boKOjg2HDhqG4uBj5+fmIiIhgHDts2DDY2NjAxsYGFRUVSEhIwLVr16iOs62tLRwdHQUyDXjx4cMHkceQ30WUXMnGxgYuLi5wc3ODsrIySkpKEB4ezmAm6evrw9PTE56enhg6dCjKyspw/Phx6Ovro62tDeHh4Zg+fTr09fWxaNEidHR04MyZM3j9+jXWrl2L7du3M3Ssc+fOxdOnT5GZmUnFv7x0ZHGkZ6LwL4WVB5aWlvj06ROkpaUZpgm8mi0/Pz8GtzwhIQEnTpzAvXv3sHXrVuTk5GDIkCFUS11LS4t1oSkqKsKuXbtw9OhRfP78GVu2bEF7ezt8fX0RGBhIo+d1dXUhODgY165dQ0BAALy9vam/C6KOkSApZBoaGsjLy6NdMB0dHZg9ezbDnMPAwACJiYmQl5enaCrNzc0wMjKiiY5FCf2B7pvt69evCAsLw/bt2zF27FjIysri/v37SE5Opo6fOXMmXrx4gdLSUri7uyMuLg5lZWVYtWoVMjIyqOM0NDSQmZlJczatrKyEubk5lQDo6OggICCA0vaw4fXr1/j999/x66+/4s2bN0hOToalpSV27dpFW3hramqwefNmvHz5Er1790ZzczN0dHQQFBREW4zr6+tx9OhReHp6ory8HJ6enmhqasL+/ftpv1Fqair27NmDlJQUxMTEID09HdLS0hg/fjxlUCTOMQDg5OSEmTNnYvPmzZRmLzw8HM+ePcPFixep41pbWyEtLQ1paWlwOBy0tLTQaJNubm4YPnw4PDw8oKuri4KCAly5cgXJycmIjY1lnDtRyQl/EE0afjg6OtKCt/Xr1+Px48dQUVFhbGxfvnyhqBkkPnz4ADc3N4wbNw55eXl4+fIl9beuri6cP38eN2/eRFlZGRQUFGBtbQ1nZ2eUl5dTG2thYSHDsIDU6ZB6kE+fPmH9+vWws7PDnTt3ICEhgX379jHc8Ozt7bFt2zbWDZPE/PnzYW5uDgsLC1Yzn8rKSty+fRsDBgzA/PnzBbqYEgSBq1evIiwsjKJ2lZaWIj4+Hhs3boSJiQk2btwIfX19yMnJITw8HLKysgC6f5+Ojg6oq6sjOjqaQf/98uUL3NzcMHjwYISGhsLExIT6+/fv37Fu3TpwOBwoKiqisrISQ4YMwalTp2i0m6ysLHh5eWHevHm4c+cObt++DTs7O6xYsQLOzs4Auu/xlpYWSEhI4JdffkFbWxtNJ0sG03Z2diguLkZISAg8PT0xceJEyMrK4u7du0hJSWF8/pqaGri7u6O2thbh4eGwtbWl/l5bW4uoqCiGgciXL18Y9O+EhASRv0F5eTlcXFxQXl6OxsZGDB06FLKysjh9+jRGjBiB+Ph41ucWFBTg1q1bUFNTw/Xr10EQBJKSkmBiYgIul4tjx46Bw+Fgy5YtDB2kuOsB0F1ge/HiBS5fviw0UBNFZRPmEMt//vnB/3dNTU00NjbS1gTexImXhkVC2L0eHx+PmJgYVFdXIyoqCiEhIfD19UWfPn16bKgibB8IDg5GamoqY20CurWYixYtohWjRH3PkpISgZ+J35iEf1+XkpLC6NGjsW3bNoSGhmLRokWsyVlSUhLi4uJoFMrc3Fy4ubkhPj4emZmZiIiIgJSUFExNTSmtMAkul4sXL16gpqYGioqKDLMt/nVWUVERVlZWcHZ2psUWwtZ2XqMOX19flJWVsWqnSbOd1NRUvHz5Elu2bKG0jWFhYZgxYwbc3Nyo40tKSrBlyxYUFhZSe/WsWbMQEhLCKhPgxb1793Dw4EEqidqwYQON3gt06w/Dw8NhaGjYo/N/4sQJxMfHY/Xq1dS6feXKFZiZmWHUqFHYs2cPhg4dioSEBPTr1w+5ubnYtm0bdHV1sW/fPvTu3ZtKpgWF7eQ1dv/+fdTX12Pv3r2MWFVGRgaampo0OY6pqSnCwsJEUvLV1dWpvUxXV5dBDS8rK4OTkxOKioqgpqbG+M0tLCwQFxeHgoICmJqaws7ODlu2bEFiYiIGDx5MO7apqQllZWVITU2lCl2LFy/GyJEjaccJatbo6+tj7ty56OrqQmxsLOLj46GkpIRly5bh+PHjAu9pQHAxiRfiyJU6OzsRGhqKpKQkRrGO9z7hcDjYv38/7ty5Q63JVlZW8PLywsePH3Hq1Cns3bsXw4cPR1FREeTk5DBkyBDU1taitLQUU6dOhaOjI+t3ISEhIYHLly9T/y2O9EwU/k0geSBKAyYuVFVVMWPGDCxbtgwGBgasBhUk+DsX7e3taG9vR0NDA8zMzBgbKgCkp6dj9+7daGlpQWFhodifCwBMTEwY1bisrCwcOnSI4fpnYGCAlJQU9O/fn0ogGxsbYWZmhuzs7B69b1tbG86dO4eVK1eioaEBfn5+4HA42LlzJ62LsWDBAsTHx0NOTg7a2trIy8uDhIQEIxjx8fHBly9f4OzsDEVFRZSWliIiIgIaGhpUZ8zAwABZWVlCq5fLli3DunXrYGpqSi2cz58/x86dO3H37l3G8UVFRaipqYGysvL/2ea/pKQEioqKkJaWRkpKCpqammBjY0Pjy4tzjJaWFnJycmgLEpfLxZw5cyitAL9bLy/IaticOXOQnZ0NGRkZ6vfu6urC7Nmz8ezZM9pzyE1UUHICgBFES0pKYsyYMQzdgaBgG+iueLIZAfz8+ROenp548uQJo2ovDD3dWL9//461a9dizJgxiIyMZGUmrFixAn/99RcUFBQYmglx3cxIiDtKJScnB0lJSaisrMTQoUNhY2OD2bNn459//sHbt29haWkJPT09HD9+HFwuF4mJifD390dAQAC4XC727dvHGrA3NTVhx44dKCwsRFVVFc05mMvl4tmzZ6itrYWysjKmT5/OqFxaWlpiz5490NTUpO6nL1++wMnJCQ8fPgQAoQE0LwYPHowzZ85g1apVaGhogI+PDzgcDnbv3g11dXXWz08amCUmJqK5uZlyLnRyckJjYyPk5eVRV1eH8ePHIz09HQ4ODqwaSFFdVKA7iH7z5g1KS0uhoKAANTU1gZVcLpeLkJAQREVFYePGjXB2doakpCRcXFwQFBQktgFESUkJlJSUICUlhdTUVHA4HGo94K1AEwSBc+fOQVlZmWawtWLFCnR0dODUqVOIiYkBh8NBUlISdu7cyQiwRTnETp06FatWrRL4Wa9cuUK7fkQlTmyFWYD9Xo+MjERycjKcnJzg7++PBw8ewNXVFcrKyggICKCeKyhB5tctC9sHxo4di7lz51JOm7yIjo5GQUEBzflc0Pf88eMHtLW1xXZ3FoVXr15h/fr18PDwwPz58zFo0CBUV1cjIyMDYWFhCAkJga6uLu05LS0tkJWVhYSEBP766y9wOBzo6ekx9khxmAscDge9evXCL7/8gm/fvkFeXp4xqkrY2s7L5BBXO52amkor7nM4HCxYsIDmQ8D7Haqrq6GoqMjqGMrv+M7lctHS0gIvLy+aRh/4zxgGBQUF6jf6b87/jRs3KE2bsrIybGxsYGFhgWnTpkFfXx/Hjx+nXa8VFRVwd3dHXV2dQKMbYXjz5g3VHRQGLS0tPHnyBFJSUtTe39HRAV1dXUazYPfu3ULXK2F6VldXVwDdieaNGzdw8+ZNlJeXw9nZGba2tjQzKkNDQ6SkpAh9r540azo6OpCRkYEbN27gyZMnMDExgbW1NQwMDGjFEXGbCsbGxkhPT4ekpCT09PSQl5cHoLu5QcZL4o61ioyMxIoVKyAjI4OfP39i0KBBAnXb4tybBEGgq6sLUlJSqK2thby8POMeX7FiBfz8/HpsmsmLfxNIFnz//h2lpaXQ1NRES0sLoxv55MkTHDhwgOYyReL9+/eorKxEVlYWsrOzkZubi5EjR8LAwABz586FmpqaQCMcEp2dnZg9ezZDQMyLL1++4Pz58zh48CDtcVGJQnJyMvbs2QMDAwMq8Xry5AmOHTvGWMT9/f3x9etXeHl5wdHREfHx8QgKCoK8vDz8/Pyo43pS3RcFcTuV7e3tCAkJQXp6OqqqqqgK6ObNm6kg7tixY5CWloarq6vA86ipqUkZypALJ9At4CaTLxLCxhiI4ybH3yX4X8HExAQnT56k0d4+ffqEzZs3U11b/uC3vr4epaWlMDQ0pOjIpqamlKMleS5+/PiBDRs2MIoLopITAD0Ojns6U6y2thY3btyguYA2Njbi6tWrrLb9vB0HYRsr/29YUVGB169fw9DQkNpoeH9LYUFSVFSUSPoVb5L5vxylQm5kNTU1WL16NVWAWLhwIR49esRquEXi5MmTuHHjBhW86evrw8rKCpaWlkI3HE1NTTx9+hQSEhK0IoSWlhbNNICkvZWWlsLCwgJlZWWszqPC8OzZM4G0NLJrTnYAZs6ciYcPH6KsrAxBQUE4e/YssrKycPr0aVy9epX2XHG6qIIcHEnbdd5A6OPHjxQlLjAwkNb51tXVxd27d4UGGOKOlRG3Ah0YGIh3797B1dUVmzZtwuPHj+Hj44OmpiaaNMHIyAienp6sDrEeHh7w9vYWeW0fPnz4fzJXkv9enzdvHq5cuQIVFRXqOquvr8fChQupQA4ApkyZAg8PD6xfv572emzdUUH7wOnTp+Hi4gJvb29YWlpCRkYGHR0dSEpKQkBAAC5cuMCYTcfWubWwsMCrV68EdpHYKKzt7e1ITk7GkiVL8OPHDxw4cADy8vLw9vbGoEGDkJ2dDX9/fxQVFVHPGT16NHbs2EFRVXs6A1qc4mBOTg7c3Nxw6dIlTJs2DadOncKFCxcQEREh1jie/2YuspaWFhITE2mztr9+/YoVK1YwEkhx5mzyNwwkJSUxatQoWhGlqqoKbm5ujDEMp0+fhqKioljnXxycOHECq1atYh1J1NnZiT179uDQoUO0x8VJJMSNzTZu3Ihff/0VHh4e1PV/7tw5PH36FKdPn6aO4y0y9xTkGBz+x7KyshAbG4vs7GxMnjwZcXFxALqd5cPCwlgdtkn0pFnDi+LiYsTGxuLWrVtob2+nXQviNhW2b98OSUlJivI9f/58yMnJ4ezZs1TcJe5Yq9mzZyM3N1fkfHFx7s13797Bzc0NISEhmDFjBo4ePYr09HRERkbSzqW/vz+Sk5OFSs9E4V8NJA9EacBIHDp0CIaGhqwuUwCgqKgIOzs72NnZoaOjAwUFBcjOzoavry+qqqowc+ZMvH//Hh0dHWhpaYGenh7t+W1tbRgzZozAAPrFixe4cuUKMjIyGAkkL2UCoCcK1tbWsLCwwIQJE3D37l1UV1dj8uTJVKLGDy8vLwQEBMDBwQGtra0UXcPLy4txHH91PzMzEw4ODj2mEu3cuRPnzp2DhIQE/Pz8qE7lgQMHaM+5ePEi3NzcWEdJkJXFrq4u/Pz5E2fPnmUEaCQledSoUXj48CEtec7NzWUEs6LGGJDnT1Q1Rxw9B0l3EgbeQMPR0REbNmzAmjVroKKigpKSEly6dAlr166ljiFd5XgRHx9PC4RXr16NDRs2YPXq1eByubh16xYuXLhA482TaG1thYaGBmpqavD27VtIS0vDw8MDCxcupBLIN2/eiPweQM9nNxYWFuLKlStIS0uDvLw8LYH08vJCUVERtLW1WRNXMtE/c+aMwM/G/xtOmDCBcY/ygl8TSeLnz58CnyMI4oxSyc3NxaFDh1gDJN5ZYcrKyigqKsKIESNQXV2NpqYmSEtLU9pqQckj0H2d8uq+jhw5gtTUVDg6OkJZWRlWVlYwNzdnUMJUVVURExMDBwcH6rHbt2/TxpV8+/YNzs7O1HxUTU1NWFhYIDQ0FMbGxvD09BR53QQHBwtMHpubm/Hz50+aVrJPnz4YMGAAZGRk8OnTJwDdQTPbRhkcHIzw8HBoamri3r17UFJSwoULF+Dk5EQlkN7e3igtLYWUlBQGDhyI+vp6dHZ2QkpKCh0dHRg5ciQiIiJw//59nDhxAsuXL6eSMV4YGBhg+fLlMDIyYpxL8r7jHUvEBjLx4F/7BSE1NZWSJkhKSlIuokZGRrTjfv78CQsLC8q1U1lZGXv37oWtrS08PDzg5+cnMvEDwDp+gYQg7R8JQfd6S0sLRXkj7wE5OTlGACYpKYn4+Hh8/PgRBw8epM4//30jbB/Q0NDAoUOHsH//fuzfvx8DBw7Ez58/0bt3bxw8eJCRPArr3ALia6yAbkfIwsJCLFmyBLt378bgwYMhKSkJHx8fREREwMDAAHfv3sW3b99QX1+PIUOGMEb3iDvSgcT169dx5coV1uIg72sGBwdTRTgXFxf8+uuv8Pf3pxXU/pdzkZctW4Y1a9Zg5cqVUFJSQklJCS5fvszogosao0Li27dvsLKyYrA9eOfH+vv7s45h2L9/P06cOCH0/PMPqBc2L7ukpATJycmsI4mkpKSQnp5OSyCFJRK8CaSw2IwXvr6+cHFxwfXr18HhcGBsbExR8nmxYMECkWOavn79Ss025/3Nv3//juTkZBptVFJSEkZGRjAyMkJFRQUtThkxYgSWLl2KSZMm0Zg9EhISVMc/OzsbWVlZePDgAQ4dOiS0WcOL4cOHw9PTE1u3bmW41v7zzz/UyBfy+bNmzWJo7318fHD06FG0tbVh165dNLkSCXHGWgHdLqx+fn4inV/FuTf37dsHJycniunl5eUFFRUV+Pr60lgqTU1N1HrHr+MWF/92IHkgrgZs5syZKCgoEFt4WlJSgoKCAvz111949OgRgO5ZSw0NDdi4cSNNnA50V7EnTZpES3rISmR0dDSlQbGxsaFdhIJAJgr8FayeoLa2FgMHDmRNaoVV90krc2GzmXo63BcQXrERRkXmfT7Q3UlwcXGhKmtmZmZ48OABjh8/TjPIETXGoKqqSqi+Ijc3F9ra2vj8+TMA4XqOhQsXijyGV/MBdAct/Dx7UcYFbPTU27dvM/SDbKMoLCwsEBERgREjRmDOnDnIzMyEtLQ0tLW1qcr+zp07UVhYKDQ4BrqtuFtbW+Hp6Qlra2vk5eXh2LFjePv2LTVTrKOjA+np6YiKisKrV6+waNEiLFmyBDo6OrTFdubMmcjKyhI4XF4c23iSZiMuehIkieqyikOjt7CwgI6ODszNzRldSl6TgMuXLyMyMhI3+rcBXAAAIABJREFUb95EeHg4/v77b/Tq1QtSUlI4f/484/UbGxtx48YNXL16FZWVlTAxMUFwcDDtGC6Xi6ysLNy+fRuPHz/GtGnTcPbsWervHz9+hJOTE4YMGYK///4bM2fOxD///IOzZ89Spj9r166FkZERVq1aRVV4SdpXcnIyjQ4oCLzzd0l8/foV0dHRSEhIQJ8+fWBtbU2Z3KxduxYmJiZYvnw5Fi1ahKNHj0JWVharVq1izDgVp4saFBQEDoeDHTt2QE5ODq2trQgJCYGcnBxcXFwQGBiI5ORkDBgwAIGBgQKTXUFdQ369yv8VtbW1cHNzQ3R0tNjShEWLFiE6OhqDBg2ClpYWHj9+DElJSWhqauLFixcwNTXFsWPHGAkUP8ShLPNSDMW51728vCAtLQ1vb2/Mnz8fT548wZEjR1BTU0O7ZtXV1ZGdnQ13d3f8/PkT4eHhUFRUZDBMxNkHOjs78eLFC1RVVWHQoEFQV1dn7SyI6tza29uzasoXLVqE27dv0x4zNjZGYmIi2tvboa+vj6ysLAwYMAA6OjpISkoSeV5J/SAbuFwuK8tBFHMB+I9XAe/ay8Y0sLKygrq6Ovr3708zGrG1taXN2hM245Q0biP137dv36axjvhNYkSNUSGhqqqKKVOmICIigiZH4e1OizuGgReCBtQvXboUI0eOxOLFixmxo4eHh9gjiQDxGEDk84QxL86dOwcnJydUVVVh8ODBeP36NbX3s1HyxaEa//bbb5CXl8fAgQNRUlKC2bNn4/r163BwcMC5c+eE6qZ5wbZH19XVIS4uDq9fv2b8jbdZ8/jxY1RVVUFXV5dWCBUE3j1/6dKl2LRpE4yNjan1MTc3F0FBQayFeGEQd1yYsDFCvMU1ce5NNlYjQRDQ1NRkSJH+r/i3A8mDgoICBAcHQ0ZGhloYSRdQXmhpaQl0mQK6E4tnz57h2bNnKCgowM+fPzF79mzo6Ohg1apVtApTRkYGFBUVweVyUVVVBXl5eVpVt7S0FNHR0bh58yZUVFTw9etXJCcnM4TEwmBlZYWDBw/i0KFDQjtgbFXgmJgYpKSkoLq6msbZ54Ww6j5JD1u+fDnOnz9P6+Ta2NjA19cXgHAjHhK8iaawig2vXrWpqQl9+vRBZ2cn7ty5A3l5eVpiqKmpieTkZKSkpEBRUREKCgqIjY2lUdCA7mo8/zkfMWIERc9at24drl69yqA7A90L4cmTJ/Hu3TuKZnrr1i2ankNJSQnHjx/HggULqORQnGNILFu2DDY2NigtLWW9NvhpZOTGwytcf/z4MRYuXEjNKBUGOzs7/Pbbb7h58yYWLFiADRs2oFevXjQ9a3FxMfr378+gAvMPJ3748CE1U0xCQgJSUlJwd3eHjo4OqqqqcO3aNcTGxmLw4MFYtmwZvn37RlXj+TFy5EiGqyAvyA6SOEmio6OjwHuFN7gXx41N3C4ree0Ko9EXFxdTAbQwrFq1ClOmTMHAgQPh4+ODCxcugMPh0DrTQHfSFx0djeTkZLS1tcHb2xu2trasHVyCIKh/EhISjAB04sSJuHPnDrKysihtoKGhIY2u9u7dOyrpJM/v/Pnz4e3tDYA9OQS6kyA5OTlG1+vBgweIiorC8+fP0dHRgZCQEJiYmNB+Oy8vL7i7u8PAwACurq6Unm3Tpk2M9xGni5qQkEDN8QS6XUe3bdsGY2NjuLu7IyEhAc3NzZgxYwauXLnC2h0MDQ0Vu2sIdK9BBw4cwMaNGzFu3DicOHECRUVF2LNnj0iaOGmKAnR3ETw8PODl5QWCIFBcXEwbzk1ClEPsokWLsHLlSmzevJlBEeUFb3JYU1ODe/fuoby8HEOGDIGJiQkVvPfkXvfx8YGXlxfmzJkDgiCgpqYGDQ0NHDt2jPH+ffv2RWRkJA4dOoQlS5YgPDyckfhpamoiJSUFycnJAvcBKSkpobOSSbB1bn///XcsX74c3759Q2FhIW34PNCt5eNwOIzXampqQu/evZGZmYnx48dDQUEBHA4HUlJSjJnIoiix5Lrh4+ODKVOm4NixY3j9+jWOHTtGS6BEMRcAYNy4cUhMTKQVF1NTUxmMke/fv+PmzZuU0Yi1tTWmTZuGLVu20BLI9PR0xMbGss445f0+K1asYDBi+KmREhISDIM0NsjJyUFPTw9LlizBiRMnqL2L9zzKyMhQmm8SdXV1rJRzUQPqv3z5gqtXr7IWHSQkJLB7925MmDAB27Ztg5OTE7Zs2UL7Oy/EYQABopkX4eHhFF3zxYsXUFNTY3XWJnH//n2BfyPx/v175OXlobi4GAcOHMDmzZuhq6uL/fv3CzT/YQPvHk0yEYQZ30hLS2PkyJGYOHEimpub8ejRI/z1119ITU1F3759MXv2bNY9k//c7tixgyomtbS0wNvbmyom8UIcuYyg88XPThCXlSDOvamiooKcnBya/jY/P58qJpEsLP41iBfiyq3+TSB5MGDAABQVFdESvOLiYsbm1a9fP6xfv57VZSo0NBTm5uZQVVWFrq4uDh8+jFmzZgnkQPfp0wdeXl64ffs2Ojo6IC0tDWNjYxw6dAg7duzA06dPsWDBAkRGRmL69OnQ09MTqpcRlSjw6giB7sXw0qVLrHz9kJAQpKSkYNWqVRg6dChKSkoQEhKCqqoq2uI/YcIEREdHY/ny5ejduzfevHkDWVlZ2qL+4cMHhuZs4sSJ+PHjBwBg4MCBAIR3KnlBJqb8JiW8m2ZSUhL27duH58+fIygoCElJSZCQkMCqVatotEcVFRXaf7NB1BiD4cOHY/369dTYDvLcbt++Ha9evaJs5Um0tbWhqamJlhhUVVX1+BigO/jw9/enkpOEhASsX7+elpyw0cj69etHJfBAN42lvb0dFhYWsLKyEmp5zZ+cnD9/Hk1NTbTkRNzg+JdffkFjYyNt9EJ9fT369esHIyMjLFq0iLbBs9l4k/oebW1trF27FuvWrWNobHi79aWlpTh9+jQrnYhMDslOMIm6ujokJyczKKviBEmHDh0Cl8tFRkYGrK2tMXLkSJiammLfvn1UlxUQj0avqamJly9firSlB7qpN2Qy6uTkREtG79y5gytXruDjx4+wsrJCbGws1q5dCzMzM0ZCkpWVhbS0NNy7dw9jxoyBlZUVfHx8qPWPd90haUm8aGlpoe4LJSUlvHnzhhaoFBYW0oI0oDsQCQwMxMWLF5GQkIBdu3ZBVlYWYWFh0NPTw/nz53H16lVIS0tj2bJlCA4Ohrm5OdTV1RnX+uTJkyn9yogRI6CpqYmmpiZWirSPjw+cnJxw/fp1NDc3w9HRkeqikpCWlsanT58wdepU6jEyQAO6q/DXrl2jFczY0JNO+O7duyErK0ut5dbW1ggLC4Ofnx+jUywM/NKExYsXw9zcnNJpkti6dSvGjBkDWVlZ7N27l3KIDQwMBNCd6JuYmGDnzp149OgRjhw5ItRY7PXr13BycsK4ceOoICc4OBhnz56Furq62Pc60L1XR0ZGorq6GqWlpVBUVKRp40iQAStJ+xw/fjzWrl3LCPiOHTsGKysr1n2AP7FmA283QUlJCbW1tVBSUkJpaSm4XC5UVVXR1dWFCRMmIDMzkzGmRUZGhlWOoaGhAQ8PD7x79w729vYoKyuDn58fdHR00NLSgpcvX8LIyAiWlpYiO2579uzBrFmzaKOdTp48CV9fXxpVUZzi4B9//IGNGzfi8uXLUFJSQkVFBUpKShAZGUl7z0GDBqGrqwvDhg3DP//8A6A7+ayoqKAdRxAExo0bh/r6eippXL16Na2DI4wamZOTQx0n7rgYCQkJeHh4YOzYsVi/fj127doFW1tbWtwiagwD24D6a9eusQ6onzx5Mr59+yZU5iLOSCJAvEQCEB2bjRo1CvPnz0drayujk0uCN8YSx4xv4MCB+OWXXzBy5EhKt62mpoaioiKxJC0k2JgIJ0+ehI6ODnWMOM2au3fvIjk5GS9fvsS8efNgZWUldF0Wp5gEiJbLAOKNCwMEa+rJz0NCnHvTzc0NmzZtgoGBAZSUlFBZWYnHjx8jJCQEAKg9j21UVE/xbwLJA3E1YKNGjaI6GWzIyckRWCXhR2BgIOrr65GQkEBp64KCghAQEIAnT57A2NgYCxYsoAUqwsCfKBAEgf79+1OmN2wXzeTJk2FlZQU7Ozva4zExMYiLi6PZ9JPUM94EUpzqvqjZTOTmKapTSUKcis3Zs2cRHh4OLpeLmJgYXLhwAUOGDMFvv/2G8+fPi1zMeKltO3fuxLp16xAbG8sYYwB0U5JdXFzg6uqKU6dO4c2bN/Dw8KBsufl1KeLoOXqi+eBNTkaMGMFITvhnu0lJSWHw4MG0DtL9+/fx7NkzpKamYt26dRg8eDCsrKxgYWFBBYatra3UjLfJkydTGzlvt41EW1sbUlJSGBv+P//8Q9GSAOEzxYqLi5GdnY2WlhYsXbpUIGWbX9/DXy3kp4zs2LEDBEHAxMREoFkNm/bTysoKW7duhYuLC/WYOEGSsC4r//eYOnUqzp07B11dXYwbNw5btmzB4cOHKdrboEGDsG7dOsyaNYuxzvAmEqKS0a1bt8LOzg6nT58W6RLn5+cHCwsLxMbGspoa9ETn5ubmhg0bNsDGxgbt7e34888/ERsby2AhHDp0CJqamiAIAqGhoTh48CAGDhyIwMBA6Onp4ciRI7Czs4OHh4fI9VZQ4PP69WsGRVucLqqzszPWrVsHGxsbypI/MTERbm5u1DXr6OgostPNm3QC3YWTly9fsupTnz59ipycHOp6HT58OA4cOCB0TBEbfvnlF0pfziZNOH36NAwMDDBp0iTaXD9ebQ+JqVOn4tatWzh9+jSWLl0KMzMz2mvxakwPHz4Mb29vmqHXjRs3EBAQgNjYWCxatEisex3ovqZIy37+AhDvfct7nwKAg4MDRo0axZCNlJeXw97eHqNGjYK1tTXMzMyoRJ3D4aCjowMLFiyAsbGxSHMrQZ3byZMnw9XVFcOHD8fChQsp/ZowBAQE4Pz581BTU8OaNWvw6dMnjBgxAh4eHujbty9+/vyJ27dv488//0RdXR3Mzc1haWlJ27NJvHnzhrbv9enTB+7u7oxZxuIUB2fPno2MjAw8fPgQ1dXVUFJSwty5c6lCMIn/5VzkXbt2QV5entL5k9TI5cuX016rJ3M2ge41feTIkXBzc8OnT59odFVhM1NJRsn06dPh4eEBY2NjGBoasjq+AsLnZfNi+vTpuHnzJtzd3WFnZ4fw8HDGMeIkEoDo2Oz06dPIy8uDj48P637HD1EeG+T3PHbsGFxdXaGoqIiMjAzIyspCTk4OlZWVIgsd9+7dE5uJYG5ujkmTJkFHR0dgs2bBggVYsGABOBwObt++jZCQEFRUVFD3Cn9i+PHjR0ycOJFWTGpra0NgYCCtyJOfn88qlykuLoadnV2P5nDyM8o4HA66urowadIkGm1WnHvT1NQUY8eORXp6Oqqrq6GqqgoPDw+KytsTFpYo/KuB5IO4GjASbDbhPaFj6uvrIzU1lXYR1tfXw9TUFPfu3UNiYiJiY2NRX1+PJUuWUBoAQQETv96ELVHgR1FREZYuXUrj6wPdWoK0tDRa4NTU1AQzMzPKkp8NFRUVjOo+/2ympqYmaGho4Pjx4zTnLHV1dTx9+pRGNWhra6Np60h8/vwZycnJlCuqubk5TY9D8tfz8vKwbds2qkqprq7OCCDYwEuFbWtrg6SkpNAxBqShDofDwefPn7FmzRps3bqVVacpjp6jJ5oPMjkhvzOXy4WOjg5V2YqPj2d0ztra2hAcHEyNPeFFZ2cnMjIyEBgYiMrKSrx79446dy9evGClQvNv0lu3bsWbN28gLy+P1tZWDBkyBM+ePYOtrS3NFEnY7EZpaWk0NDQgISEBcXFxaGxspLrmwqg2JATpfGbNmoWsrCyxHWJJcDgcGBoa0rQE4rixGRsb49q1a1BSUqJ+o6qqKixbtoxGcxFnlIowjSAv/VOUpjsuLg5xcXEoKiqCtbU17O3t4ejoyDqTS5SxU091bq9fv6b93jY2NoyOqra2NnJzc/Hhwwc4ODjg6dOnkJGRofRAubm5iI2NRVZWFvT09GBvbw9vb2/Wz8/mQlxWVoa5c+dSzqM9dQvNzc2lWfJbW1tj1qxZ+Pr1K27evCmS7igoQcrJycHVq1cZgaOBgQGuXLlCC3iKioqwevVq3L9/X6hLK8kaef/+PZqampCYmMiafP3xxx9Ys2YNXr58ib59+0JPTw8GBgbQ1dUV6JrJ4XAQEhKChIQEzJs3j7be8coOeJ1OSXR2dlKaSgBi3+vkej5+/Hjadfl/0Y62tbUhMzMTqampePLkCTQ1NWFtbY0FCxZQrsXPnj2jDPT4r9fy8nIMHTqUMdszODgYTU1N1GzP2bNn0woBwhAVFUUzRSFx6tQpRnJcXFyM1NRUavSBlZUVjYZtYmKC48eP04rRHz58wNatWxku26Lg7OwMS0tLzJs3T2gi/L+ci6ympkajRl66dAkvX77E/v37aY6i4s7Z5NcVlpaWwsXFBZ8/f6b2MGFjGCZNmsQYUK+np8e6/gDC48L09HSxRxKReP78OaZOnQoJCQlaIsEbGxYUFEBdXZ26J9liM6C7wCYszhUGfo8NklYfGBiIv//+G25ubmhvb8fevXvh7++PqKgooa/n4OCARYsWYcWKFdR9L+i81tbWCoyF6+vrERsby8oqqKioQEpKCm7cuIH+/fvTig26uro4f/48JVnIy8vDnj17ICsrS2PwWVlZ4eLFi6zFgJ6OC+MHl8vFmTNn0NzcTGOGkMktL1pbWxEaGoqtW7dSxX1B4N2/ysrKcPLkSVYKrrhr6L8J5H8BQXO0yGRIVVUVffv2xbx58zB48GBW3jdZydDT00NaWhojgTQ3N6e1vv/66y/ExcVRWhwLCwssWrSI9eYRNvyZf0QBl8vF8+fPYWxszDCzOXPmDLKysrB9+3aMHDkSlZWVCAsLw7Bhw7Bs2TLquJEjR1JW49+/f4e/vz/NapwXomYzrVmzBuPHj2d0Kmtqamj0mKysLLi7u8PY2BgqKiooLi7GgwcPEBwcTFGOLC0t4ebmhuTkZMjKyuLIkSOIi4vDtWvXaBsOaeNM6nLmzJnD2BTV1NQwZ84cGBkZwdDQUCBVq6WlBevWrUOfPn1olLf/Bt++fWMdbZCSkkJzZBQnOdHT04OGhgb279+P/v374+XLl9ixYwf69u1Lq3C1tLRQQVReXh60tbWpIAr4z0YjziatoaGB1NRUSgsUERGBhIQEpKamMoYzkyCdLAXhxYsXiI2NxZ07dzBq1CiYm5vT9Ff8Op/AwEBWnY+1tTUiIiKEmkzwOpYB3fdKZmYmpKSkcPHiRepxcYKkEydOIDMzE5s3b8aOHTsQERGBEydOQENDg6ZF6MkoFUG6aRLizvX88OEDYmNjkZKSgsbGRvzxxx+wtraGvLw8lixZ0qMxJEA3pXfUqFFoaWlBVFSUwNchDYXIbgm/oZCRkRGuX7+Oa9eu4e3btzh79iw+fPiATZs20ZLu2tpaxMfHIy4uDt++fYOjoyOWLFkilIINMAMf3vEKooojoiDIPIEEf0ecFx0dHZg9ezajYHbixAkkJSXB0dERQ4cORUVFBa5cuYIlS5bg999/FzlkHOj+rZ2cnFBSUoIZM2Ywzjm5B7S3t+Ply5d4+vQp8vPz8ebNG6iqqlIJJUnRe/ToEXx8fKCiooLAwECh2nwzMzPs37+fNubh2bNn8PPzowZv80LYvT5r1iykpqay0lYB/FfXLQne4llVVRUtcG9qakJGRgaSk5NRVFSExYsXw9LSEmPHjoWWlhby8/OxceNG2jgUfuzcuRPDhw+HhYUFQ78vJydH6dqA7iIcvx6Jw+HAx8eHdUY0mQRHRETg+/fvNBOvq1evIjQ0FDY2NtT1k5CQAC8vL9ja2jLmIrKBZOWQerRPnz5h3rx5sLCwgJ6ensjRS4LQ1NSE+vp6gTNOge65gA8ePACXy4WRkRFVECaNuHghLAYiUVZWxqDNNzc34+7du1QyJWwMw48fP3o8oF4QejKSSBA6Ozvx5csXGkVW3LnCNTU1iI6O/q9GsQmaFU2Cy+WCy+Wid+/erAYv/PDy8kJ2djY0NTUpJoK+vr7AxJwf/HpJ/mYHeQ+npKTgxYsX0NPTozGikpKScOTIEQQHByMpKQmpqanYuHEjnJycIC0tTcllcnNzkZeXJ1QuI+4cTjZ0dnZCR0eH1tgRltyWlJSIXdwHupkapJaav5glTjca+DeBpEGQaQY528vAwACWlpYi52gVFhYiKSkJd+7cwfjx42FlZQUTExPWSp2vry9KSkqwY8cOKhE6evQohg0bBnV1dSxevJi2eHE4HCQmJuLGjRv4/Pkzoyolavgzv+ZGUlISo0ePxtevX7F582ba38gAjDwnbJeKhIQElixZgsLCQty6dQuOjo4YPHgwZGVl0dDQQNOwPHr0CAkJCbQ5ivxuY/ydyubmZsyaNYsx5NrGxgbu7u60Kn5WVhaCgoKoKtGTJ0+wa9cu9OvXDydPnsSPHz/g4eGBEydOUN2Br1+/YsOGDWhvb6eoaBISErhw4QKNqldZWYlHjx4hKysLeXl5GD58OJVMTps2jVb9b2xsxLZt2zBv3jxaos1rxyyOBm/SpElwcHCAj48PLaniX4TFSU7q6urg5+eHV69eYe7cuUhLS8OmTZuwZs0aatPfunUrsrOzMX78eFhbW2Px4sWM6hr/e+/cuVOgiy7ZQeJwOLC0tMT9+/fR2dkJPT09Gj24vb0dJ06cwK1bt1BTU4MBAwbA0tIS27dvR1paGoyNjRk0EQ6Hg4SEBERHR9OcC9euXYspU6bA1dUVsrKy1D35+fNnms7n+PHjSEtLg6WlJeM7kosnv0OmlJQURo8ejd9//11o4skG/i4r2U0mu6wkrl69ShnwHD9+HHv27MGFCxdgZ2dHUZebmpqwb98+pKWlUQk3qZvm7aj2JBkFuoPPtLQ0xMTE4O3bt9DR0RHLUIm3s03OgisoKMDOnTvx+vVrSEpKQldXlzLJEUezCwDnzp1DREQE2tvbERkZiT59+sDJyQnu7u4CN7j8/HzExsYiIyMDI0aMYE1MeH8T3sBHnC6qMGMlEoISQzbwdw25XC6Sk5OpjhcvCILA9evXkZaWRtEGLSwsGN1VUZg5cyays7NZDb8EgcPhIDo6GteuXUNFRQXev3+P3bt3Izk5GZs2bcLvv/8uMnlISUmBn58fbGxsMGzYMJSUlCAhIQH79u2DmZmZwOc1NjYiMTERcXFxSExMBNBdHDx37pxA52ths1lJ8F63BEEgPz8faWlpuHv3LlRUVGBpaQkLCwuBQWthYSH++OMPfPnyBe/fv8ecOXOwYsUKnDlzBt7e3qz75YoVK6ChoUEZ5vDurWSA19raihUrVqCuro41yZGRkYGNjQ1FRevo6MCjR4+QkpKChw8fYvLkyTAzM8PChQsZlNLs7GzG9TNnzhwA3feOqGubl5UD/KfreefOHVRWVmLhwoWwtLSkufkKAi+FTpyh8Rs3bsT48ePh6uoKBwcHbNq0CbKysti9ezft/UTFQCTE0R/7+vqirKxM6BgGcQfUC+tA9tSJ/t69ezh48CBt7AnQXYDg3Z/FnSvs5OTEGPeRnp4OBwcHGg1dkMdGVFQUdW4FnVcZGRn8+eefSEtLY6VY86KnrCNRzs3t7e148OABUlJS8PjxY8yYMQMWFhYwNTVlveYyMjLg6emJyZMnIygoiPZ5e1ocjI+PR0xMDKqrqxEVFYWQkBD4+vqKlI2QvzHvmBFhyW1VVRWl0xUE3qaNuro6cnNzRRYXhH7XfxPI/yAwMBDx8fGwt7eHiooKysvLcePGDWhra0NJSQnJycn47bffcPXqVWqOFhmYNTc3w8jIiFYtIAgCeXl5SEpKwpMnT6CtrQ1LS0toa2tTCxGHw8Hu3btx7949dHV1QVpaGubm5vDx8YGlpSVVhXNwcGB0o9iqG6IsxHkhqlJTW1tLjahQVFSEgYEBa2VNmNU4GZzFx8cjICAAy5YtoxLluLg4bN++naG9BER3KmfNmoWCggJa0NLV1QVNTU2G6ycJclYO70Lq5OSEmTNnYvPmzVT1Pjw8HM+ePaN1mXjR0NCAc+fO4fLly2htbcX79+9FVv/5qz+Ojo4CNXhkcDx9+nSoqamBIAiEhYVRiQ4/9UYUBZTEx48f4ezsjIqKCpiamuLQoUM0gX5ISAisrKxYjUVI8L8379Btfvz2229wdnaGoaEhjI2NcenSJcjIyMDCwoL2nKNHj+Lp06fYunUrpQP+888/oampiQsXLmDUqFGs87EAZkKroaGBgoIC2kbf0dEBbW1tWpX6/zI+gaSqkaioqMDly5dZKYHiupnxQhSNngxqyKITqZtWUlKCv78/dRxbMnr+/HnY29vTdLSNjY3o168fkpKSqM/f1NRE6U548fXrV6pTz6anXrx4McLCwjB8+HDMnj0bN27cwJAhQ2Bubk4N+xZnbAvv+/Xu3ZsyJikqKhKpoQG6CyaJiYlYs2YNAPECHxLu7u6sNOH169dTdML8/Hzk5ORgw4YNGDZsGMrLy3H27Fno6upi27ZtIj8fCf4uKVnQ27NnD0ObJgikCyVJIRWUGJLz7RwcHKg9QRiKi4uRlZWFrKwsFBQUYPjw4dDX18fcuXOhpaUFCwsLHDlyhBrPIg4eP35MjRsaNmwYKxVUHLx48YJy4eb/vuJWz3mhp6cHaWlpmJmZwdraWqDBxM+fP3H37l2kpKTg7du3mDt3LiwsLGBkZISUlBTcunULeXl5tC4rCXJtETfAA7oTGUEBeV5eHlJTU3H37l0oKyvD3NwcZmZmjITz/2+Ulpbi7t27uHXrFkpLSzF48GBUV1djypQpkJSURH5+PrS1tSlTvJycHBgZGdFkPHosAAAgAElEQVS+lzhD44VRI3llHeLGQLwupwBdf0zO1xZ3DAMJMq65efMmY0A9aT7F+34PHjyAra2t2IPbSZiamsLW1hZ9+vTB8+fPqWkBhoaGcHJyoo5bvHgx/vnnH0hKSgqcKwyIHvdBgr+7RRAE+vXrh71791JFIFdXV9y7dw9qampUHP3ixQtMnz4djY2NKC0txbFjxxjmVF1dXcjIyICpqSntcWFMBDbn5rCwMKSmplKFnx07diAzMxOjR4+GhYUF5dzPD37GUW5uLp4+fYrNmzdTcVRP15bIyEgkJyfDyckJ/v7+ePDgAVxdXaGsrIyAgADqOP7uP5fLRUtLC7y8vKg9jISw5Bbovh8FgbfwTRrP8ftz9AT/JpA8sLOzw969e2k6uk+fPsHHxwexsbH49u0b1qxZg66uLrHmaPGivb2dGird0NBAHff+/XtMmjSJolwoKCjQuk1PnjzBzZs3kZmZiRkzZsDBwQHz588XaOFPBtQVFRVwcXFBfHw86urqYGtriwcPHog9T+/y5csICgqCgoIChgwZgpKSEvz8+RPbtm1jXNBaWlp48uQJkpOTcf78eSQlJYHD4WDevHlUQr148WIEBATQ3MlevXoFLy8vyh2R93G2Iem8QfSSJUuwceNGWgfz3r171HBld3d3hvMpL8gFW0tLCzk5ObTzyeVyMWfOHFoimpOTg/z8fDx9+hQfP36Eqqoq5syZgzlz5ggc5yIM4mjwSD3o3r17kZubi5MnT+LXX38ViwbCj5CQEFy6dAmrV6+Gvb099u/fj0+fPmHv3r20Li6/rtTMzIymmeF/bzb6EInc3Fy4ubkhPj6eolVJSUlh4cKFlKkT0L3hx8TE0DQBFRUVsLGxoQw1BM3H4v88/0udj76+Pnbu3InFixcLfc9ly5ZRugb+LgxvlT0+Ph6xsbGoqqrqUSWS7XMJ0k3z65h5k1FFRUVYW1tTxij19fVwcnKCjo4Otm3bBjU1NYwfPx4EQeDjx4+IiYmh1sLKykps2bIFb9++xcCBA1FXV4dff/0Vp06dolGDyfXw4cOH2LdvHx48eIDOzk5oaWlRxSRxNLskOBwO7t69i7KyMqxduxaFhYVUwkFSiXghIyMDJSUlRhGELfAhzcXMzMxQWlpKaXOuXLnCKDBwOBzcuXOHOr8mJiaIjo6mffeqqirY2dnh4cOHPXbuFAeiXChVVVUxcuRInDx5Umix5fXr19i8eTMMDQ0Zydcff/yBI0eOICsrC+Xl5dDS0qIGc/MnJmz6f1GIi4uj3AFTUlJo7o9sFEoZGRkMHToUlpaWtODN1dUVBQUFGD9+PGOEg6ACkLB1Mycnh7EHkmhubkZmZiZSUlLw9OlTaGpqwszMDPPnz2d1yHRycsK5c+eEngdxKJaijt24cSPk5eWxcOFCGruFF7znTNgg+8zMzB5RWCsqKpCeno60tDS8f/8e+vr6sLCwgLGxMWRkZBAVFYVTp05h6tSpsLOzo90PWVlZOHv2LI2S6eLigvz8fMbQeEBwEY6XGskLUTGQMPDrjxsaGtC/f38kJiZS52zw4MEwMDAQmNjLyspiwoQJ4HK5jP2KH4WFhTh8+HCPxvkA/5nDWVpaCnd3d8TFxaGsrAyrVq2idPeAeHOFgf+4hba0tMDU1JSKT0laNglxPDZcXV0xf/58mgFXeno6bt++jdDQUDx8+BDBwcEUw6K2thaxsbG4du0a6urqWGc8Av9hHfEyEaZOnSpSL6mqqoqBAwdi2LBhAq/vGzduCCwqk+BfWwQZs5GMxRkzZsDS0hJXrlyBiooKtdfV19dj4cKFyMvLo57D/ztJSkpi1KhRFMOiJ8ktfzNDQkICEhISGDBgAHJzc6nX+vDhAx49eoRly5YxGF7iJsr/urDy4J9//mFYLI8ePZqiGY0ePRqNjY2wsbERa44Wie/fvyMlJYUa+slL11m7di1F5zQ3N2fov3R0dKCjo4PGxkYkJSXhzJkzOHjwIJYsWQJ7e3tGxZLNQrx///6oq6tDWFiYWM5WmZmZOH36NM6cOUNLjh49egRvb2+MGDGC9l0FWY3zzqGprKxkDJyeMmUKampqaI8dPnwYV69exdixY2lJnYSEBC2B9PT0xKZNm6Cjo4Nhw4ahuLgY+fn5iIiIQHp6OoDuLoQo9OvXD1+/fqVVnL9+/crotDo5OUFOTg5LlixBaGioULt6cTBixAg0NDSINHGRlpaGv78/5QZ8+PBhBhVaEDWGXMj09fVx9+5dXL58mUrgT58+jbi4OGzbto0K7Nl0pStXrqTpSvkhLODQ1tbGo0ePICsrizVr1mDGjBngcDjQ09OjHcc/5xDo/l1IWpew+Vj8WLduHZycnFh1PkA3dVXc4kJdXR0OHz6MT58+0cxp+Asbnz59Qn5+vtBgmr8S2adPH5SXl+PAgQO0SqQ4wnZBNT/eTTwjIwNcLheLFy+GtrY2du3ahQ8fPuDNmzcwMzODtLQ0QkJCMHbsWMoBrlevXpQu7PDhw7hw4QKCgoIAAAcPHsSECRNw4cIFyMnJoampCYcPH8aBAwdogdSYMWNw8eJFPHjwAAYGBmhra0NkZCRN+C9sbAsv3r59iw0bNmDs2LEoLCyElZUVNmzYgD179sDW1pZhTgB060ZqamqgqqqKyMhI6j4W5UKsoqICgiBQX18PgiAYa0evXr0oG3Ty8/LfhwRBoLm5GYD4zp1ssx1//PgBX19fxtogyoVSTk4Oc+fOhb29PWuxhbxujh49ir59+6KtrY1xjQHA+fPnMWPGDBw/fhw6OjoCNckyMjK4d+8e3r9/j7lz5+LXX3+Fh4cH8vLyoK6ujsDAQFql/+jRo8jOzqYok6Sjbnl5OVxdXWk6JBKdnZ348eMHLly4gM7OTqpznpOTg8zMzB5pzYTVynV1dRETE4P4+HiaxGL16tXQ1dWFrKwsTE1Ncfr0aeo9eSv948ePx+PHj6Gnp4dVq1axFjeAbtqjMIolfwIZGxuLgwcPUseSa+LIkSMpGcbff//NaqDEP293z549GDlyJHbs2MFagGY7/4JgZGQEdXV12NjYIDIyklUDlp+fj8ePHzPMoHR0dBizXqdOnSrSaf7hw4d4/vw5GhsboaKigqlTpzJcrAHBMdDPnz9Ffi8tLS24ubkximt+fn604lpsbCzDQZlER0cHLly4gKVLl4pMIMeNG0ebdSkuFBQU0NzcDGVlZfz48QMEQUBZWZkRT4kzVxgQbxQb+b7h4eFYunQpRowYgaioKNTW1mLTpk3UNfX06VPGtTR//nz4+PgA6KYre3p64vXr14iKikJ6ejpUVVXh7OwslMret29frFy5kmYqJY5zs7j04J4m8TExMXj58iUUFBSgrKyMiooKVFRUQFlZGW1tbeByuSAIgoqvyfVHTk6OsabOnj0bnZ2dePnyJaqqqqCiokJbO8mYlhcTJ07EvXv3ANDvdf4iWV1dHSIjIykXVt7XGjFiBMUMIsG/bggF8S8oODk5EXv27CEaGxsJgiCIhoYGwsfHh1i9ejXR2dlJXL16lVi2bBnR2tpK7N27l5gxYwYxceJEYtq0acSuXbuIpqYm6rXKysqIc+fOETY2NoSmpiaxa9cuIjc3l+jq6qK9Z0dHB/HgwQNi+/bthLq6OuHg4EBER0cTtbW1Aj/nhw8fCA8PD2LSpEmMv4WEhBBmZmZEdXU1sXXrVmLLli2El5cXMXHiRGL79u3EX3/9RR2rq6tLVFdXM15j5cqVREZGBut7p6enEytXrqQ91tDQQBw/fpw4d+4c0dnZSbx//57Yv38/dR7J14yKiqI9Lyoqivh/7J15XI3p//9fKRQa+xLTMIPR2FqkRWghSyqVTIQ2JaUaS0glS0lRyhItVJYZZFfWhqyVdez7HqVoo7Sc6vr90fe+Puc+630oY34Pz8ejx6Nzzn3us933fV3v9/V+v1729vas+4YMGUJu3Lgh9rOfPHmS/v/o0SMSHR1NFi9eTDZt2kRevnwp9nniSE5OJoaGhiQpKYmcOHGCJCYmEkNDQ5KcnMza7vnz52Tnzp3kjz/+IAYGBsTGxoaEh4eTM2fOyPyahNT/TqampmT9+vVkx44drD8GDQ0N1nPOnDlDtLW1Sb9+/Vj3BwYGkv79+5O5c+eSiIgI4uvrSwYOHEhmzJhBZs+eTbS0tMiff/4p8n28efOG/m9lZSX0ec6cOUPMzc3p7YEDB5IzZ87QP01NTdZtwec/e/aMbNy4kSxbtowkJCSQvLw8ofcwd+5c4uvrS0pKSgghhBQXFxNfX18yZ84coqmpSbe7efMmMTQ0JB4eHvRc43+c4ezZs2ThwoVk+vTp9LxjWLJkCSGEED8/P7F/DJqamiQvL49YWVkRDw8P8unTJ5Gv6erqKvGYJYQQExMT+l0PHjyYfk5dXV3Wdvb29mTatGkkKSlJ7HGxePFi4uLiQh4+fEg+fvxI7t+/T1xcXMjixYsJIYTs2bOH6OjokD179tDv19rampw8eZK4uLiQtWvXEkIIMTIyIq9fv6b71dbWpv+/fv2aDBs2jN7W09MjlZWVrPf66dMn1nMIIeTevXvE3t6euLu7k+LiYpKdnU3Mzc3Jo0eP6Dbr168nVlZWJD09nWhpaZHs7GwydepUEh0dzdqXnZ0dOXLkCOu9XblyhYwaNUrid11eXk4CAgLI/Pnz6X1v3rwR+VdQUECqqqpYz09KSpK4f0IICQgIIJMmTSIZGRnk7t27JD09nVhbW5MVK1YQQgjh8Xjk9OnTZM6cOWTYsGFk8eLF5MqVK0L7mTVrFpk3bx4pLi4mhBCSk5ND5s+fT+bOnSu0rbq6OqmoqCCPHz8mDg4OhBBC/vnnH2JtbU0I+d9xuXv3bjJw4ED6OzMwj2toaNBjWRTXr18nUVFRxNrammhraxMvLy+SkpJC3r59y9ouNjaW6OnpEQ8PD2JgYEDc3NyIm5sbycjIIF5eXmT27Nms7YcMGUIKCwtZ9xUUFBADAwOx74Xh1q1bZMyYMfS2hYUFKSgokPo8fgSvp/wkJCSQkSNHkl27dpFz586RP//8k4wYMYLExcWRPn360D81NTWipqYmdB8hhIwbN44QQoixsbHIPxMTE0JI/Xl3+PBhcvz4ceLn50dyc3OJj48PWbNmjdD74rJtaWkpIYSQgwcPkgMHDpADBw6Qs2fPivz8gsc6PxUVFYSQ+vNa3B8D/3WjpqZG7D5tbW3Jli1b6O3a2loSHR1NJk+ezNpu6dKlpKysTOQ+SktLiZ2dHdHS0iKurq5k3rx5xMXFhWhqahJHR0f6vhnEzYF+//131naPHz9m/d27d4+Eh4cTc3NzEhQURHx9fen3xX+dCw0NJfPmzRP7mQkh5OXLl0RPT491n+A4mZ6eTubOnUsmTpwocV+iWLJkCXFwcCAlJSXE1dWVhIaGkjVr1rDGakIIeffuHZk6dSoZMGAA0dDQIE+ePCHa2trk+vXrrO3u3r1LTE1NyatXr0hqairp168f6devH4mJiWFt5+fnRxwdHem14Pbt28TJyYksX76cbmNpaUn27dvHet7+/fvJ2LFjSXV1NYmJiSH9+/cnOjo6ZOXKlURHR0fkPJQrpaWlZOvWrcTc3JwYGhqSgQMHsua5hNTPG5mxpLi4mHh4eBBjY2MSHBxMeDwea9uSkhKybt06Qkj9dWfs2LHE3t5eaH7p7+9PYmNjWfclJSXRcfivv/4iurq6xM/Pj5SUlJDBgwcTHo9HVqxYIXR9f/jwITExMSG6urrE3NycDB48mFhaWpKcnBzWdocPHxY63rlQVVXF6TorK98DSD7y8/OJvb096dOnD9HS0iJqamrExcWF5ObmkszMTDJmzBhy79491nMKCwtJbW0t674pU6YQDQ0N4uPjQ9LT00l1dTWn16+oqCAnTpwg48ePJ/369SPu7u7k77//po+XlJSQHTt2kIkTJxJ9fX0SHh4utI+6ujpy8OBBUlZWRoqLi0lgYCCZM2cO8fDwIDo6OmTWrFkkIyOD1NXViQ0gdXR0xA4KFRUVQpNGQW7evElevHjBuu/27dtEW1ubWFhYEHd3d2Jubk709fXJ3bt3WdsZGBhI/L4EJ+/8E35BqqqqaKCmoaFBzMzMSGJiotDvtWvXLmJvb09Gjx5NnJ2dyaFDhyR+vrKyMhIfH090dXXp5EFWpk6dKvJv2rRpdJvDhw8LPe/Ro0dk0aJFrPscHBzIxYsXWfddvnyZODs7E0Lqf49Ro0aR/fv3Ezs7OzJixAiSl5dHFixYwBq0tbS0hL6b2tpaoqWlRW+LmxwJTpIIqU82DBgwgHh6epLly5cTd3d3oqWlxQroCCHk/fv3xM7OjqipqRFNTU2ipqZGnJ2dSWFhodDv/f79ezJ16lRiZmZGnj9/LjKA5EfwWLSysiKEELJ582aJzyPkf8daeXk58fT0JObm5uTVq1dER0dH6DU0NDSIs7Mz8fHxYf0x6Ovr0wCMOX8qKyvJkCFDhF5TMFAT5OPHj8THx4f07duXqKmpkf79+xM/Pz/6W44fP55cvnyZEFI/Gezfvz/JzMwkhBDy4sUL+hupq6uz9hsZGcm6zT/hHj58OMnNzWU9/ubNG2JoaMi679atWxLfOyH1x9TmzZvJmDFjiLq6OjE1NSUxMTFCA7m2tjY9HpmgmxDCOh7FUVhYyPpume+Kmfwz/6upqZG+ffsSJycnkp+fT7e/ceMGa0LO/DFUVVWRsLAwYmRkRPr160eMjY1JdHS00GcgpP56ceDAAeLi4kJMTU1JVFQUefr0Kf1cgte7yspKoWOMEEIMDQ1JXV0dqaqqYn025njimmyZNGkSfX1p5Ofnkz179hBvb286qWGCF2NjY/Lw4UNCSH3iQE1NjY4npaWlQskRbW1tVlKRkPpjWfAcEEVdXR3reIyNjSWjR48mGzZsEJtoEURwssfPyJEjhb6TJ0+ekOHDh0t9b7LC/A5v376l16OioiJiZGQk07bFxcXExsaGREREEELqz+cJEyYQGxsb0q9fP6Gx1d7env5ekt6X4PnBf84wVFdXk8jISGJgYEDU1NSIrq4uWbFihVCAevfuXWJoaEj09fWJhYUF0dHRIaampuTZs2es7XR0dMQGt4sXLybu7u6sBD0h9ceOu7s7CQsLY90vbg70/Plz1nb8SYA+ffqQ3377jYwdO5ZkZmbKlFwTxcePH4XOYcGxcuTIkcTV1ZXcv39f4r5EUVlZSWJiYkhpaSnJyckhLi4uxM7OTihw8vLyImFhYaSqqop+hm3btkkNWt++fSvyGqGrqysU6H/48IHo6+vT21euXCGDBw8mVlZWZObMmcTS0pLo6uqSS5cuER0dHaKmpkaWLl1Kxzlx89DP4dq1a2ThwoVEQ0ODjB8/niQkJHBOqDJ4e3sTNzc3UldXR6ytrUlISAhZs2YNa27GfBeC8+Samhr6u9fW1hJNTU3i5uZGz6F+/foRR0dHoc87ZcoUEhMTQ8e7mpoasmbNGuLi4sLajglCZeXmzZtC19n169eL/IuLiyMpKSnk1atXUvf7vYSVj06dOuHPP/9EXl4eCgoK0KVLF1qqqKKigmPHjoHH4+H169e08fT69evIzMyElpYWtVa4evUqlJSUaM+cKPgbmMn/ie0cO3YM6enpaN26NTw8PNCtWzesXbsW27Ztww8//IBz585BU1MTTk5OMDU1FVkWJScnx6o95/fbY5StIiMjsXTpUnz8+BE5OTlCJaw1NTWorKwU2ZtVU1MjVLZ48eJFLF68GKdPn0Z8fDw2bNiAJk2aUMU9oL5E5cSJEzh9+jSKioowbtw4GBoaCpVSODo6YsWKFZgxY4aQOqaSkpJQGZKkPqKwsDDcunULCxYsQJcuXfDmzRvExsaipKSENtPPnDkTERERLLVUUdy8eRMXL15EVlYWNTx2c3ODkZGRxOeJg0u5hIWFBXJyclhKazU1Nejbty9ru7t37wqp42lqauLGjRsA6sV4cnNzkZiYKLGEskePHjh9+jSr7Ob06dMs3zl++wRprFu3DrGxsawyo4yMDISGhuLw4cP0vszMTCQnJ+Pdu3coLCyEiooKPe8Ef+/27dsjOTkZYWFh+P3334XKwPiPxYSEBKxfv551LL548QKXLl3Chg0bYGRkJLKsjeknYh5r0aIFYmJiEBERIfI1ly5digEDBkBdXV1suZ+BgQGWLl0KPz8/yMnJoaamBpGRkbScj6F379549+6dyMb2goICdOrUCa1atcLatWvF9k3n5OTQ8rZbt25BTk6Oinp0794dRUVFAOpLgvLz8+l3PXfuXLqPwsJCVl+EtbU1Zs6cCW9vb6r0FhMTI+QdNnPmTLRq1YqW5PMfO4I9Q0y5UvPmzfHbb78JldX99NNPOH/+PKss6fLly0LGz6Jo164dSzjH19cXV65cwfz589GtWzfk5eUhKioK3bt3h6WlJRISErBs2TLExMQgLCwMf/75p8Qy+mbNmmHhwoVYuHAhampqxPakA/WG7YwQEqPcGRcXh/v370NRURG5ubmsz1RQUCDWd06cQbcgkszItbS0MHXqVBgZGaF169as67mgmEenTp1gaWmJHj16oG/fvtizZw+Sk5MxZ84c2gfLvLfmzZvTseSHH36gomUMRkZGmD9/PubMmYPOnTsjPz8f69atw/Dhw8V+dwwVFRUstcALFy6gY8eOrD4iQHT5VX5+Pt68eQMtLS1Wjy2/T2dpaamQBYmqqionb1AuFBUVwdvbm/bNci2xlLSttBL0xMREWoIOSDayX7BgAVUs/vvvv6X2QkZHR+Py5csICwtjCZ9FRUWxzNb79u2LkydP4vr161QUT0tLS+h8GT16NGbNmiVS7TQjIwN79+4V6nVs1aoVAgIC4OzszHpNSXMgfh48eCD28xUXF7PagyZPnkz/79atGz5+/Cj2uTt37sTOnTuFyillGTslwbQneHp6oqSkBCtXrsTz589hYmIiVAZ85coVREZGolmzZvQ7ZQR3mMclUVhYyDpP5OTkUFFRwbo+VVdXs8YfbW1tpKenIyMjAwUFBTAzM4OxsTFatWqFH3/8EcXFxVBSUsKbN28kCvZx/S5MTU3pbS0tLWhpaSEwMJD2S8rJyVHl/YqKCpw8eRLx8fHQ19fHr7/+ChcXF1ZbzI0bN5Ceno63b9/i4cOHSEpKgrKyspCvL9NTyN+Sk52dTb+b3NxctG7dGvHx8Xj//j1yc3PRqVMn6hXLz6NHj7B161ZaMiwvLw8vLy8hfY0RI0YgLi5OrAUQIGxhxOPx8OzZM6EezwcPHogVOwKAkJAQkWJH/HwPIPmoqqpCWlqakEjBs2fPsG7dOty4cQOenp5U5tjR0RERERHQ0dFBSEgI8vPzMX36dJmMjJctW4aTJ09CTk4OZmZmiI+Pp8qqK1asoAfx9OnTcfjwYamTJ2mN8g4ODnBwcKDKVs7OzkLKVgMGDMDx48dFysOfOHFCSPk1Ojoa3t7eqK2tRVJSEmJiYtCxY0d4eXnRAPLQoUMYP348Sy3t8ePHcHNzY5m4xsfH4+PHj6z7CJ/EuSh/G3GcPHkShw8fpj0r/fv3h4aGBiZMmEADyNu3b0sdLIH6ifGwYcMwefJkDBs2TCYJfHGI67lh2LBhA2JiYmivVU1NDWpqaugEkKF3796Ii4uDp6cnbZ7mt0Q4e/YsCCGIi4tD165dERoaCmVlZaxduxZjxoyh+5HUV/o5FBcXC110RalUBgcHY+zYsVBVVRVSFBPlFykvL4+AgAAMHDgQKSkprMf4j8XExEShY9HW1hbTp09HbW2tyH4LfrVcS0tL1mO+vr7o1auXUCD0/PlzXL16VaJ/ZWBgIObPnw99fX3U1dVBQ0MD2traWLNmDYD/Ncn/+uuvmDp1qsjG9g0bNmDFihVUGVBJSUlk8CAvL08FTi5fvoyBAwfS/syioiL6HB0dHezfvx8eHh5C+9i9ezeGDBmCgwcPwszMDN7e3qirq0NISAgKCwvRtWtXWFlZwc3NjfW88+fP4+LFizh69ChsbW3x888/w8LCAmZmZlJ7hiZOnMhSSZw/fz48PT0xdOhQVFZWUrVq5juTxIsXL1j9cdu2bUNaWhod3Lt3747Q0FCMGzcOc+bMwdKlSzFs2DAA9b5rO3bskKj2Ksl6RrAXVpRyJ3MO/P7773BzcxPyduQ3gGfw9/fH4sWLUVJSAl9fX5YKJcA92VJUVARDQ0Pa8ynIp0+fcP36dVy9ehVXr17F7du3oaqqCgMDAwQFBdFJjSjBG34E309QUBCCgoIwYcIE8Hg8NG3aFGZmZkJKv6LYtGkTS9mUa79SYmIiVq1ahZYtW7ISrnJycqwkrpaWFtauXYs5c+agSZMmqKurw7p168TaBsgKj8ejvUmjR4+Gg4MDtm7dCn19ffj6+qJ58+YilV8lbXvu3Dns2LFDZO+1g4MDK+gB6pWVmWuHKH0ARiSJiyojY/fDCJ/98ssvUFNTg7W1NSuYYwIUeXl5mqj6559/aH8+M59hPK8F/TPl5ORQVlYmVnNAVVVV6BjOzs5GZGSkSFVs/t+cua2vr4+ioiKqdO7u7i5Tck0QJSUl2NnZCanLV1dXU7/sV69eITg4WKxftjj27t2L1atX057+4OBg5OXlYdGiRdi1axc2btzICoZat26NnJwclqjW69evaaKHST4A/xMM4kfwPBk3bhw8PT3h4eFBk0BxcXEsX2qg3tz+xx9/pEE4M6bu27cPjx49QkpKCiZPnoxevXqhvLwclZWVnD6/IAsXLmQFkIytGH+/5KBBgzglVBmY62RGRgb69u2L1q1bo7CwUMjuYt68efDy8sLQoUPRpUsX5OXlITMzEytXrsTTp09hb28PExMTehwxPY2PHj2Cv78/y4d20KBByMjIYCXvMzMzhXRD0tPTUVZWhvXr14u0AALAmhsC9a2REh8AACAASURBVII8P//8M0vAkiE8PFyq2JGkAPK7Cisfs2fPxq1bt9C2bVtUVlaiQ4cOuHr1KmxsbBAcHIxJkyZh1KhRsLW1xa5duxAdHY2tW7di8ODBuHv3LmbPns1SwOLCggULYGlpiSFDhgg1LDs5OcHS0hLdu3cXKQsuCltbW/z0008wMzMTyvKJWi0TpWyVlZWF2bNnIyQkBCYmJpCXl0dNTQ1SU1MRFhaGmJgYlvQ6o9R148YNuLm54dKlS2jSpAlL9W7IkCHUoLympgabNm1CfHw8rK2tsXz5crovaRLngkp6kmwkxo4di+TkZCGlRFtbWypysGjRIty7dw/GxsZCnmL8mWzmJJXWjM6VzZs3Y/fu3XB1daUZXMZiYcaMGQDq1cSio6Op5UBISAjCwsLA4/FYAiJPnjyBh4cHPn78iE6dOqGgoADt2rVDVFQUPn78CHd3dzRp0gQXLlxA8+bNqXJqVVUVTExMqCEzUB/UHz16lAYJZmZmEs3BJbFq1So0adIEs2fPhoKCAggh2LhxI/Lz81m/uTRjbVngciwCwnYkX8LMmTPh7u4OTU1NsdswVhmHDh3Cu3fvUF1djf79+9PVF0m2Isyxx9gmmJubw8/PT6x/k6enJwYOHAhzc3M4Oztj2rRpVHwkNDQU+fn5WLt2LR4+fIjJkyfD0dERtra26Ny5M969e4e9e/di27Zt2LdvH5ydnVFWVgYbGxv8/vvvtBGfC9XV1Th37hw2bNiAJ0+eQF9fHxMnTsSoUaOEtn316hXs7OyQlZVF7SaA+slOamoqtTQZN24cTYyIEg6pqalBbm4uXWFmJlNDhgzB7t27WQmKV69eYeLEibh06RLKy8sxcuRImlHOyMiQ6JsmyXpm4cKFnJU7iYC3Y5cuXTB06FDU1tbS64A4BFUoP8eMnPER5adfv3744YcfoKenBwMDAwwbNkzkBF5TUxN79+6lgeKkSZOwe/duenvixIkiz7Hq6mp8+PAB7dq1Y415gplz5v3l5eWhZcuWSEpKotei8vJyHDp0SGSQwL+KOmTIEISFhUld5Xz16hU91plraIcOHRAbGyvVs44L+fn5MDIywv3790EIweHDhzFy5EjweDxERkaivLwcPj4+QtYqkra1srKiVSYAsGbNGlagI+s1TpQBuSDMJFVPTw8ZGRms6/OnT58wYsQIVsAxYsQI5ObmQl5eHm3atEFJSQk95mpqaiSqBjNIUx0XfHzEiBEYN26cyDkVf6XO6tWrcfToUWRkZMDDwwNlZWVQUFBAly5dUFVVhd69e4tMrm3cuBE5OTkyezcGBgZy8suWhJWVFQICAuj8Q0dHh66mvXz5Ei4uLqyqLK5WToBkRXWG6upqrFu3jnW9Mjc3x8yZM2kiY/PmzVizZg1atGghVMHBf2xUVVXh2LFjSElJwb179zB8+HBYWFiwAkJpcLEV09HRwYULF6gP5aVLl6jidlFREctiCqhP1D179gwvXrzA7Nmzoauri3nz5kFdXZ2lHg/UJ4+PHj2KgoICaqXz448/YsuWLYiIiICysjJ4PB62bduGAQMGIC4uDuvXr4euri62bNkCHx8fyMnJoaSkBFeuXMGQIUPQtWtXvH//HhcuXBBS+5XFAkgaOjo6yM7OZp0jgorp0s697wEkH9ra2jhy5Ajy8/MRGxuLjRs34uDBgzhy5AgSEhKgpaWFa9eu0RI0DQ0N3Llzhz5/0KBB1PpBFnW6oqIinD59mvqrmZiYsCwNZEFTU1OqIiQXUlNTERISgsrKSrRp04Zm3YKCglirVkB9ljQ6Ohq7du2iaq8XLlxAaGgojh49CqA+6+Lq6oqJEyfixIkTkJOTw7Jly6ClpcXalzQPG3V1dZbC15w5c1jqiPxkZmYiMzMTHh4e9KSMjY2Fvr4+XQHg6gdYWFiI2bNn4+bNm5CXl8fevXsxadIkxMfHSwwcxGFqaoq4uDhWCcfTp0/h4uJCg1ttbW1cvXoVhYWFcHR0pCq+Y8aMwfnz51n7q6mpwY0bN2jptYaGBpo0aYLKykrIy8vD398fCgoK8PPzg6mpKTIzM7Fq1SoUFhYiMjIShBCUlpYKGU9XVlYiKipKogmyIIwcfF1dHUpLS9GyZUt07NgRxcXFKC0tRffu3VmWGoyxtqDNgqB3Jhe4HIvA/7zzJCFpQsX/vhhDdU1NTaGSwGXLlnG2ynjy5AmePXtGA6za2loEBATA1dWVltXm5eUhICAA+fn5WLNmDUvdlOHFixdwdXWlSp0JCQlo1qwZRowYgYqKCvz11190onrjxg0sX74c9+7do++7d+/eCA4OpitwglZCkydPxsiRI8WWbdbV1SEzMxNHjx7FqVOn0LFjR1hYWKBr165ITExEr169sHr1atZz+G1/uNrUiPJebdq0KTp37gwzMzP4+PjQ97hhwwYcOHAAjo6OUFFRQW5uLrZv345x48Zh6tSpmD9/PlRVVREcHIyEhAS8efNGbBk9INl6JjMzE5qamlS508zMTOQKg6D1wt27d7Fjxw6xvrxcVSgF+fTpE/bv34+//voLR48eBY/Hw/r168Wunt6+fRv9+/eXGkzI6n1bU1ODkydP4sWLF0JBn5eXFw4cOCC0D8aWhX8VHahXxX7z5g3U1dWFzmP+if3w4cNx9uxZTlUmPB4PV69eRVFREVRUVDBw4EDIy8tzeq40+APIhmLo0KHYt2+fyOC+sLAQNjY2LDXYoqIi7NixQ6jC6unTp9i/fz8eP34MADhy5Ahu3LgBHx8f6t24bt06qKur0xWrefPmoUmTJggMDETr1q1RUlKCFStWoLa2llUhEBERgbKyMixcuBBKSkp0PFFSUsLMmTOxadMm3LhxA1u3bsXLly+xf/9+FBQUwM/PD3///TcmTJgglKgQRDBRMXjwYGRnZ0usCAGAUaNGYfv27WjRogX09PRw/PhxtGvXDiYmJti2bZvU5JqsiVUuftnS4J9jXrp0CW5ubrh69So9N0QlDaT5CjNISsYzxMfHY+rUqSLtaxiMjIwQGBgoUoGWPznIz5MnT7B7926kpqYKlaVLgoutGNeEKgOTsFdWVsbo0aPx8uVLWr0nOOZVV1ejqKhI6Hrm7OwMLy8vWFhYIDk5GVevXkXbtm1x4sQJLFq0iFbmibOC4YffCgyQbAEkS9wxfvx4ODo6wsbGht534MABJCQk4OjRo7h37x7mzJkj0f7sewDJh76+PrKyslBWVgZLS0ucPn0atbW1GDp0KLKysqSufjGPx8XFITk5GZqamrh16xbtWbO3t8e+ffuohD5QX0Lp6uoKVVVVap3w8uVLKqUuK1OmTMGSJUuE7Eg+h6qqKly/fh2FhYVo3749Bg0aJDIwTU1Nhb+/P1q0aIHk5GSUlZVh+vTpiIiIYK02vHz5Es7Ozvj5558RHx8v8gIvzcNGnLEvg6QJDf82TJaurKxMqpUGUF/q8eOPP2LOnDkwMDDAlStXsH37dprZlxUdHR1kZmayLkjV1dUYOnQoPaYsLCywceNGqKqqQk9PD6dOnYKCggL09fVZx6E4PyLgf96ZpaWlmD9/Ps6fPw9CCBQUFKCtrY3IyEjk5OTgjz/+QEFBAbU/6NixI65evQo/Pz9UVlbSEiMuSBuEmM/P0JBZNa7HYmZmJpYvX04l0AHhoJWZUDEUFxdj69atMDIyYpUnSRoE3r17h0+fPmHFihXUK5IZ4FauXInCwkJERETgzp07cHJygr29PV1F+PDhA/z9/ZGdnY0dO3awTOcPHDiAlStXQldXlzWBZgZC8n9WFPyBy9GjRzFkyBChJAEA2vfdrl07sSsujJXQvn37UFBQINJKKCgoCOnp6WjWrBnMzMxgaWnJMpp/8OABJk+ezJrkMD1DampqWLVqVYOuDvOzd+9epKam0myxtbU1LCws8ODBA5w7dw5OTk70N2J6nMSVCUlbgeH/rfj3wX/f/fv3OfnyfvjwATNmzMDjx4+hpaWF1q1bo7i4GP/88w8GDhyI2NhYIUsRoD47/ueff+LgwYO0D3POnDlSV08bi/nz5+PChQvQ1NQUWpkQ5/UnDk1NTZw7d05qBciaNWugoKAALy8vsQmjZ8+e4cmTJ9DQ0GAlBESVmklC1Io4w7t37+Dk5CTVM1iw/eXBgwdYvXq1SFsfdXV1mVbJpk+fjo8fP6Jt27a0Def48eOYNGkSa9V2+PDhOHLkCOu7LSsrw6hRo+hKTWFhIWbNmoWbN29CSUkJFRUV0NfXx+rVq1maCkOHDsXp06dZ84bq6mqYmJjgwoUL4PF40NfXR2RkJObPn48RI0bgxIkTOHbsGCZOnIgpU6YgKipKpkRFaGgofvzxR6EVNkGY+dvx48cRFRWFEydOsMZgLsk1WeDily0NWVfTBHn37h2UlJREznm4BJA6OjrIysqSGJzr6uoiKytL5PkmLTkoq7csl4o0rgnVyspKKCoqSux75r/eHzp0CMHBwSgvL6f3MeOEoqIirl+/Djk5OfB4PAwaNAg9e/ZETEwMunbtKrTfU6dOiSwVPXjwICvYl2QBZGNjwznuAOorVjw9PdGtWzdagvv27VusW7cOLVu2xNSpUxESEiLRWuV7DyQfPXr0wJkzZ2ipZ05ODpo1a4ba2lqZ9rN7925s3boVv/76K+7fvw8bGxtcuHAB7du3h5aWFmsiGxYWBl9fX9aElDlI+PsAuSKtUV4WmjdvDn19fanbMWUHCgoKUFBQQFlZGV15YJboGTp16oTMzEx4e3vTEjH+yYM0D5uGakRnMDAwgLGxMaysrDBs2DCxF0ZpzeiywqXnZuLEiZg8eTL27duHUaNGwc3NDU2bNhXqyxEsSyspKUFubi6MjIzoxUdcMzdQn6EzNTWFra0tFZ5hyjUsLCzg5+cn02cTFPSRxurVqxEdHS10v6urKzZv3izTvrp06YKsrCwoKioKHYv8hIaGwtjYGJaWlmJX0kT1JPXt2xfjx4+n52t6ejp++eUXmJmZoaSkhPotmpiY0NVeLn1K0dHRmDVrFpydnenjP/zwAzZs2IANGzYgKioKcXFxAOpX6U+cOIHmzZujV69eIo9ZOTk5oVUvMzMzsd+bioqKkFG8IMrKypgyZQqmTJmChw8fIi4uDqampiwfMx6PhzVr1og1Jf/xxx+FJsmCPUM8Hk9qZlYwK8sFW1tbVg82UJ9YUVNTYwV8khIyDEw/oOAKDHO9lCTQAdRP5Lj68kZERKBNmzY4f/48K/NfVlYGX19frF27lhX4ZWRkYMeOHbh27RpqamoQFRWFkSNH0t+Da/9aQ3Pu3Dns3r1bqEyTYcaMGYiPj6e3Dxw4QDP1wP8SvEC9B1phYaHYAFKwCmLz5s1CwkRZWVnYu3cv9dwUV2rGFXNzc6kJzHv37sHU1FSq5yGDn58fevfujUmTJgmVVKuoqGDy5Mmorq4Wu0rGz/Xr13HmzBnk5eUhIiICoaGh1NuSn6qqKpSXl7O+23fv3rG2ad++PXbt2oWcnByW8Bnjg8qgoKCAR48esT4vfy/0x48foaioiMjISMTExGDw4MH4+++/0blzZyQlJWH69OlSzyVB9PX14eXlhYiICJG/OcNvv/2G0NBQXLlyBSNHjkRJSQlWr15Ng0MNDQ3s37+fU3KNC1z8srnsIzExEebm5jh8+DCrgio2NlZIc+Du3bsICwvD9u3bsX//fgQEBEBRURHR0dEiPROlYW5ujiVLlmDcuHFC7SZMRYW1tTUSEhLg6uoqNDZJS+7LWjlXW1vLWmWvqakR8mA1NDREenq6UEJ13rx5rITqkCFDcP36dWhqaorU2hBMVMTExNBScsE5xNChQ+k+mPN2w4YNrOCxrKwMb9++BVCvryC4yl5WVoZly5axAsjY2FiEhISgWbNmOHPmDHx8fBAWFoYePXrIFHcA9QJd4sSOioqKcPz4cal+598DSD58fHzg7e2NAwcOwMHBARMmTIC8vDyNwCsrK1kTkPLyctbtqqoqAJBJne7Ro0dCYjW2trYIDw//rM8grVG+IdmzZw8mTpxIBUBEIbgS2rt3byEjeX4ESyNatGiBgIAAmJiYwMnJSab3x2VlLi0tDWlpaYiIiMCiRYswbtw4WFpaCjUcS2tGlxV/f384OzsjJSVFqOeGwcHBAf369UObNm0QGBiIxMRElJeXs4IMAEITBaB+8iWqn6FDhw60jIFRBnz8+DG2bduG5s2bY+nSpTA1NcWpU6ewdu1aiQ3U0pBUAnrq1CmaOT116hRWrVrFerysrAy3b9+W+TW9vLxw7tw5ekFv1aqVyGzrmzdvMG/ePInqmaIoLi5GWVkZANGCBm/fvmUJGnBV87t9+7bYPhhnZ2f6O+zatQurVq2CoaEhUlNTRa4mNialpaVIS0vDoUOH8Pr1a6FzMisrCwEBAWJ/91atWgmJcAmWUxFCxAruAMLiLVz4559/EBkZKVS+V1RUJHScdevWDbW1tbh06RJyc3NhYWGBvLw8VuDj7++PWbNmQVdXFy1atKArMPyql5IwNjbG2LFjsWHDBpoQEvf7c1WhTExMxF9//QUFBQXY2dkhMjIS5ubm0NLSYn1nonq3lZWVpU7uvpSWLVuKnJBcv34dWlpaQmV8K1euZAWQ/EIb/v7+mDZtGoyMjIQ+y4IFC4SMzMWRkJCA8PBwWmoWFxdHS82Cg4NZry8NaYFOUVERjhw5grS0NNy6dQuWlpa0tFscr1+/xv79+8WuniYmJmL58uXYtGkTa5Vs8+bNQiWWLVu2ROvWrdGsWTN6fhkaGgollu3s7ODk5ISpU6eic+fOePPmDbZt20ZX9C5cuIDHjx9DV1cXffv2pUHV+fPnsWTJElaS193dHS4uLrC2tqal44cOHYK3tzdev36NmTNnwsbGBjt37qT9u8zn+Pnnn1mrO1xZtmwZ3NzcoKurK3GlLCwsDFFRURg0aBB8fHzw4MEDFBYWIiQkhLUdl+QaF8LCwpCYmAgNDQ04OTnh0aNHUFVVZQmHSWPBggVwdXXF2rVroaOjQ8W2+FfTBF9TV1cXhBCsW7cO4eHhaNOmDR1D+FfN6+rq8PTpU6HrAH+pPbN/wVV5/uAqMzMTjx49wvr164XOzYZODrZv356lB9GmTRvWbabajEtCNSgoCIBkZX9+CgsLMXXqVKmtMED9YoxgNVVtbS2mTp1KRaAEV/qaNm3KKi8F6sdfCwsL2manoqKCpUuXwsbGBiUlJTKpYv/+++9IT08XWc7MVdTpewDJh76+Ps6fPw9FRUU4OTlh4MCBKC8vpwHPihUrOO1HFnW6jh074ubNm6w+ulu3btHVIVmRtbH7Szh58iQmTpyI48ePi3yc6SNkZKfFrdJI48GDB581ueGyMqeqqgoPDw94eHjgwYMHOHbsGHx8fKCkpIRjx47R5zo6OsLNzQ2Ojo7g8XjYv38/kpKShCTjufLTTz/h+PHjQj03ggENv3jSzJkzOe9//PjxWLFiBUJDQ8VuwygDKikpUUEWZWVllJeXIzExUSibKSupqams2/wloF27dqUqkEy5JT9NmzYV29sqCXV1dRw7dgzjxo2TKIKiq6uLa9euSVxhEFw95/F4uHbtGk3Q7NixQ6o8uCxqfuImO4qKiqirq4OzszPu3buHZcuWwcLCgtsX0gDU1tbizJkzOHjwoFQroZYtWyI/P59TWbg4mjdvzjkA4MrSpUuhpaWFQYMG4eHDhxgzZgwVlxDkxYsXcHd3pwHm4MGDYWFhgbVr19LfXtwKDFfGjh2Lc+fOoaKiAra2thJXA7iqUK5atYoq2UqaAEhbPWUIDw8XuSIZFBTEEsHiirOzM3x9feHk5MSqjpk7dy7OnDkjdI0XvM1/Lq5evRqtWrVCVVWVUGknwK6C2LNnD4YPH47OnTsjLS2NlQguKCigCpJTpkzBmjVr0LNnTxw8eFBiYPc5tGvXDtOmTcO0adPw6tUrHD58GNOnT0eHDh1gaWmJMWPGCE24Bw4ciPv37wupMTLIskrWu3dv/Pnnn7C3t0eLFi1w+/ZtKCoqCk2AGZuVY8eO4d27d+jUqRM8PT1ha2tLtSF++eUXrFmzBps2bYKenh6WLVuGvXv3Cq3wT548GT169EBqaiqePn0KFRUVbNy4EYMGDcLz58/h6ekJMzMz/PPPP9i9ezdLffjYsWMie7yl8enTJ8yePVvs4/wJb2a1kQmIhg0bhr///vuzx3VJKCsr448//qC31dTUsHjxYpn20aNHD06raQyPHz/G9u3b8eDBA5SUlGDMmDFo1qwZfR+Cq+aCQYzgqhuX1eDAwECxjzk7OzdocrAhK9KWL18OKysrGugxiq7iGDFiBNLS0oTU2oH6axd/MC54G6gPzJl+T2tra5E94IJIsvWRVRVbVVUVd+/elanKQpDvASQfJiYmMDExgZGREXR1dYUEXkRlI69duyakkCp4sAhmdvh/SHd3d8yYMQMTJkxA165d8ebNGxw4cEDiSSiNAwcOYPfu3Xj//j127NiBqKgoBAUFifQW+xIYiwVJkupcVmn4Zae5ethwQZaVufz8fGRnZyM7Oxs8Hk+oAdze3h5t27bFvn370LVrVzr4i8reSELwtRUUFNCpUyfU1tbSvi8uQTV/lkywZp9pAv/c1VGmD+xLkVYCykxO+/TpI/Pqsjhev34NPz8/+Pv744cffmAdS/zlS8rKynB1dYWGhobQZJspSxZcPZeXl4e5uTlViePit2hsbCzVKgOozxheuHBBZCBx4cIFdO/eHXJycjh8+LBMgcqXsmLFChw5coR6q0mzElJVVYWtrS1+++03oRInruXejbES9vLlS+zbtw9v3rzBokWLYGVlhQEDBsDHxwcuLi6sbZctW4YpU6bAwcEBgwcPRvfu3bFmzRpERUXRAFKUoI0sv8vq1as5+/JKm1QxK6pJSUlISUnByJEjMXToUPz+++8it2dWT/X09IT61/Lz8/H3338DqJ9oC1o6lJeX48iRI58VQDIJWMEMP/P5BD+npM99584dZGZmSlVpXr16Nc6dO0f9Vtu0aYPw8HC8ffsWXl5etMceEF9q1hj89NNP8PLygpeXF65du4YlS5YgODgYt27dAgBakaGsrAxHR0eMGTNGyGKBf+WQyyrZ/PnzMXv2bAwfPhxeXl60GkLw2sR4aQoGUXV1dUhJSUFcXBz09fVx9OhRJCcnY9u2bXj69Cm2bt0qsn1h0KBBqK2tpSKBTDD8888/09aUwMBATJ8+Hbt27cKnT58wbdo0PHv2TOYWBqC+9SM5ORkODg4iV4fEJbwFP39DI4u9iCRkaU9QUlLC27dvcezYMQwePBjNmjXDvXv36PNlLQ8G6nuyT5w4gbdv38LFxQW3b99m+RmLOgZqa2vx9OnTRkkONhSyeIwD9RUFCxYsQHR0tNDvUVFRAXNzc9Y++YNzwcC8rq6Okx6HJFufR48ecY47gPrrnbOzMzp27Cg0VnPt+/4eQPIRGRmJ8+fPIyoqCi9fvoS+vj6MjY1hZGQkNqPr5uYm1LfH5eBh1KjGjx+PNm3a4PDhw3jw4AFUVFRk7r3gJz4+HqmpqRIN4xsKwVpzUXBZpeEPIGXxsPkcBFfm/vrrLxw5cgR37tyBkZERZsyYAUNDQ5GljWPHjsXYsWNZ93FR8+SHi+9SXV0dampqMGrUKJiYmEhcSQMgsmZfWVlZSHKaK9LU674E/hJQpgS6adOmYsugZR3IRSm8iaJ79+5wd3cX+7ik3kaml4CL36K7uzunPiUXFxf4+/tjxYoVGDZsGJo0aYLa2lqcO3cOixcvpuXVX5vHjx8jMDBQ5GqjKPr378+5v0sc4qwovoR27dqhrq4O3bp1w7NnzwAAPXv2RH5+vtC2d+/epRNX5rwyNTWFn5+fSEGbS5cuITY2VqKgjSh++OEHTr68orLX/DD36+vrU0+7AwcOICQkhCpPT5gwgfZ5Supfa968OS5duoTi4mIq8MNPs2bNZF41YRA3WWV8yGRJHKipqSEvL0+qEfnBgweRmppKx++hQ4eiT58+sLa2FlkqJ6rUrDEghCArKwtpaWn0WsMfEDIVGS1atICpqSlqa2u/uCWlb9++OHnyJID6RM/gwYNRXl4u9B0+f/4csbGxQuXeL1++xKdPn+hK9ZgxYzB//nzo6enh0KFDIie/z58/h5ubG3g8Hrp06YLc3FzIyckhKSkJPXv2pEbwffr0wYkTJ3D27Fnk5uaiY8eOMDIyQuvWrWX+nFlZWbh37x4iIyPRsmVLoSQiVw/RhiYgIECsvUhj4ejoiLFjx6KmpgYJCQm4desWrQT4HG7duoUZM2bg119/xe3bt2FtbQ1PT0/4+/vT1edTp05RX3T+c1pJSanRy+S/BFk8xoH6Ob24MVmW0negvhe4srJSagD5xx9/4Oeff4aioiKWLl1KbX3Cw8MxZswYqXEHP6I0AWTluwqrGAoLC7Ft2zZs27YNVVVVLKEIfj5XMZCrVL2sjBgxAtu3b0fXrl2pIhVTuiCLPDIXJCmi5uXlAagfAGWRnd6yZQvMzc0bZJVF3Mrcjh07qDTxpEmTYGVlBTMzM4nmwJIGVX4fRVkQ57tUU1OD8+fPIzU1FVevXoWRkREsLS3FTqwFVUzl5eXRvn17NG3aVKoyoIuLCwghrJKykpISoVIYWTKkDJJKQFeuXAk3NzckJCQIrS7zex8KCq5wobq6GpcvX6YZbz09PTqpl9Svy9C8eXO6am5ra4t58+bh+fPn8PDwwK5du6Curg4fHx/O8uBc1fxSUlIQHh6Ouro6WpbStGlTzJkzB/b29nQ7cb2lCgoKaNu2LYYPHw4/P78vKiP9/w3GdmDJkiVwd3eHqakplJSUsHnzZiHvXgsLCwQHB0NDQ4NeQ+/du4cFCxZAS0sLBQUF1OeMgRG0+fnnn79IiEaUL6+sdhn8XLp0CSkpKUhPrGIcxAAAIABJREFUT4eqqioWLVrE6l9jENW/FhoaCn9//8/+LAwXLlzA0KFDxSYc7969C09PT5l8JVevXo0DBw7QIIP/fOAPxAYPHoyMjAzWuVBWVobRo0fj4sWLUl8TELZb+RKuX7+OtLQ0HD9+HG3atIG5uTksLCwaxGvyc2D64Pmvi5MnT0bbtm3Rpk0bqly5a9cuTJo0CVu2bGHNW9TV1ZGRkSE2wT59+nRoampi1qxZ9BiOiYnB1atXkZycLDQPklY2yAVJSqKyCrw1JFztRRqanJwcKCkpoUOHDigqKkJubu5nJ/ns7Ozg4uKC0aNH0/nLtWvXsGjRIpqcGD16NGxsbNCyZUtcu3aNig0aGRkhOzubVq59a8jiMS6J0tJSkYkPcRYmQH0Z/5UrV6Cnpye0Giir+KWsPH/+nM6VRFWNSeJ7AMnHixcvcOnSJVy+fBmXL19GkyZNoKurCz09PaFmVobPDSAbS6p+yJAhyMjIkGoY31jk5+dj0aJFePToEYKDg7Fw4UKZZKd9fHxw/vx5DBgwABYWFiL7QrgiONEmhEBZWRlLly4Vyhy9fPkSubm5dKVU8DUlDaqzZs36rPfH5QJVXl6O9PR0pKamIicnh1ojCGaNxYl+cJl8bt26ldN7lRXBZnl5eXl0796dtZr19OlTPHnyBKNHj6afQ9D7UBaYjHd1dTUVbeDPeEsrhZaTk8OHDx84mTXL4rcIcLPKqKiowPXr11FSUoIOHTpAU1NTqJeBCXq8vb3RtWtXvH37Fps2bUL//v2hr6+PrVu3olOnTl+1H5ohLy8PmzZtEmk78DnJgIaCUVicO3cu8vPzMWfOHJSXl2P58uVCibCTJ08iICAA1tbWSElJwfTp05GSkkInt3v37hWZ4MrJyYGzszMtAf2WKC4uxsKFC5GdnY1ffvkFT58+Fdm/FhwczHpeTk4OayWB8RwTrBSRhLm5OdLS0sQmHBmhC1kCZUm+tPzH/fz581FWVkb7+hhPQ2VlZaxcufKLgnNZMTExQUVFBUaPHg0LCwtWAM/AlOQuXLgQ4eHhrJ45QT5XAZwfUf6UGhoayM7OxuvXrxEcHIytW7fSJNiLFy9kmmTr6uri4sWLrIoeHo8HPT09XLt2jZMRfEPAlFA2hL3Z58LVXqShaYhzmGHw4MG4dOkSmjRpwvqt+P0pNTU1cf36deTm5mL27NnYs2cP8vLy4ODgIJSs+5bg4jHO32IiizAbIHnRiMv1TBaPRy4UFBTAx8cHd+7cQZs2baj4Z2xsLOcFnO8lrHyMGTMGSkpKmDBhArZt20br8yXxudmUxpKqNzAwwNKlS+Hn5wc5OTnU1NQgMjKSVaPeWDC9Mbq6ukhNTUXbtm1llp1et24dysrKcPLkSRw5cgShoaEYOnQoLC0tYWhoKJPMs2ANO//KHENhYSFmz56NmzdvQl5eHnv37sWkSZMQHx/PEja6f/8+a1CdNWsWDAwMsHz58s8OILnA+LdZWVnRVZC4uDjWgC9J9ONzehwaAi4loHfu3IGjoyOmTJlCA8jy8nKUlZVh0qRJQt6HXAgJCYGVlZVQxjs4OBjJycmcypcGDRoktbcRkF3QgEufkpKSklRZ95SUFOzatYu+5i+//ILffvsNdnZ2WLhwITQ0NGif5tfG19cX8vLynEqvvwb811gVFRXs3LkTQP1qlpqamkhF6FGjRqFLly7Yt28fdHR08PbtW0RFRUFbWxsBAQGcBG2+FZhJS9u2bfHkyROZ+tc2bNiAmJgYunpfU1ODmpoaaGlpyTT5TEtLAyBd8EKWaxXX5EhQUBCCgoIwYcIE8Hg8NG3aFGZmZggICJD5Nb+U3NxcAPVKyoIWXYI2AUyCUNYVgYagTZs2aN68OX766SdawaKhoYGcnBzOtgkMysrKeP78OetzPH/+nF67ZC0b5IKkEsrGqPriCld7kYakoc5hhu7du+PMmTOsZFBWVhYrUdqxY0d8+vQJKioq1GdZRUUFhYWFX/x5GhOuiq4MsgizSUPa9YzfW3737t00+RQVFYV9+/ZhxYoVMosOrlixAr1790ZSUhKUlJRQXl6OlStXIjg4WGpswvA9gORj8+bNuHTpErKzs3H8+HFoaWlBV1cXurq6rNWQkpISbN++Hd7e3tQwu02bNli5cqVEgQl+GkOqHqhvRmf6Eggh0NDQoIbxjcWHDx8QFBSEixcvIjAwkPa0ALLLTgP18vQ2NjawsbFBVlYWwsPD4e3tjR9++AGWlpbw9PTkJDPcrVs3vHz5Et27d0dFRQV27NiBtm3bsoR6li5div79+2PLli0wMDBAz5494ePjg5UrVyIlJYXuS9Kg2piUlpbi5MmTSEtLw507d2BoaIh58+axtuEi+vE14SqcFB0dDS8vL07eh1y5c+cO4uLiWMIc7u7uSEpK4rwPLr2NDLL6LTYEooKU2tpaOkBz7cFrDO7fv4+srCyq6vtvI+4aW1NTg6SkJNja2oqU0R84cKDIvmuugjbfCvwT6OLiYpn613bt2oXt27fT0v+QkBCEhYUJycF/CaJKKLnAdQVSWVkZUVFRqK6uxocPH9CuXbuv1n8mCFd7AAC0P1tcErkxj7PffvsNa9asgZeXFzp16oT09HQoKipCSUkJysrKMk2yp02bBjc3Nzg5OVGRwK1btwpZUfE//0tZtWoVJk2aJLKE8t+Eq71IQ9LQ5/DChQsxc+ZM6OnpoaKiAn5+fsjIyGD5OA8ZMgSenp5Yt24dBg4ciLCwMCgqKn6V3uIvQVZFV1mE2QBIFOYqKirCjh07hFYznz59iv3798vs8ciFy5cv48yZM3SsbtmyJQICAjB8+HDO+/geQPIxdOhQmpH++PEjdu3ahfXr1yMkJIS14hMUFITKykoQQrB06VIYGBigRYsWWLx4MecyrcZSoxJnGN9Ylcrnz5+Hv78/evfujdTUVCH7EVlXaYD6rPDRo0dx9OhRfPr0CWPGjMGSJUvQtWtXREdHw9XVFfv375f63pKSkrBx40ZcuXIFy5cvx61bt9CkSRM8efKEKp1euXIFkZGRaNasGR28mAGHH0mDqixw8V3q2rUrTp06hbS0NFy+fBmDBw+GjY0NNm3aJOQFB0gW/fg34CqcxNX7UBakZby5IOuq+dfG3Nwcbm5umDVrFhWmiIuLw7hx4/Dx40cEBwd/kTT3l9C7d2+8e/dOSL3z30LSNfbVq1ews7NjBZCCZUJz585FVlYWLRPiKmjzLcI/OW/SpAkUFBSoHYYoKisroa2tjcLCQty5cwcKCgqYM2cOxowZwwoavgTGSkhWBMeNkpISZGRk0FaT6OhozJ49W8hflp/G7i0S5HMm0A3Rey+tD16QgIAABAYGoqSkBL6+vvD29kZ1dTWWLl0qs+iGo6MjFBUVcfjwYRQWFqJr166YO3cutT6QdUWTCwUFBZgxYwb1nNTW1saqVavg4OCA6dOny7SvhkSavUhj0NDn8ODBg5Gamoq0tDR06tQJHTt2REpKCmvhZNGiRdiyZQvk5OSwZMkSBAUFoby8XKg8/r8OF2G2mTNnIiIiAq1ataKVGKKYP38+Pn78iLZt26K4uBi9evXCqVOn6IKLLN7yXGnWrBm1kGMoLi6Wya3hewDJx7t375CZmYmsrCxkZWVBXl4eZmZmQhewGzduID09HW/fvsXDhw+RlJQEZWVlmSaWjTHRePbsGZ48eQJ1dXV07tyZ1kQ/evQI/v7+nKV5ubJs2TLs3r0btra2mDZtGsrKyoQGq169esm0SjN69GgUFBTA2NgYgYGBGDp0KKt/wtnZmXOJwJ49e7Bz505UVlbiyJEj2Lt3Lzp06ABzc3MaXLVu3Ro5OTno2bMnfd7r16+FpPT9/f2xePFikYOqLHDxXVJUVISioiJGjx6NuLg4+t0xJVAAW9ihc+fOuH37NjUkB4B79+41iPnx58DF3oJBmvehrMia8RbF56yaf038/f0RExOD0NBQFBQUQEVFBdbW1pg+fTru378PJSUlWqL3tWBWkH799VdMnToVdnZ2QqJUjSGN/yUwEwAGLmVCohS2+WmIFZSGRJJ3bPPmzSUmVlRUVJCTkwNVVVW8f/8e5eXlUFBQ+Cxz94ZGlFDRvXv36Oojo1j6pcql/zb+/v5o27YtvZYxvff8olrSEBxzBOE/Zp8+fYqnT58iOTkZANChQwcYGxvDw8NDbE/6jBkzEB8fL/b17ezsYGdnJ/IxWcsGufCtllBKsxdpDBrjHO7atStmzJgh9vHmzZvD09MTQH1wk5iY+Nmv9S2jpaWFwMBABAUFoWfPnkhOToaSkhJLkPD27ducxoTr16/jzJkzyMvLQ0REBEJDQ+n8D5DNW54r1tbWmDlzJry9vaGiooI3b94gJiZGJmu67wEkH8bGxlBXV4ehoSGmT58utv+guroaAJCRkYG+ffuidevWKCwslKlsq6Gl6vfu3YugoCC0atUKPB4P27Ztw4ABAxAXF/dFtiCSYPqJUlJSsGfPHpHGz7IKEHh4eMDU1FRsFqR3796c+wXev3+PXr164cyZM2jfvj1+/fVX1NbW0t8PqM+Qurm5wdHRETweD/v370dSUpLQZFdVVZUOqp07d8alS5fA4/FErghKgkvPjZqaGioqKli9MvzfreD36u3tDTc3N1hbW6O6uhrr16+noh9c4A9MxSGLLxrXElAu3oeyIi3jzYXPWTX/migoKOCPP/4QKbAhrvSyseG3e1BVVaXCWPyKut9SALlz507s3LmTdexxKRP6t3qKZSU/Px9v3ryBlpYWVXrm8XgyrfZMnDgRkydPxr59+zBq1Ci4ubmhadOmrETVt0TPnj2pWjoThLi5uUm1+viWaYjee67HLH9POlMSV15ejurqaok96VevXhW5P2mr+R06dGhQI3iGb7WEUpq9SGPQUOcwl2ogJtD/VoXUGprAwECsXr0aVVVV8Pf3x9y5c6kwG8Pw4cNhb28PY2NjdOzYkfV8/vGwZcuWaN26NZo1a0bbLgwNDWmVhCze8lzx9vZGXV0dQkJC6FzJysoKbm5unPfxXYWVD0H53Vu3bqF169ZCE1l/f388e/YML168wOzZs6Grq4t58+ZBXV39s733vpTRo0fDy8sLFhYWSE5OxtWrV9G2bVucOHECixYtktmX5msjys5CEFlLB+3s7DB27FhkZGSgR48e8Pf3R3x8PLKzs1k9N8eOHcO+ffuQl5eHjh07UtEafkQZhzMm8N8Ct27dYn0Ga2trzkkKUbYQ8vLyqK2tBVCf7bp58ybn98LV3uLcuXMN6n1ICEFpaem/HuA1NkzJ6suXL4VWaf/NAfrJkyd49uwZnXx+qaJuY3Lw4EGUl5dj4sSJYi2FNDQ0cOPGDXqbX2nwWyYxMRGrVq1Cy5YtWUJGpaWlEqsSRK32XLt2Df3796dKxmVlZXB2dpapJJyLlZCsiUbBwJfH4+HYsWPIyclh9a5ramqiV69e1KqJf3Xgv4CRkREyMjLA4/FgbGxMy1bFWUB9Ca6urjAwMBBZrbFhwwbcvn1bZE+6KEV5/tX8W7du0dV8e3t77Nu3DwoKCjKLfnClqqoKW7ZswdSpU/HhwwcsWbIE5eXl8PPz+1eTH/+WvQj/OZyYmIjy8nKZz2FdXV2p3tRMj+mUKVPECql9S0nEr4E41XdBizJnZ2eMHDkS9vb2GDt2LFavXg1FRUU4ODggKyurUdWi6+rqUFJSItPxQF/3ewD5Py5evIjFixfj9OnTiI+Px4YNG6h3GH8AxjQkKysrY/To0Xj58iVOnToFBwcHkQb0XwNGOllOTg48Hg+DBg1Cz549ERMTI9Pq0b8Fv0rshw8fhMrf5OTkZM7S3b9/HyEhIVBWVkZYWBgePnyIkJAQrFmzhrO6nSjj8OLiYvzzzz8yG4c3Bg0RNH369AmEEGzduhXPnz+Hr68vOnfujMLCQkRERKBLly4S5eQFkcXegqv3oTQeP34MNzc35Ofn49dff8X69evx008/yfpV/CeYNm0aCCEYOXLkNzNA37lzB05OTrC3t8fcuXMB1J87/v7+yM7O/ixF3a+NNB+wxvLubWiGDBmCsLAwmcQQJCHN4kgajTH5ERQHk5eXR48ePTBv3jzWccb0YB85cgSXL1+Gnp4exo8fjxEjRsik6N3Q3Lx5Ey9evBD6TgQTl0zpqJeXFyZNmgRPT08oKioiICAA586da9D3pKuri/Pnz4v8XsrLyzFixAiRXtKMny8/JiYmiI2NFbma/+HDB4waNarBfamBevVvHo9H1b8DAgJw//59mJiYwM/P71+bn4njW7AX4YIs3tRaWlrflJBaY8FVyEsSNTU1UFBQwP379/HHH39gy5YtuHnzJm2x8vT0pOXADU1paSlCQkJw/Phx1NTUQFFRERMmTICvry/nOe33AJKPiRMnwt7eHpaWlhg6dChWrVqFjh07wsvLS6S315cOrA2J4ORm4MCBOHbs2L9etvE5NFR29cGDByInrZcvX6YZP2nlFkFBQY1qHP4l8AdNvXv3xvr16z+r7JNBT08PZ8+eZV34q6qqMGzYMJm9uQghQiWgR48eFVkCysX7UBqurq7o3bs3teB5//69WIGe/zqDBg3C2bNnxYqf/Bt87urFt4QsRvbfMsOHD8fZs2e/uB/z/fv3mDNnjlSLo/8KxcXFOHHiBOLi4lBWVtbgK3hcWblyJf766y/88ssvrIBGTk5OSKcgJycHixcvRnh4OJ48efJFgjbS0NXVRWZmpsi+9NraWujr67PGgfLycrRs2RI1NTU4efIk2rZtS1V+/43VfH71b1tbW8ybNw/Pnz+Hh4cHdu3aBXV1dfj4+DToa8rC17QXkaXkVFakeVPb2dkhMjLymxFSayzCw8NZt/mFvPgFui5fvoyUlBQUFBQgKioKf/75J2bNmgV5eXloampCT08Pw4cPx7Bhw+h3lp+fj/Ly8kYtv/f19UVZWRlmz56Nzp07482bN4iKikK3bt1YZbiS+LbSMf8yr169grW1NW7cuIGamhoYGBigSZMmLNEP4L8xsDZv3vw/GTwCXyZEUVdXh6qqKhBCYG9vj8zMTNbFuqysDO7u7nRwk+Zbl5GRgb179wr1OrZq1QoBAQFwdnb+1wLI8PBwjB07lgZN4eHhXxQ0NW3aFK9evWKtzj58+FDmPk9ANnsLLt6H0rhx4wbi4uIgLy+PefPmyVT6+l9DVVUVHz58+KYCyMZQ1P3aiBLI4T+OvjWBHHFYWVlh/fr18PLy+iKxjmXLlnGyOPqafG6rwz///IMjR47gxIkTaNeu3Vc3c+cnLS0NO3bsgLq6utRtG6r3nguy9KQfPnwYy5Ytw7Vr1xAZGYnDhw9DTk4ODg4OmDFjRqOIfkiDq/r3v8XXtBcpKyuTWnL6uYjzpg4MDATw3xJS+xKkCXkBwP79+xEdHY3ff/8dGRkZAOpXycvLy7Fo0SIkJCTg0qVLOHbsGMLDw6GiooJhw4Zh+PDhjVrWDNRXXJ46dYpeS9q2bYuoqCiMHj36ewD5ObRp0wb379/HgQMHoK+vjyZNmuDChQtC1hTf4sAq2GQrSm7+W+tDagzevXuHMWPGUJsVUQE9f2mXNN+6srKyb9Y4vKGDpunTp8PR0RHjx4+nGamDBw9+dbn7z4EQQjPnrVu3Zgkl/f+GkZERnJycYGlpKdTT9W8O0A2tqPu1+a8I5IhDT08PcnJyqKurQ2lpKTZv3vxFhuVcLY6+Jt7e3vR/Lq0Oq1atoiVa48aNw+bNm9GnT5+v9n5FIScnR3sCpfE1e+9dXFyk9qQzbN68GTExMeDxeNi9ezeSkpLQoUMHTJ48GTNmzGgU0Q9pyKL+/W/wNe1FLl68SEtOg4ODJZacyoo4b2p+tdX/gpBaY8Av5AXU9wInJCSgT58+2Lp1K9q3b4+EhATY2tpi0aJF0P5/7d17QM33/wfwZ1RkGktKmjG3MpSiqEOR0rpLRJZL5ZtyG1mbubS1jVIusYaIuW90GCqV6rsuoxGFfF2aTCoqTqGTdOHz+8Ovz87ZOXFK9Tnp9firPudzPr3OiT7n9fm83q/XqFEYNWoUFi5ciOrqaly+fBnnz5/Hzp078cUXX0BPT++1HY7fhpaWFh48eCA2gaCsrKxRlZSUQIpYtGgRXF1d0aVLF+zduxeZmZlYsGABNmzYILafPJ5YZbl63tRFtm2JpqYmkpKSUFVVBRcXFxw/fpz94wW8uhIq2g3rTXPr5HlweHMnTXPnzkW/fv0QFxeH3NxcaGhoYOvWrWxZkjxrT5X4ly5dYu9GiOLyBN0SHXVJ4zT3XGFZRxy1JtF1c0ZGRm9cR1dSUoLAwEC2mkgezJkzB2vXroW3t7fEBaD6DtXS1t6fP38eO3bsaLG192ZmZliyZAn8/PykrkkX/TxRXFyMMWPG4M8//4SKigp7N1UoFALg5m6+rN2/udKa40UUFRUxYcIETJgwgS053b59u9SSU1k8e/bsjbOpJ0yY0KYaqb2thhp5if69fPz4Mfu66//Nq6urS53b2KlTJ6ioqEBZWRlKSkpQVFREVVVVs8dd30By6NCh8PDwgLu7O7S1tfHw4UMcPHiwUXfEKYEU4eDgACsrKygqKkJRURFCoRDJyckSpWLyeGJt61fPRTv1/ftqZT1Z/wDV/x7+/QFblKxz6+R5cHhL/Ozx48e3SElNS3vTFW/g3bkDf+DAAa5DkNCYuxekZYiWPEVFRcHMzAyampqIiYnB8+fP2TVzZWVlOHjwoMRw+ry8PBw/fpw9hqwjjrgiSxIydepUiQtgAoEAgYGBzZ5wy2rnzp2oqKjAr7/+yr6G+ouc9Rd5N2zYgO7duyM9PV3q2vstW7a0yNIJV1dXODg4vHFNeq9evdh1cPXLD6KiotjmaFx8Hhk1ahT27NkDe3t7nDp1SqwD5o4dOxrdxb25cTVepKGS08bcUODxeG+cTf38+XO2kZroGBihUPjaMTBtlei8UuCfRl6i5Z+GhobYunUrli1bxm7bt28f2w1YKBQiPT0dKSkpSEtLg5KSEsaNGwdXV1fweLwWWaYiOnKrb9++SE9PZ7/X0tJix4jIgproiNixY4fE4OWzZ88iICBAbMHx4cOHERkZiTlz5iAsLAxr1qzBzz//jGnTpnG6tqIta85OfRMnTkRycjJb0iVNQ8mEaLnF/v37W7R98tt6U9MPoHFJ040bN7Bx40ap4yGauuC+tcjz76m5VVdXIyYmRiIBuHPnDmcfioHm66hL3k5oaCjS0tKwbds29OnTB3/88QfWr1/Pjnry8vJCRUUFPvjgA5SXl2PgwIGIj4/HjBkzJMrVZRlxxJV/d8mVZvTo0QgLC2OTyOPHjyM4OBjDhw/H7t27WyNMCUVFRQ0+Vp9MjBs3Dnw+X+ryiYKCAnh4eEht7Ndazp07h5UrV0JVVRXbt2/HvXv3sGzZMnYNIhca0/2bC1yNF5FWcurg4IAJEybIfAzRxE/0oofoNh6P1+YbqTW3Bw8ewMfHB8XFxaioqECvXr3QuXNnREREoE+fPhg2bBgGDx6MTz/9FOPGjcOQIUO4DrlRKIEUYWlpCRcXF/j6+uLJkydYt24dEhIS4OPjI5FYyvOJtb27ePEiRo0ahfPnzzeYQBobG7f5covmTpqmTp2Kjz76CLa2thLtztviXcl31eeff46cnBx88MEHeP78OdTV1XHx4kVMmTIF33//PaexNUdHXfJ2eDweoqOjxZpYPXz4EM7Ozvjjjz9gYGCAlJQUPHjwABs2bEBkZCRSU1MRERGBw4cPs88JDAzEF198IbGOUl7IkkBmZGTAz88P/v7+iI6Oxl9//YUVK1bA3t6+laKUTiAQICkpCcXFxVBXV4elpaVYsihttqKoUaNG4eLFi60RqkxqamqgoKDQrM1amqIx3b9bU2uPF5FWcmpnZwcrK6sWacAENH0MTFvT2EZeL1++RE5ODu7fv4+ePXtixIgR7O/b09MTly9fxtChQ2FmZgZzc/NWG+lSWVmJkydP4v79+xI3DGTte0ElrCIOHToEDw8P5OfnIz09Hbq6uoiOjkafPn0k9rWxsYGNjQ0HUZI3qV8oPnr06Ab3EZ1b11bLLZq7TCgvLw+HDx+mD/xy7uzZs4iNjUVJSQl27NiBbdu24cSJE4iNjeU6tGbpqEveTv06MFEqKirshab33nsP3bp1g7KyMluuZG5uLvGh4fTp03JXetzYpQ4mJibYvn07vL29oauri/j4eM67F1+9ehVeXl4YMGAAevfujbNnz2Ljxo2IjIyEoaEhAPlde1+/9ON1uCxxbkz379YiOl4EAL7//ns8ePAAX3/9NX799Vds27at2bvDylJy2hIXydt6IzVZNLaR18OHD/HixQuoq6uDYRj2wpCRkRH27NmDqqoqZGRkICUlBfPnzwfDMDAzM4OZmRlMTU1bLOFfsmQJioqKoK+v3+T14ZRAitDU1MTBgwfh5eUFXV1diRIXWU6msg4QJS1HlpEBH3/8MRYuXChWbvH+++8jPDwc4eHh2Lx5c7srt/jkk09w9+5duR9q3N4pKSlBU1MT7733HnsRwcHBQWIuFWmfxo8fD39/fyxbtgyampooKSnB1q1b2e7TgwYNwqFDhzBz5kx06dIFOTk56Ny5s8SHCGtrayxcuBCTJk1Cz549xZIaac2SWoO9vb1Y1cW/O0/XV12EhISIbR8+fDgyMzOxZcsW9i4ZV92lg4KCsGLFCri4uLDb+Hw+goOD2S7u8rr2XnT9lDTtodNmY3ExXqSqqgpVVVX49ddfceTIEQCSJafNvaSjvTRSa0wjrz179iAkJATvvfee2N150SRTRUUFFhYWsLCwAADk5uYiNTUVQUFBKC0tRU5OTou8jqysLKSlpb3V/HpKIAG4uLiInRyrqqpw9uxZODk5sb90Pp/PlkAUFxcjJSUF9vb20NbWRklM9ANBAAAgAElEQVRJCaKjo2FlZcVJ/EScLDOQvvrqqzY/t665DRkyBLNmzYKFhYVEd8C2MMqjvejXrx9SUlLYsuKCggIoKyvjxYsX3AZG5EJAQAACAgLg4uKC2tpaKCkpwdbWFqtWrQIA+Pv7Y+nSpTAzM8OiRYvg5uYGAFiwYIHYcf744w8AwPbt28W2KygocLYmWtaqi/LycrHvNTQ0YGdnx3YJ5dLt27fh7Owsts3Z2Rnr1q1jv5fWxVQUVzNJ5bGBl7zjYrwIF02M2mMjtTf9P4yMjMTOnTvFRsdJU11djezsbFy8eBEXL15ETk4O+vfvD0dHx+YMV4yOjg4EAgElkG/L3d1dpv3qu57NnDkTe/bsEZsx6OzsjICAgBaJjzSOrDOQ2kO5RWNUVlayV8H+/QGMyI8lS5Zg8eLF+O233zB79my4uLigY8eObz0HlLwbVFVVsXnzZtTU1ODp06dQU1NDhw4d8MMPP2D16tWora3FmTNnALya12ZkZITKykqJtv7//e9/uQi/WTRUCSQ60okrGhoayM7OZpMIAMjOzoaWlhb7vbx2VZf3ElZ5JO/jRZpLY8bAtBeKiooYN25cg49v2LABFy9exP/+9z/07NkTpqammD59OrZs2YJu3bq1aGwrV67ErFmzMH78eIkkUtYbBtREpwkMDQ1x4cIFsYXP1dXVMDExQVZWFoeRkX+rn4EUHR0tNgPpu+++g4eHh9Ryi9TUVISHhyMqKoqDiAl5s6qqKnTq1AkdOnRAdnY2hEIhxo4dy/mHY8KdsLAwLF26VKJ8s97+/fuRmZkJHo8n03mqoqICqqqqOHXqFHtBrUePHq/9QCRvCgsLER4ejuDgYKSmpmLp0qXo1q0bO0qBCzExMfjmm2/g7OwMbW1tFBUV4cSJEwgMDJT7D9miozGkqe9eTv6xYMEC6Onpwd7eHh4eHpg1axbbrX/dunUoKSnhdIZ4c2tPjdTe1Mhr06ZNUFRUxKJFi6SuM5w/fz7bvVZ0LGBrmDVrFh49eoThw4dL3EyRdSkeJZCQLGGVhs/ns1/PnTsXAwcOhJ+fH7p06YInT54gODgYAoEAO3fubOlwSRPVz0DKy8tDRETEG8st5P1k3txknQ9HuJeRkQETExOUlZVh69at6N69O3x8fJp9uDhpO7755hsEBgY2WCqWnp6OyspKPH/+vMGOlBkZGXj8+DG8vLxgamqK5cuXY8SIEeyHm1u3buHIkSMYOnRoi72O5jRv3jxoaWnhu+++g42NDVxcXKCqqgo+ny92Tm9t9RUyAoEAvXv3hpOTk0SFDHk3yPt4EdI4oo28pI1OA15VNSooKODly5d48uQJlJWVJbpZizba4YKBgQHOnTv3VnfAKYEE8Ntvv71xH9E1C0VFRfj888/xv//9D126dMGzZ88wcuRIhIWFQV1dvSVDJY30uhlINLdOXGPmwxHuhIaG4vTp0/j999/h6+sLoVAIRUVF9OrVi5p4Edy5c0eiHBV41dr/xo0b8PT0xK5du6Q+19jYGN988w2ePXuGtWvXQllZGUZGRmzr+qCgIAgEAmzYsKFFX0Nz4fF4SE9PR35+PhwcHJCZmQkVFRUYGhpyVi20fv16djmMqICAALEh5PLuyJEj+O2331BcXIwePXrA0dERc+bM4TosuSSv40VI48kyPm3fvn1vPI6xsXFzh9Yobm5uWLt2rdRzhaxoDSQgsaD977//ZuczDRo0SGJ/bW1t8Pl8FBQU4NGjR9DQ0GAHABPuSZuBNGXKFGzfvl2sJbKrqyscHBzaTbnFm2RlZYnNh1u3bh3bBpzIj8TERPz666+oqKhAWloa4uPjoaamxq5fJe2bi4sLBg4ciMmTJ8PW1pZtiNWlSxeMHDkSu3bteu2Hl7S0NBw8eFDq38HZs2ezTXfaAgUFBQiFQiQlJcHAwAAqKiooKCho9dmWJSUlSEpKAvBqHeGHH34o9nhlZSViY2PbTAIZGRmJI0eOYN68eejduzcKCgqwZ88eVFdXw9vbm+vw5I48jhchTdOY9cmvu1jEdQJpaGgId3d3jB8/Ht26dROrwqQ5kE1QWlqKJUuW4Nq1a+jevTvKy8sxePBg7NixQ2zILwDk5+fj+PHjKC0txYoVK3Ds2DGxttyEO42ZgURz6/4h63w4wq3Hjx9DU1MT8fHx+PDDD9GnTx/U1NRw1tqfyJdz587hzJkziI2NRWhoKMaMGQMnJyfExsaya12kNUNRUFBAWFgYysvLxS6IiiaM2traqKioaPkX0UycnJwwefJklJeXIygoCDdv3oSPjw9cXV1bNQ51dXWcP38e5eXlqKurkxiHoaysjDVr1rRqTG/jyJEjiIiIELt7MXr0aHh6elICSdq1tnKxqKysDObm5mAYBo8fP27SMaiEVcTnn3+O999/HytXroSKigoqKysRFBSEx48fIzw8nN0vNTUV/v7+mDhxIhISEhAXF4dp06bhs88+w/z58zl8BQR4VWJQr/6qSkvPQHoXeHh4wNLSEjNnzoSNjQ1CQ0PRuXNnzJ49m/N6ffKPOXPmQEdHB5mZmTA1NcV//vMfhIaGorS0tMHSRNI+lZeXIyEhARERERAIBA1+uC8vL0dUVBSuXr2KsWPH4tixYxIXTQFAIBBgypQpSE1NbenQm01GRgZUVVUxbNgwFBcX48qVK7C2tuYsnnXr1mHlypWc/fzmYGxsjHPnzok1EqypqcHYsWNf21SEkHfdixcvsGzZMpSXl+PSpUsYNWqU2OdPZWVlODg4YPLkyRxG2TwogRRhYmKClJQUdOrUid1WVVUFMzMzdg0IADg6OmLNmjUwMjJi14fk5eXBy8sLKSkpHEROyNu7fv06li5dit27d+PKlStYsWIFAMDX1xcLFy7kODpS78GDB9i8eTNUVVXx5Zdf4ubNm9i+fTsCAwOlfugn7VN2djZiY2ORkJAANTU1TJ48GR4eHmL7XL9+HQcOHEBsbCzU1NSQkpICPz8/DBo0CL6+vhLH3LZtGwoKCtrUWluBQICkpCR2WYqlpSXn/0/+3QTrgw8+wPz589tMEywfHx8MGjQIy5YtQ4cOHfDy5Uts2rQJubm51EiQkP8XGBgIfX19lJaWQkNDA2ZmZhKlzFxpjqaJVMIqQllZGWVlZWLzmMrLyyXWSzx48IDtmFZ/h+vjjz9GZWVl6wVLSDP75JNPZJoPR7iTmJiI2tpahISE4PHjx/Dz88ONGzdgYWGBHj16cB0ekQMhISGIj49HXV0d7OzsEBkZCR0dHfbx+hLKgwcP4sqVK7CxscH27dthamoK4FVreTc3N9TU1GDq1KnQ1NTEw4cPwefzsX//fhw7doyrl9ZoV69ehZeXFwYMGIDevXvj7Nmz2LhxIyIjI2FoaMhJTKJNsFatWsU2wQoMDGwzifnKlSvh4eGBo0ePQkNDA6WlpVBXV8eOHTu4Do0QubB//37w+XykpaVBXV0dRUVFWLNmDZYvX465c+dyHR78/f0lmiYmJydjxowZsh+EIazNmzczjo6OTGJiInPt2jUmISGBcXR0ZDZv3iy2n7u7O/PLL78wDMMwRkZGDMMwTExMDPPZZ5+1esyEtCSBQMDMnDmT6zAIwzBRUVGMsbExExUVxTAMw/j5+THOzs7MmTNnGE9PT2bLli0cR0jkgZ+fH5OWlsa8ePFCbHtpaSmzZcsWhsfjMY6OjsyhQ4eY0aNHM48ePZI4RnZ2NuPs7Mzo6Ogwurq6jK6uLuPg4MBcvny5tV5Gs5gxYwbD5/PFtkVFRTHTpk3jKCKGsbKyYoqLi5mnT58yn3zyCXPv3j1GKBQyxsbGnMXUFDU1Ncy5c+eYmJgY5tKlS0xtbS3z8uVLrsMihHNJSUmMqakp8+eff4ptT0tLY0xNTZmkpCSOIvvHiBEjmMePHzM3btxgvLy8GIZhmJSUFMbNzU3mY1ACyTDMb7/9xlRXVzN1dXXMxo0bGXNzc2bYsGHMpEmTmG3btjG1tbVi+9+8eZPh8XiMk5MTM3ToUMbd3Z0xNTVlrl+/ztErIKRlFBcXM7q6ulyHQRiGcXJyYi5cuMAwDMM8e/aMGTZsGHPu3DmGYRjm7t27jIWFBZfhETlR/29C1KNHjxgdHR3miy++YLKzs9ntPB5PagJZ7/79+8zly5eZe/futUisLW3UqFESiXRdXR1jYGDAUUT/XHSOi4tjJk2axDAMw1RXV7Pb5V1eXh6TkJDAlJSUiG2/desW4+LiwlFUhMgPd3d3JjExUepj8fHxjLu7eytHJInH4zEM8+qzxLhx49jtjbmQRSWsAH788UcEBQVhypQpcHV1hZ+f32v319HRQUJCAlJTU3H//n307NmTbYVLCCEtoaCgAEZGRgBeleYpKChg5MiRAIC+ffuirKyMy/CInFi6dCnCwsJgYmICADh+/DiCg4Ohrq6OtLQ0VFVVYerUqTA3N3/jsbS0tMSWdLQ1GhoayM7OZv+fAK/WhnL5moYMGYJ169YhMzMTlpaWePz4MUJDQzFixAjOYpIVn89HQEAAunbtitraWuzfvx/Dhw9HREQEfvzxR4wePZrrEAnhXG5uLiZMmCD1MXNzc6xevbqVI5I0aNAgHDp0CDNnzkSXLl2Qk5ODzp07o0OHDjIfgxJIAMnJyTh37hyOHTsGZ2dn6Ovrw83NDZaWlmJdxurV1NRg586dmDp1KmxtbXHw4EHs3bsXCxculLo/IYS8rY4dO6KmpgbKysq4cOEC9PT02Fl9ZWVlUFFR4ThCIg/CwsLg5+cHf39/REdH46+//kJAQADs7e3x9OlTnDhxAhs3bsS3336LiooKFBQUvLPrZ319feHt7Q1nZ2doa2ujqKgIJ06cQGBgIGcxBQcHY/PmzTA0NMSSJUtw8+ZNCAQCGBgYcBaTrHbt2oX169fDwcEBe/fuRUREBD744AMkJCTg+++/l5ipTUh7VFdXh+fPn0udN1tXVyc2c5Er/v7+WLp0KczMzLBo0SJ2XJO05mkNoS6s/1JRUYFTp07h2LFjKC0thYuLC1xdXcXmYn399de4f/8+QkJCoKmpiWvXrmHjxo3o379/m5rlRAgA3L59u8HHHj58CE9PTxp7IgcWLFgAPT092Nvbw8PDA7NmzcLs2bMBvBoNUFJSgi1btnAcJZEHly9fhre3N3R1dbFt2zZ07dpVYp+srCwcPXoUCQkJ6Nu3L+zt7TFv3jwOom1Z6enpiI6OhkAgQO/eveHk5MQ2weOatC648szAwABZWVlQUFBAbW0tRo4ciQEDBuCnn35C7969uQ6PELkwd+5cODg4SJ0Nf+zYMZw+fRq7d+/mILKGlZSUNLppIiWQr3Hr1i1EREQgPj4e169fZ7ePGTMGycnJYlcXKioqYG1tjXPnznERKiFNpqurCwUFhQYH0dPcTPlw9+5dzJs3D0VFRTA2NsauXbugrKyMiRMnoqqqCocPH0a/fv24DpNwJCQkROz7W7duITMzE9OnT4eSkhIA4Msvv5R4nlAoxIkTJxAVFYWTJ0+2SqztmbQuuC4uLjA1NZWLOxOvY2hoiKysLPZ7PT09xMXFiV1gJ6S9y8jIwNKlS/HDDz/AwsICHTt2RF1dHaKjoxEcHIyffvpJbi5iiSorK8PixYtx6NAhmfanekspnjx5gpiYGJw8eRKFhYUSLXcVFBRQVVUllkDW1NSgY8eOrRwpIW/v5s2bXIdAZNCvXz8kJiaivLxcbJbU8uXLYWpqiu7du3MYHeFaeXm52PcaGhqws7ODUCh87fO6du0Kd3d3uLu7t2R4rWrixIlv3Cc5ObkVIvnHw4cP8csvv+Do0aPo0aMHpk+fjrt372LVqlVttoS4U6dOlDwS8i8mJiZYvXo1Vq9ejefPn6N79+4QCAR4//33ERgYKJfJIwDU1taKXSB6E0og/9+LFy+QkpKCEydOIC0tDQYGBpg7dy6srKzYq7f17OzssGDBAvj6+kJTUxMlJSWIiIiAvb09R9ETQtoDBQUFiUHEtra2HEVD5ElDMwQZhpH7O1vNTSgUoq6uDpMmTYKFhYXEOZwLEyZMgI2NDcLDw9mGOdu2beM4qsZhGAZ5eXlstcq/vweAgQMHchUeIXLDwcEBkyZNQlZWFgQCAXr06IGRI0eyfQveBVTCCmDt2rWIjY2FgoICnJycMH36dPTt27fB/WtqarB161acPn0ajx49Qq9evWBvbw8fH5936h8HIYSQtqWwsBDh4eEIDg5Gamoqli5dim7dumHr1q3Q09PjOrxWUVdXx659vHjxIsaPHw9HR0dOr/z7+/sjLS0NRkZGbBfccePG4eTJk23mDiQtdyDk3VVSUoLx48fL/H+YEki8WvDq6uoq9W6jNDt37oS7uzu6dOnSCtERQgghspk3bx60tLTw3XffsevrVFVVwefzwefzuQ6v1VVWViIxMRHR0dEoKCiAra0tHB0dG9UsornUd8GNiopCRUUFysvLsW/fvjYxwoMQ0vY1Z9NESiCbwNjYGBkZGbTmkRBCiFzh8XhIT09Hfn4+HBwckJmZCRUVFYkGKO3R9evX8eWXXyIvL4/zO2XtpQsuIUR+NGcVAa2BbAJ7e3t88803sLOzg7q6utj6Eqr/J4QQwhUFBQUIhUIkJSXBwMAAKioqKCgokDqTrD148uQJzpw5g5iYGFy7dg3m5uZYvnw512HB0NAQhoaGWL16NXtXkhJIQkhLas6miXQHsgl0dXWlbqf6f0IIIVwKDQ1FXFwcysvLERQUhH79+sHHxwcuLi5YvHgx1+G1imfPniE5ORkxMTG4cOECjIyMYGdnBysrK1p6QgghzYASSEIIIeQdkpGRAVVVVQwbNgzFxcW4cuUKrK2tuQ6r1RgYGKBz586wtraGra2tROdigKqFCCHkbVAC2URPnz5FQkICiouL4enpiZycHIwZM4brsAghhLRzAoEASUlJKC4uhrq6OiwtLaGpqcl1WK1GtEqofomJ6EcdqhYihJC3QwlkE1y9ehXe3t4YPHgwcnJyEB0dDUdHR6xcuRJTp07lOjxCCCHt1NWrV+Hl5YUBAwagd+/eKCwsxO3btxEZGQlDQ0OuwyOEEPIOoASyCaZPnw5PT09YW1vDyMgImZmZuHTpEr7++mucOXOG6/AIIYS0U25ubpg6dSpcXFzYbXw+H0ePHsXRo0c5jIwQQsi7ogPXAbRFd+7cgZWVFYB/ymNGjhwJgUDAZViEEELaudu3b8PZ2Vlsm7Oz82vnfxFCCCGNQQlkE/Tt2xcpKSli2zIyMtCvXz9O4iGEEEIAQENDA9nZ2WLbsrOzoaWlxVFEhBBC3jU0B7IJvvrqK/j4+GDMmDGoqqrCihUr8PvvvyMsLIzr0AghhLRjvr6+8Pb2hrOzM7S1tVFUVIQTJ04gMDCQ69AIIYS8I2gNZBPdv38fMTExePDgAXr27Ak7Ozv07duX67AIIYS0c+np6YiOjoZAIEDv3r3h5OSEUaNGcR0WIYSQdwQlkIQQQgghhBBCZEIlrI0wceLEN+6TnJzcCpEQQggh/6DzEyGEkNZCCWQjCIVC1NXVYdKkSbCwsICSkhLXIRFCCCF0fiKEENJqqIS1Eerq6ti1JRcvXsT48ePh6OhIa0sIIYRwis5PhBBCWgslkE1UWVmJxMREREdHo6CgALa2tnB0dET//v25Do0QQkg7RucnQgghLYkSyGZw/fp1fPnll8jLy8ONGze4DocQQggBQOcnQgghzY/WQDbRkydPcObMGcTExODatWswNzfH8uXLuQ6LEEJIO0fnJ0IIIS2J7kA2wrNnz5CcnIyYmBhcuHABRkZGsLOzg5WVFbp06cJ1eIQQQtopOj8RQghpLZRANoKBgQE6d+4Ma2tr2NraQk1NTWKfgQMHchAZIYSQ9ozOT4QQQloLJZCNoKury36toKAAABB9+xQUFGiNCSGEkFZH5ydCCCGthRJIQgghhBBCCCEy6cB1AIQQQgghhBBC2gZKIAkhhBBCCCGEyIQSSEIIIZyysLCAjo4OwsLCpD5+4sQJ6OjowNXVtZUjA+7evYspU6Zg2LBhWLRoUbMc8/bt20hKSmqWYzWHH3/8ETwej+swWIWFhdDR0UFaWhrXoRBCCJGCEkhCCCGcU1JSQlxcnNTHYmJi2MYwre3nn39GSUkJTp48iW+//bZZjunt7Y3Lly83y7EIIYSQ1kYJJCGEEM7xeDzcvXsX169fF9teVlaGP//8E0ZGRpzEVVFRgY8//hgDBgyAuro6JzEQQggh8oQSSEIIIZwbNGgQBg8ejNOnT4ttj4uLw/Dhw6GtrS22PS8vDwsXLsTo0aMxdOhQmJmZISQkBC9evAAAHD9+HGZmZoiJiYG1tTX09fUxZcoU/P777+wxVqxYIVEWK1rOaWFhgdjYWGRmZkJHRwfnz59HTU0NNm3aBCsrKwwbNgyGhobw8vLC3bt32WNUVVUhODgYZmZm0NfXh4uLC86ePcses6ioCLt27YKFhQUAYNasWVi2bJlYHKKx1Zd07tixA2PHjsW4ceNQVFQEhmGwe/duWFpaQk9PD/b29jh06BA7vqOh5zVk9+7d4PF4GDFiBJYsWYJHjx6xj1lYWGDdunVwdHSEkZER4uPjZXovdHR0cOTIEcybNw/6+vqYMGECgoKCUFdXx+6TlZWFGTNmQF9fH9bW1rhw4UKDMRJCCOEeJZCEEELkgp2dnUQCGRMTA3t7e7Ftz58/x9y5c9GxY0ccOHAAcXFx8PT0xO7du5GQkMDuJxAI8PPPP2PdunU4cuQIunfvDn9/fwiFQpni4fP5mDhxIgwMDPDHH3/AwMAAGzduxPHjx/Htt98iISEBP/30E/Lz8/HDDz+wz1u+fDni4+Px7bffIjo6GiYmJpg/fz7++usv8Pl89OrVC+7u7uDz+Y16f44ePYrdu3cjPDwc2tra2Lx5M/bt24evvvoKsbGxWLBgAcLDw7Fp06bXPk+aR48eITExEdu3b8f+/ftRVFQEDw8PvHz5kt3n8OHD8PPzw4EDB8Dj8WR6LwBg/fr1sLGxwcmTJ+Hu7o69e/ciJiYGAFBQUABPT0989NFHOHbsGFatWoWtW7c26n0hhBDSuiiBJIQQIhfs7OxQVFSEK1euAADu37+PnJwc2NjYiO337NkzzJ49G4GBgRg8eDA++ugjzJ07FxoaGrh16xa7X11dHQICAjBy5Ejo6uri888/R0VFBf766y+Z4lFTU0OnTp2gpKSEnj17QllZGcOGDUNoaCh4PB60tbVhYmICOzs79ufevXsXycnJWL16NSwsLPDRRx/hiy++gIeHB4RCIdTU1NCxY0eoqKhATU2tUe+Pm5sbdHR0oK+vj2fPnmHv3r1Yvnw5rKys0KdPH9ja2mLx4sXYt28fqqurpT6vIYqKiggLC4Oenh709PSwYcMG5ObmIj09nd3HxMQE48ePh66uLlRVVd/4XtRzcHCAi4sL+vXrBy8vL/Tv3x9ZWVkAXiW3Xbt2xQ8//ICBAwfCzMwMK1eubNT7QgghpHUpch0AIYQQAgB9+vSBvr4+Tp8+DX19fcTExIDH40kkWmpqavjss89w+vRpXL9+Hffu3cOtW7dQWlrKlrDW69+/P/t1165dAQC1tbVNjtHBwQEXLlzApk2bkJ+fj7///ht5eXno3r07AODmzZsAgBEjRog9b/ny5U3+mfX69evHfn379m1UV1cjICBArLnPixcvUF1djcLCQnTq1EnieQ358MMP0atXL/b7jz/+GO+//z5u3boFc3NzAEDfvn3FnvOm96Ke6O8AAFRVVdnfQW5uLoYMGQJlZWX2cUNDwzfGSwghhDuUQBJCCJEbdnZ22LNnD1asWIHY2Fj85z//kdjn4cOHcHNzg6qqKiZOnAhjY2Po6enBzc1NYl/RxKRe/RpBaZ1dRdfmSRMYGIhTp07B2dkZY8eOhZeXF5KSknDs2DEAr7rJNgdpSW59Qgj88xpCQkKgq6srsa+WlhZKS0slnteQDh0kC5JevnwplpB37txZ7PE3vRf1Xvc7+PfXQPO9h4QQQloGJZCEEELkho2NDYKDg8Hn83Hv3j1MnDhRYp+YmBiUlpYiNjaWTY7Ky8shEAgkkpHXUVJSklgPmZ+f3+D+5eXlOHz4MIKCgjBlyhR2+86dO9mfO3DgQADA1atX2SY5ADBt2jRYWVnB29tb4rjKysoScdy7d++1o0v69+8PJSUlFBUVwdramt1+6tQp/P7771i/fn2Dz5WmsLAQT548Qbdu3QC8upMqFArxySefSN1flvdCFkOGDMGRI0dQVVUFFRUVAGBLmAkhhMgnWgNJCCFEbmhoaMDY2BjBwcGwtLRkkwpRWlpaqK6uRnR0NO7fv48LFy7A19cXtbW1qKmpkflnGRgYIC8vD0ePHkVhYSEOHTqE1NTUBvdXVVWFqqoq/vvf/+LOnTvIy8vDhg0bkJiYyP7cvn374tNPP8XatWuRnp6O/Px8hISEIDc3FxMmTAAAvPfee8jPz0dJSQkbx/nz55GYmIiCggJs3boVubm5r41dVVUVM2bMQHh4OPh8PgoKChAXF4fAwEB07dpV6l2/16mrq8PixYuRk5ODS5cuwd/fH0OHDsXYsWOb/F7Iws3NDS9evIC/vz9yc3ORkZGBtWvXNip2QgghrYsSSEIIIXLF3t4eQqFQovtqPWtra/j4+CAsLAyffvop1qxZAxMTE9jb2+Pq1asy/xwHBwfMmTMHGzduZNfz+fn5Nbi/oqIifvzxRxQWFmLy5MmYM2cO/v77b3z33XeoqKjAnTt3AABr166FmZkZvvrqKzg5OSErKwu7du3CoEGDAACenp74888/4ejoiLq6OsydOxc2NjZYsWIFnJ2d8fDhQ3h6er4x/q+//hre3t7YsWMHbGxsEBoailmzZiEgIEDm96De4MGDYWxsjHnz5mHevHkYPHgwIiMj0bFjx6iE+ioAAACgSURBVLd6L95EU1MTBw4cwNOnTzFt2jSsWrUKvr6+jY6fEEJI61FgGlNrQgghhBBCCCGk3aI7kIQQQgghhBBCZEIJJCGEEEIIIYQQmVACSQghhBBCCCFEJpRAEkIIIYQQQgiRCSWQhBBCCCGEEEJkQgkkIYQQQgghhBCZUAJJCCGEEEIIIUQmlEASQgghhBBCCJEJJZCEEEIIIYQQQmTyf1T2lmWenMx4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304800" y="1219200"/>
            <a:ext cx="8382000" cy="3539430"/>
          </a:xfrm>
          <a:prstGeom prst="rect">
            <a:avLst/>
          </a:prstGeom>
        </p:spPr>
        <p:txBody>
          <a:bodyPr wrap="square">
            <a:spAutoFit/>
          </a:bodyPr>
          <a:lstStyle/>
          <a:p>
            <a:pPr>
              <a:buFont typeface="Wingdings" pitchFamily="2" charset="2"/>
              <a:buChar char="v"/>
            </a:pPr>
            <a:r>
              <a:rPr lang="en-US" sz="1600" dirty="0" smtClean="0">
                <a:latin typeface="Tahoma" pitchFamily="34" charset="0"/>
                <a:ea typeface="Tahoma" pitchFamily="34" charset="0"/>
                <a:cs typeface="Tahoma" pitchFamily="34" charset="0"/>
              </a:rPr>
              <a:t> The </a:t>
            </a:r>
            <a:r>
              <a:rPr lang="en-US" sz="1600" dirty="0">
                <a:latin typeface="Tahoma" pitchFamily="34" charset="0"/>
                <a:ea typeface="Tahoma" pitchFamily="34" charset="0"/>
                <a:cs typeface="Tahoma" pitchFamily="34" charset="0"/>
              </a:rPr>
              <a:t>trend analysis and graphs indicate that </a:t>
            </a:r>
            <a:r>
              <a:rPr lang="en-US" sz="1600" b="1" dirty="0" err="1">
                <a:latin typeface="Tahoma" pitchFamily="34" charset="0"/>
                <a:ea typeface="Tahoma" pitchFamily="34" charset="0"/>
                <a:cs typeface="Tahoma" pitchFamily="34" charset="0"/>
              </a:rPr>
              <a:t>Volkswagon</a:t>
            </a:r>
            <a:r>
              <a:rPr lang="en-US" sz="1600" dirty="0">
                <a:latin typeface="Tahoma" pitchFamily="34" charset="0"/>
                <a:ea typeface="Tahoma" pitchFamily="34" charset="0"/>
                <a:cs typeface="Tahoma" pitchFamily="34" charset="0"/>
              </a:rPr>
              <a:t> and </a:t>
            </a:r>
            <a:r>
              <a:rPr lang="en-US" sz="1600" b="1" dirty="0">
                <a:latin typeface="Tahoma" pitchFamily="34" charset="0"/>
                <a:ea typeface="Tahoma" pitchFamily="34" charset="0"/>
                <a:cs typeface="Tahoma" pitchFamily="34" charset="0"/>
              </a:rPr>
              <a:t>Mercedes-Benz</a:t>
            </a:r>
            <a:r>
              <a:rPr lang="en-US" sz="1600" dirty="0">
                <a:latin typeface="Tahoma" pitchFamily="34" charset="0"/>
                <a:ea typeface="Tahoma" pitchFamily="34" charset="0"/>
                <a:cs typeface="Tahoma" pitchFamily="34" charset="0"/>
              </a:rPr>
              <a:t> are top most choice for second hand car buyers. Both of them need to remain consistent in terms of the quality aspects and keep producing long life vehicles for their </a:t>
            </a:r>
            <a:r>
              <a:rPr lang="en-US" sz="1600" dirty="0" smtClean="0">
                <a:latin typeface="Tahoma" pitchFamily="34" charset="0"/>
                <a:ea typeface="Tahoma" pitchFamily="34" charset="0"/>
                <a:cs typeface="Tahoma" pitchFamily="34" charset="0"/>
              </a:rPr>
              <a:t>users</a:t>
            </a:r>
          </a:p>
          <a:p>
            <a:pPr>
              <a:buFont typeface="Wingdings" pitchFamily="2" charset="2"/>
              <a:buChar char="v"/>
            </a:pPr>
            <a:endParaRPr lang="en-US" sz="1600" dirty="0">
              <a:latin typeface="Tahoma" pitchFamily="34" charset="0"/>
              <a:ea typeface="Tahoma" pitchFamily="34" charset="0"/>
              <a:cs typeface="Tahoma" pitchFamily="34" charset="0"/>
            </a:endParaRPr>
          </a:p>
          <a:p>
            <a:pPr>
              <a:buFont typeface="Wingdings" pitchFamily="2" charset="2"/>
              <a:buChar char="v"/>
            </a:pPr>
            <a:r>
              <a:rPr lang="en-US" sz="1600" dirty="0" smtClean="0">
                <a:latin typeface="Tahoma" pitchFamily="34" charset="0"/>
                <a:ea typeface="Tahoma" pitchFamily="34" charset="0"/>
                <a:cs typeface="Tahoma" pitchFamily="34" charset="0"/>
              </a:rPr>
              <a:t> Also</a:t>
            </a:r>
            <a:r>
              <a:rPr lang="en-US" sz="1600" dirty="0">
                <a:latin typeface="Tahoma" pitchFamily="34" charset="0"/>
                <a:ea typeface="Tahoma" pitchFamily="34" charset="0"/>
                <a:cs typeface="Tahoma" pitchFamily="34" charset="0"/>
              </a:rPr>
              <a:t>, based on the trends identified, it is recommended that the production of </a:t>
            </a:r>
            <a:r>
              <a:rPr lang="en-US" sz="1600" b="1" dirty="0">
                <a:latin typeface="Tahoma" pitchFamily="34" charset="0"/>
                <a:ea typeface="Tahoma" pitchFamily="34" charset="0"/>
                <a:cs typeface="Tahoma" pitchFamily="34" charset="0"/>
              </a:rPr>
              <a:t>sedan</a:t>
            </a:r>
            <a:r>
              <a:rPr lang="en-US" sz="1600" dirty="0">
                <a:latin typeface="Tahoma" pitchFamily="34" charset="0"/>
                <a:ea typeface="Tahoma" pitchFamily="34" charset="0"/>
                <a:cs typeface="Tahoma" pitchFamily="34" charset="0"/>
              </a:rPr>
              <a:t> and </a:t>
            </a:r>
            <a:r>
              <a:rPr lang="en-US" sz="1600" b="1" dirty="0">
                <a:latin typeface="Tahoma" pitchFamily="34" charset="0"/>
                <a:ea typeface="Tahoma" pitchFamily="34" charset="0"/>
                <a:cs typeface="Tahoma" pitchFamily="34" charset="0"/>
              </a:rPr>
              <a:t>crossover</a:t>
            </a:r>
            <a:r>
              <a:rPr lang="en-US" sz="1600" dirty="0">
                <a:latin typeface="Tahoma" pitchFamily="34" charset="0"/>
                <a:ea typeface="Tahoma" pitchFamily="34" charset="0"/>
                <a:cs typeface="Tahoma" pitchFamily="34" charset="0"/>
              </a:rPr>
              <a:t> type cars should be given priority as the two </a:t>
            </a:r>
            <a:r>
              <a:rPr lang="en-US" sz="1600" dirty="0" smtClean="0">
                <a:latin typeface="Tahoma" pitchFamily="34" charset="0"/>
                <a:ea typeface="Tahoma" pitchFamily="34" charset="0"/>
                <a:cs typeface="Tahoma" pitchFamily="34" charset="0"/>
              </a:rPr>
              <a:t>categories </a:t>
            </a:r>
            <a:r>
              <a:rPr lang="en-US" sz="1600" dirty="0">
                <a:latin typeface="Tahoma" pitchFamily="34" charset="0"/>
                <a:ea typeface="Tahoma" pitchFamily="34" charset="0"/>
                <a:cs typeface="Tahoma" pitchFamily="34" charset="0"/>
              </a:rPr>
              <a:t>are the top most choice while </a:t>
            </a:r>
            <a:r>
              <a:rPr lang="en-US" sz="1600" dirty="0" smtClean="0">
                <a:latin typeface="Tahoma" pitchFamily="34" charset="0"/>
                <a:ea typeface="Tahoma" pitchFamily="34" charset="0"/>
                <a:cs typeface="Tahoma" pitchFamily="34" charset="0"/>
              </a:rPr>
              <a:t>re-sale</a:t>
            </a:r>
          </a:p>
          <a:p>
            <a:pPr>
              <a:buFont typeface="Wingdings" pitchFamily="2" charset="2"/>
              <a:buChar char="v"/>
            </a:pPr>
            <a:endParaRPr lang="en-US" sz="1600" dirty="0">
              <a:latin typeface="Tahoma" pitchFamily="34" charset="0"/>
              <a:ea typeface="Tahoma" pitchFamily="34" charset="0"/>
              <a:cs typeface="Tahoma" pitchFamily="34" charset="0"/>
            </a:endParaRPr>
          </a:p>
          <a:p>
            <a:pPr>
              <a:buFont typeface="Wingdings" pitchFamily="2" charset="2"/>
              <a:buChar char="v"/>
            </a:pPr>
            <a:r>
              <a:rPr lang="en-US" sz="1600" dirty="0" smtClean="0">
                <a:latin typeface="Tahoma" pitchFamily="34" charset="0"/>
                <a:ea typeface="Tahoma" pitchFamily="34" charset="0"/>
                <a:cs typeface="Tahoma" pitchFamily="34" charset="0"/>
              </a:rPr>
              <a:t> The </a:t>
            </a:r>
            <a:r>
              <a:rPr lang="en-US" sz="1600" dirty="0">
                <a:latin typeface="Tahoma" pitchFamily="34" charset="0"/>
                <a:ea typeface="Tahoma" pitchFamily="34" charset="0"/>
                <a:cs typeface="Tahoma" pitchFamily="34" charset="0"/>
              </a:rPr>
              <a:t>focus must given on </a:t>
            </a:r>
            <a:r>
              <a:rPr lang="en-US" sz="1600" b="1" dirty="0">
                <a:latin typeface="Tahoma" pitchFamily="34" charset="0"/>
                <a:ea typeface="Tahoma" pitchFamily="34" charset="0"/>
                <a:cs typeface="Tahoma" pitchFamily="34" charset="0"/>
              </a:rPr>
              <a:t>petrol</a:t>
            </a:r>
            <a:r>
              <a:rPr lang="en-US" sz="1600" dirty="0">
                <a:latin typeface="Tahoma" pitchFamily="34" charset="0"/>
                <a:ea typeface="Tahoma" pitchFamily="34" charset="0"/>
                <a:cs typeface="Tahoma" pitchFamily="34" charset="0"/>
              </a:rPr>
              <a:t> fuel type cars as this category provide the good re sale stats followed by the </a:t>
            </a:r>
            <a:r>
              <a:rPr lang="en-US" sz="1600" b="1" dirty="0">
                <a:latin typeface="Tahoma" pitchFamily="34" charset="0"/>
                <a:ea typeface="Tahoma" pitchFamily="34" charset="0"/>
                <a:cs typeface="Tahoma" pitchFamily="34" charset="0"/>
              </a:rPr>
              <a:t>diesel</a:t>
            </a:r>
            <a:r>
              <a:rPr lang="en-US" sz="1600" dirty="0">
                <a:latin typeface="Tahoma" pitchFamily="34" charset="0"/>
                <a:ea typeface="Tahoma" pitchFamily="34" charset="0"/>
                <a:cs typeface="Tahoma" pitchFamily="34" charset="0"/>
              </a:rPr>
              <a:t> fuel type </a:t>
            </a:r>
            <a:r>
              <a:rPr lang="en-US" sz="1600" dirty="0" smtClean="0">
                <a:latin typeface="Tahoma" pitchFamily="34" charset="0"/>
                <a:ea typeface="Tahoma" pitchFamily="34" charset="0"/>
                <a:cs typeface="Tahoma" pitchFamily="34" charset="0"/>
              </a:rPr>
              <a:t>cars</a:t>
            </a:r>
          </a:p>
          <a:p>
            <a:pPr>
              <a:buFont typeface="Wingdings" pitchFamily="2" charset="2"/>
              <a:buChar char="v"/>
            </a:pPr>
            <a:endParaRPr lang="en-US" sz="1600" dirty="0">
              <a:latin typeface="Tahoma" pitchFamily="34" charset="0"/>
              <a:ea typeface="Tahoma" pitchFamily="34" charset="0"/>
              <a:cs typeface="Tahoma" pitchFamily="34" charset="0"/>
            </a:endParaRPr>
          </a:p>
          <a:p>
            <a:pPr>
              <a:buFont typeface="Wingdings" pitchFamily="2" charset="2"/>
              <a:buChar char="v"/>
            </a:pPr>
            <a:r>
              <a:rPr lang="en-US" sz="1600" dirty="0" smtClean="0">
                <a:latin typeface="Tahoma" pitchFamily="34" charset="0"/>
                <a:ea typeface="Tahoma" pitchFamily="34" charset="0"/>
                <a:cs typeface="Tahoma" pitchFamily="34" charset="0"/>
              </a:rPr>
              <a:t> Another </a:t>
            </a:r>
            <a:r>
              <a:rPr lang="en-US" sz="1600" dirty="0">
                <a:latin typeface="Tahoma" pitchFamily="34" charset="0"/>
                <a:ea typeface="Tahoma" pitchFamily="34" charset="0"/>
                <a:cs typeface="Tahoma" pitchFamily="34" charset="0"/>
              </a:rPr>
              <a:t>interesting fact came out of analysis is that mostly buyers prefer the </a:t>
            </a:r>
            <a:r>
              <a:rPr lang="en-US" sz="1600" b="1" dirty="0">
                <a:latin typeface="Tahoma" pitchFamily="34" charset="0"/>
                <a:ea typeface="Tahoma" pitchFamily="34" charset="0"/>
                <a:cs typeface="Tahoma" pitchFamily="34" charset="0"/>
              </a:rPr>
              <a:t>front-wheel</a:t>
            </a:r>
            <a:r>
              <a:rPr lang="en-US" sz="1600" dirty="0">
                <a:latin typeface="Tahoma" pitchFamily="34" charset="0"/>
                <a:ea typeface="Tahoma" pitchFamily="34" charset="0"/>
                <a:cs typeface="Tahoma" pitchFamily="34" charset="0"/>
              </a:rPr>
              <a:t> drive cars as their first choice. So manufacturers should consider this choice of customers and focus their production accordingly.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descr="data:image/png;base64,iVBORw0KGgoAAAANSUhEUgAAA5AAAAIWCAYAAAAh0mJVAAAABHNCSVQICAgIfAhkiAAAAAlwSFlzAAALEgAACxIB0t1+/AAAADh0RVh0U29mdHdhcmUAbWF0cGxvdGxpYiB2ZXJzaW9uMy4xLjAsIGh0dHA6Ly9tYXRwbG90bGliLm9yZy+17YcXAAAgAElEQVR4nOzde1yO9/8H8Fc6LuUbFnNopIh0UCmJybdiGpUREdVyCk1kNYcxlmOOU20KYcgsNNLXbDkPGWUkklPlkFAjss5dvz96dP3cOrgR951ez8ejx0Ofz+e63u/r7r5uvft8rutSEARBABEREREREdFLNJJ1AkRERERERFQ/sIAkIiIiIiIiqbCAJCIiIiIiIqmwgCQiIiIiIiKpsIAkIiIiIiIiqbCAJCIiIiIiIqmwgCRqwOzs7GBgYCB+de3aFXZ2dli9ejVKSkreWtysrCwsXLgQDg4OMDExQd++fREYGIibN2+KY+7cuQMDAwMcP368zuOXlJRgy5Ytb3SMBgYG+Pnnn+swq9qFhoaiV69ebz3O33//jb/++kv83s7ODitWrHjrcd8VDw8P+Pv7yzoN0fnz5zFgwAAYGRlh0aJFNY6T5pypT6R5P7/svVfX52DlZ46BgQESEhKqHTN79mwYGBjI5Jw4dOgQ/vvf/8LY2BibNm2qk30eO3YMV65cqZN91QV5Oz9jYmJgYGCAoqIiWadCJFdYQBI1cKNHj8aJEydw4sQJ/P7775g9ezZ27NiBVatWvZV458+fx+DBg5GZmYkFCxZg//79WLFiBXJzczF8+HBcunTprcR9XlxcHBYtWoTy8vK3HquujBkzBvv27XvrcUaMGFFvi5L6KCwsDCoqKti/fz8mT55c7Rh5OGcaEmVlZezfv79Ke3FxMeLj46GgoCCDrIAVK1agQ4cO+O233+Dq6vrG+7t79y4mTJiABw8e1EF2RNSQsIAkauA++OADaGtrQ1tbG23btoWDgwPc3d0RExNT57GKi4sxbdo0WFpaYt26dejZsyfatm2L7t27Izw8HB999BEWLFhQ53FfJAjCW49R1xo3boxmzZrJOg2qY0+fPkWXLl3w8ccfo2nTplX65eWcaUh69eqFP/74A6WlpRLtx44dQ5MmTdC6dWuZ5PX06VOYmpqibdu20NTUfOP91cfPQSKSDywgiaiKDz74QOL74uJirFq1Cv369YORkRHMzc0xduxYZGRkiGMMDAzw/fffw8HBAdbW1vj777+r7PfIkSO4d+8epkyZUuWv+CoqKli9enWVZXyXL1+Gu7s7jI2N0adPH6xbt07sEwQBkZGR+Oyzz2BsbIxu3brB3d0dycnJ4hg7OzssXrwYzs7OsLS0RGRkJGbNmgUAMDExqbFQvnjxIjw8PGBmZgZzc3OMHz8e169flxhz+/ZtTJgwAaampujZsyeCg4NRVlYm9v/999/w9vZG9+7d0b17d/j5+eHu3bsAgKVLl6J///7i2LKyMnTv3h1jx44V2x4+fIjOnTvj3LlzVZb8GRgY4JdffsG4ceNgamqK//73v1iyZInEL72pqanw9PREt27dYGtri82bN6Nfv341HrOBgQEAYP78+fDw8BDb//nnH0yfPh1mZmbo3r07Zs2ahX///Vfsv3//Pr766itYWVnB0tIS3t7etc6KVS4V3L9/P0aMGAETExP0798f4eHh4pjqlo799ddfMDAwwI0bNwBULHdbtmwZvvvuO1hYWKBHjx74/vvvcevWLYwZMwampqaws7NDbGysRPyCggLMmjULZmZmsLa2xooVKySWM+fn5+Pbb7+FjY0NzMzMMGLECIkljTExMejTpw+WL18OS0tLjBgxotpfxsvKyrB582Z89tlnMDExgZ2dHcLDw8X3iIGBAc6fP489e/bAwMAAd+7cqbKPVz1nzp07J77njIyMYG9vjw0bNoj9oaGhcHNzw4wZM2Bubo6pU6cCADZv3oz+/fvDyMgItra2CA4ORnFxcY0/wxMnTsDV1RWmpqbo0aMHpk6divv374v99+7dw4wZM9C7d2+YmJjA3d0dZ8+erXF/Dx48gJ+fHywsLGBjY4MtW7bUOPZ5t27dgqenJ4yNjeHg4IA9e/YAqFim3qtXLyxbtkxi/MmTJ2FoaFjrrJujoyOePn2KU6dOSbTHxcVh0KBBVcYfOXIEI0aMgJmZGYyMjPDZZ5+JeQDAzJkz8dVXX2HVqlXo3bs3LCwsMGbMGImZ/uqW61Yu56w8Xx4+fIgffvhBPE/v37+PwMBA9OrVC127doWNjQ2++eYbiXPz7t278PPzg6WlJbp3746JEyciMzMTd+7cgb29PQBg/PjxmDlzJoDqlwU/n1tN7/26OmeA2s/PytciPDwcvXv3xieffIK7d+++9LWo/Ow4fvw4XFxcYGJigkGDBmHXrl0SsXfv3o1PP/0UxsbG8PDwwL1796rNkaihYwFJRBKuXbuG6OhouLm5iW0rV65ETEwM5s+fj99//x0//PADMjMzsXDhQolto6KisHz5ckRERMDY2LjKvlNSUqCuri7+AvSijh07Qk9PT6Jt8+bN+OKLL7B//358/vnnWLlyJU6fPg0A2Lp1K8LCwjB16lQcOHAAGzduRFFREWbMmCGxj+3bt2P69OnYunUrhg8fjtmzZwMADh8+jM8++6xKHuXl5Zg0aRI+/vhj7NmzBzt27EBpaSl8fX2rHG+/fv0QFxeHL7/8Ehs3bhR/cUxOToaHhwdatWqF7du3Y/369Xjw4AFGjRqFJ0+ewN7eHpmZmbh9+zaAimWK+fn5SEpKEn9ZOnr0KJo3b45u3bpV+3oFBwfD0dERe/fuxejRo7F582bExcUBAHJycuDp6QktLS1ER0dj2bJliI6OFuNV58SJEwCAgIAAhIaGiu0xMTHo0qULYmNjsWDBAsTGxopFyb///gsPDw8UFBRg06ZN2LFjBwwMDDBixIiXXlu1ePFieHt7Y8+ePbC3t8fq1atrLTKqs2XLFjRr1gx79uyBp6cn1q5dCy8vLwwdOhQxMTEwMzPDN998g8ePH4vbHDlyBMrKyti1axcWLlyI3bt3Y8mSJQAq/igxbtw4XLt2DaGhoYiJiYGdnR3GjRuHY8eOifu4f/8+bty4gd27d2P+/PnVLmtcunQpQkJCMHbsWOzbtw9+fn5Yv349Fi9eLL7eXbt2haOjI06cOIFWrVpV2cernDMPHjzA2LFjoauri507d2Lfvn0YMGAAli9fjgsXLojbnD9/HioqKti7dy/8/Pxw7NgxrFixAgEBAfjjjz8QFBSE6OjoGq+ze/z4MSZPnoxPPvkEcXFx2LBhAzIyMsTzKj8/HyNHjkR6ejpCQkKwe/du6OnpwdvbG+fPn6+yv9LSUowdOxZ37tzBxo0bsX79esTHx4t/bKnN1q1b0a9fP8TGxmL06NGYNWsWDhw4AGVlZbi4uCA2NlbijzqVhUyLFi1q3GezZs1gbW0tsYw1Pz8fR48ehZOTk8TY1NRUTJ48Gba2toiNjcWvv/4KY2NjfPPNN8jOzhbH/f7778jKysKmTZvw448/4ubNm5g/f/5Ljw8AWrVqhRMnTqBZs2YYM2aMeJ5OnDgR2dnZiIiIwIEDB/D1119j79692LZtm5jzqFGj8OjRI2zYsAE///wzSktLMWbMGLRo0QI7d+4EUPH5/s0330iVC1D1vQ+gzs4ZoPbzs1J0dDQiIyMRFhaGNm3avPS1qLRkyRIEBgaKn2nffvut+Jm4f/9+zJkzByNGjMC+ffvw2WefSfxRi4j+n5KsEyAi2dq8eTOioqIAVPzVvqSkBO3bt4enp6c4xsjICH379kXPnj0BAG3atMHAgQOrzGQNHDgQZmZmNcbKy8uDpqbmK11DNHHiRHGmburUqdi0aRMuXrwIa2trfPzxxwgODhb727RpAzc3N8ydOxclJSVQVlYGAPTs2RN9+/YV91m5/OvDDz+EqqpqlZhPnz5FTk4OmjZtitatW0NZWRlLly5FZmYmysvL0ahRxd/ehg0bhmHDhgEARo0ahS1btuDixYsYOnQoNm7ciPbt22PhwoXi+NDQUNjb2yMmJgYeHh5o2rQp/vzzT7i7u+PEiRPo27cvTpw4gQsXLqB79+44cuQI7O3txe1f5OTkhKFDhwIAxo4di127duHcuXMYPHgwduzYARUVFSxbtgxqamoAgFWrVsHFxaXG11pbWxsAoKGhAS0tLbH9v//9L8aPHw8A0NHRwc6dO3Hx4kUAwP/+9z88fPgQcXFxUFFRAVAx45KUlISffvqpyi9+z/P09MSnn34KAAgMDMTPP/+Mc+fOwdLSssZtXtS+fXtMmTIFAODt7Y2QkBD069cPAwcOBFBx7WhcXBwyMjLEQrxjx46YP38+GjVqBD09PeTm5mLBggWYPn06Ll68iL///hvHjh3DRx99BACYMGECLl++jA0bNsDW1laMPXnyZHz88cfV5pWfn4+ff/4ZU6dOFX9G7dq1Q15eHoKDg+Hr6wttbW0oKSlBTU1NfO1f9CrnTFFRESZNmoQxY8ZASaniv/epU6diw4YNSEtLg6mpqTh22rRpaN68OQDgzz//hIKCAlq1aoXWrVujdevW2LhxI5o0aVJtnHv37qGoqAgffvgh2rRpAx0dHaxZs0Ys0mNjY5GTk4NffvkFLVu2BAAEBQXh0qVLiIiIwNq1ayX2l5CQgKtXr2Lfvn3o1KkTgIqixs7O7qXH7OrqKs6W6+rq4uLFi4iMjMSAAQMwbNgwREZG4tSpU/jkk0/w5MkTxMfHS3V998CBA7FkyRIUFxdDRUUFBw8ehK6uLvT19SXGKSgoYObMmfDy8hLbJk2ahD179uDGjRvie0hNTQ2LFy8WzxF3d3eEhIS8NA8AUFRUhLa2Nho1agR1dXVoa2ujqKgIzs7OsLe3F9+DOjo62LFjB9LS0gBUFES5ubnYvXu3+LNetGgRNm3ahMePH4tL4ps0afLKS2Kff+8nJCTUyTlTqbbzs9LIkSPFP6pI81pUmjJlCnr37g0AmDFjBmJjY3HhwgXo6Ojgp59+Qr9+/eDt7Q2g4rPlxo0b2Lp16yu9NkQNAQtIogZuyJAh4rLJ0tJSZGVlYe3atRg2bBj27NmD//znP3BycsKZM2ewatUqZGZmIj09HTdu3JAoMoCK/3Br07RpUzx58gSCIEhdRD6/z0aNGkFTU1Nc1ti3b1+kpKQgJCQEmZmZyMjIEH9heP4GOe3atZMqVqX//Oc/8PHxQUREBLZv3w4rKyt88skncHZ2lijmdHV1q2xXmVtaWhosLS0lxmtra0NXVxdXrlyBoqKiWDBWFpCurq548uQJTp8+DRMTEyQkJNT6S2aHDh0kvtfU1BRnL1NSUmBoaCgWjwDQuXPn17p26sWf63/+8x/k5OQAqFhiXFBQgB49ekiMqW35Y3X5N2rUCI0bN37lO+M+/zNQV1cHIPnzrjz+55fCmpmZSfxcTE1NUVJSghs3bohLbx0dHSXilJSUVCmoantf3bhxAyUlJVWKYSsrK5SVleHatWtVXrPqvMo5o6Ojg+HDh2PHjh24evUqbt26JZ4Pz8/CaWhoiAUFADg7O2PPnj1wdXVF27Zt0atXL/Tr10+i4Hxely5d4OzsjKCgIISEhMDa2hq2trbi8s60tDS0bdtWLB6BikLLwsIChw4dqrK/q1evQk1NTSweAaBFixbQ0dF56etjYWEh8b2JiQkOHToEQRCgq6sLS0tL7NmzR5wt1dTUlPhjUk369++P+fPn488//4S9vT3i4uKqzD4CFedU06ZNERkZiRs3buD27dtITU0FIPmat23bViweAclz9XWoqqpi9OjR+OOPP7B161bcvn0b165dw927d8WZ7CtXrqBt27YSP+uWLVuKy1WrWzItreff+3V1zlSq7fysPJbnP5OkeS0qPf+ZU/lZWPlzuHr1KhwcHCTGm5ubs4AkqgYLSKIGrkmTJhL/qevp6aFjx46wtbVFXFwcRo0ahe+++w6xsbH4/PPP0bt3b4wdOxYHDx7E7t27JfZV3Wze88zNzREeHo4rV66gS5cuVfr/97//4ffff5e4pqu62bfKa2c2bNiANWvWYPDgwbCwsMDIkSORlpaGoKAgifHPF1HS8vf3h7u7O44dO4bTp09j9erV4hLNDz/88KW51aS8vFz8RdLe3h4zZsxATk4OUlJSsGrVKjx48ACnT5+GsbExFBUVay0ynv+F9MX4SkpKdfYoFkVFxRr7ysvL0bZtW0RGRkqV38v6K/Ovrlh68aYmAMSZtufVNGNbU3/lHxtKS0vFn8/z17DVtN3rvK8qY73stan0KudM5RJpfX19fPLJJ7C1tYWRkRH69OlTa97NmjXDr7/+igsXLuDkyZM4deoUoqOjMXLkSMybN6/avJYvX44vv/wSx48fx+nTp/Hdd99h27ZttT5WQxAEcVVATf3P/9xrG1vpxfemIAgoKSkR9zNs2DB8++23yM/Px549ezB48OBq3zMv0tTURJ8+fbB//36YmZnh9OnTVZbsA8DZs2cxbtw49OzZE5aWlhgwYACaNm1a5S6p0v68n1fb+fvvv//C09MTT548gaOjIwYNGoSuXbtKLEWV5vV73Tyefw/V9TlT2/lZ6fn/a6R5LSpV95o8/5n94ud3Xb2GRO8bXgNJRDUqLy/Ho0ePsH37dnzzzTeYM2cOhg0bBhMTE9y8efOV7+LXs2dP6Ojo4IcffqiybVFRESIiIpCdnS31LNmPP/6ICRMmYMGCBXB3d0f37t1x69YtALUXci+bybl37554jc7w4cOxatUqxMTE4Pbt2zhz5oxUuRkYGODcuXMSM6EPHjxARkaGuAyud+/eKC0tRUREBFq3bg0dHR3Y2Njg/PnziIuLg62t7Wv94glUzBKlpqZKzLzduHEDT58+fa391aRTp07Izs6Gmpoa2rVrJ36Fh4fj8OHDr73fyl/c8vPzxbbMzMw3zhdAlRv8nD17FsrKyujYsSMMDAxQXFyMp0+fShzPzp078euvv0odQ09PD8rKylWu6Tx79iyUlJReOltf6VXOmZ9//hmNGzfG1q1b4ePjA3t7ezx69AhA7edDfHw81q5di27dusHX1xdRUVGYOHFijTdbunLlCr799lu0atUKHh4e+OGHHxAeHo5Lly4hLS1NvCHQ89cACoKAxMREdOzYscr+DA0NUVhYiJSUFLHt8ePH4rlcm+e3ASpe3+cL7QEDBkBFRQU7duxAcnKyuJxYGgMHDsSRI0cQGxsLc3NzcXnm8yIjI2FiYoLw8HCMHTsWffr0EW/Q8yqfj8rKyhLv9fLy8lpnCE+cOIGLFy9i48aN8Pf3x6BBg9CmTRvcunVLjKuvr487d+7gn3/+EbfLzc1Fjx49cPbs2Wo/B1/MIz8/X2L76tTVOVOptvOzOtK8FtLo0qULkpKSJNqev3aYiP4fC0iiBq6goAAPHz7Ew4cP8eDBAyQnJ2P27NlQV1dH//79oampCU1NTRw+fBg3b97EjRs3sGLFCsTHx0u1TPF5KioqWLJkCU6ePImJEyfi9OnTuHPnDk6ePAlvb29kZ2e/0iMJWrdujVOnTiEtLQ2ZmZnYsGGDeD1nbbk1btwYQMWdVp89e1alv3nz5jh48CDmzp2LK1eu4NatW/jll1+grKwMIyMjqXIbM2YMMjIyMGfOHFy7dg3nz5+Hn58ftLS04OzsDKDibrc2NjbYsWMHbGxsAFQs11JRUUFcXBz69esn9WvxInd3d5SUlGDGjBm4evUqzp07h4CAAAC1F9CNGzfGjRs3kJubK1UcZ2dnfPjhh5gyZQoSExORkZGBoKAgxMbG1vgLnzRMTU3RqFEjrFmzBrdv38axY8ewcePG197f8y5duoSFCxfixo0b2L9/P8LCwuDu7o4mTZqgd+/e6Nq1K7766iucOHECt2/fxo8//ogNGzZIXfQBFctER44cibVr1yImJgaZmZnYs2cPQkND4erqWu0jO6rzKudMq1at8PDhQxw6dAhZWVk4duyY+FD22s6HRo0aITQ0FFu2bMHt27eRnJyM48eP13g9c9OmTbFv3z7MmzcPN27cwM2bN8Xl7h06dBDfE1OnTsW5c+dw/fp1fPvtt7h69ap4fdnzevToATMzM8ycORNnz57FlStXEBAQINXny7Zt2/DLL78gPT0da9euxaFDhzBx4kSxX1VVFc7OzggNDYW5uXmVZd+1sbOzgyAICA0NrXb5KlDxGXT9+nX89ddfuHv3Lvbv3y/O2r7KCgBzc3McOHAAp0+fRnp6OubPn1/rH3sqi9nY2FjcuXMHFy5cgJ+fHx4+fCi+bk5OTtDW1kZAQIBY3H/99dfQ0tKCiYmJ+Dl49epV8Q8NZmZm2LlzJ5KTk3H16lV8/fXXL52xratzplJt5+frvhbS8PHxwbFjxxAWFob09HT8+uuv2L59+yvnT9QQsIAkauC2bduG3r17o3fv3rC1tcX48ePFWYyWLVtCSUkJoaGhuHPnDgYPHgwvLy+kp6cjKCgIT58+feWHzltaWiI6OhpaWlqYOXMmHB0dMWfOHHz88cfYuXNnjXebrM7y5csBAG5ubnBzc8PJkyfF2/bX9pfjnj17onv37vjiiy+wY8eOKv0qKiqIjIxEaWkpPD09MWjQICQmJmLdunUvvQFEJRMTE2zcuBEZGRkYOnQofHx80KpVK+zYsUPi2lF7e3sUFxeLNyhSUlKClZUVlJSU8Mknn0j9WryoadOm2LhxI+7fv4+hQ4di2rRp4rK62mY1J0yYgN27d1f7i351NDU1ERUVhdatW2Py5MkYPHgwUlJSsHbtWlhZWb12/jo6OggKCsLJkyfh6OiIH3/8EXPnzn3t/T3v888/R25uLoYMGYLFixdj9OjR4p17FRUVERkZie7duyMwMBADBw7Eb7/9hmXLlomFv7RmzpyJ8ePHIywsDAMHDsQPP/yACRMm4Ntvv32l/Uh7znh4eGDw4MGYM2cOPvvsMyxfvhxubm6wtLSUeLTNi+zt7fHdd9/hl19+waBBgzB+/Hjo6+vXeLOZli1bYt26dcjMzMTw4cMxdOhQ3L9/H5s2bYKGhgY0NDQQFRWFli1bYsKECXB1dUVGRgY2b95c5ZpFoKKAjYiIgJGRESZPngxPT08YGhpK9ccaX19fxMTEwMnJCXv37sWqVauqXMc2dOhQFBYWVllW+jJqamri+Vl5s6cX+fn5wcrKCl9++SWcnJywYcMGBAQEoE2bNq80e+Xv7w9zc3NMnDgR7u7u4rXnNTExMcGcOXOwa9cuODo6wt/fH23btsUXX3yBlJQUlJeXQ01NDZGRkVBRUcHo0aPh4eEBdXV1REZGQlVVFVpaWhg5ciTWrFkjPtpo/vz5+OijjzBq1CiMGzdOfPxHberynAFqPz9f97WQhq2tLdasWYPff/8dzs7O2LZtGyZPnvzK+RM1BAoCnyRLRPTeuX79OnJycmBtbS22ZWdnw9bWFtu3b6/2F3mi99GhQ4fw9ddf488//xRvtERERK+PN9EhInoP5eTk4IsvvkBQUBB69eqFR48e4fvvv0eHDh1qvLsm0fvk8uXL4rMohw8fzuKRiKiOyGQJa3JysvgcHqDiOVe+vr6wsLBA3759xYfbAhXXbcyePRtWVlawsbGReH6UIAhYuXIlrK2tYWlpiYULF0rcNpuIqKGytrbGd999h59++gmOjo4YO3YsmjRpgk2bNkl1F0qi+q7yeu7nnxVKRERv7p0uYRUEAbt378bSpUuhqKiIv/76C0DFNQSqqqpYuHAh0tLSMH78ePz000/o3LkzgoODkZqaitDQUOTm5mLMmDGYM2cO7OzsxIvnIyMjoaCgAB8fH3z++efiQ4WJiIiIiIio7rzTGcjw8HBs2bJF4g5pz549w8GDB8Ui0sTEBIMGDRJnIWNjY+Hj4wNNTU20b98eo0ePRnR0NABg79698PLyQosWLaCtrQ0fHx+xj4iIiIiIiOrWO13HNHToUEycOFHiOWqZmZlQUlKCjo6O2Karq4s//vgDeXl5yMnJEZ+ZVtlXeZv+mzdvVum7fv16lYcRS6O8vBzPnj2DsrLyK29LRERERERU3wmCgJKSEjRu3BiNGlU/1/hOC8gWLVpUafv333+hpqYm0aampobCwkIUFBQAqHhW2ot9QMXz657f9oMPPkB5eTmKi4uhqqr6Srk9e/YMV69efaVtiIiIiIiI3jedOnWCpqZmtX0yv5PCBx98IBaElQoLC6Guri4Wh4WFhdDQ0JDoAyqKyaKiInG7goICKCkpvXLxCADKysoAKl6s55+RlpKS8tJnUUkzRhb7aigx63v+sohZ3/OXRUzm3/Bi1vf8ZRGzvucvi5jMv+HFrO/5yyJmfc9fFjFfd1/FxcW4evWqWBtVR+YFZLt27VBaWoqsrCy0bt0aAJCeng59fX1oaWmhefPmSE9Px4cffij26enpAQD09PSQnp4u3pI+PT0dHTp0eK08KpetqqioVClApSlIpS1a3/W+GkrM+p6/LGLW9/xlEZP5N7yY9T1/WcSs7/nLIibzb3gx63v+sohZ3/OXRcw32Vdtl/TJ5DEez9PQ0IC9vT1WrlyJgoICJCcnIy4uDk5OTgAAZ2dnhIaG4vHjx8jIyMC2bdvg4uIi9kVGRiI7Oxs5OTmIiIgQ+4iIiIiIiKhuyXwGEgAWLFiAefPmwdbWFurq6ggMDBRnFadNm4bFixfD0dERCgoK8PT0hKOjIwDA3d0dOTk5cHV1RUlJCZycnODt7S3LQyEiIiIiInpvyaSA7NGjh/gMSADQ0tLCmjVrqh2rpqaGoKAgBAUFVelTVFSEv78//P3931quREREREREVEHmS1iJiIiIiIiofmABSURERERERFJhAUlERERERERSYQFJREREREREUmEBSURERERERFJhAUlERERERERSYQFJREREREREUmEBSURERERERFJhAUlERERERERSkZsCMiEhAYMHD4aZmRnc3Nxw4cIFAEBycjK6dOkCMzMz8Ss8PBwAIAgCVq5cCWtra1haWmLhwoUoKyuT5WEQERERERG9t5RknQAA3LlzB5MmTcLs2bMxZMgQnAQyuvcAACAASURBVDhxAhMmTEBcXByuXLmCPn36ICIiosp2UVFROHr0KGJjY6GgoAAfHx9s374dHh4eMjgKIiIiIiKi95tczEAeP34cnTp1wvDhw6GkpIS+ffvCxMQEBw4cwOXLl9G5c+dqt9u7dy+8vLzQokULaGtrw8fHB9HR0e84eyIiIiIiooZBLmYgy8vLoaamJtHWqFEjZGZmIjU1FSoqKrCzs0N5eTkcHR3h7+8PFRUV3Lx5E/r6+uI2urq6uH79OgRBgIKCwrs+DCIiIiIioveagiAIgqyTyMjIwODBg7FkyRI4ODggISEBU6ZMgbOzMx4+fIgePXrAzc0Nubm5mDp1KmxsbBAQEABDQ0PExMSIM5S3b9+Gg4MDkpOToaqq+ko5FBUVISUl5W0cHhERERERUb1hZGRUcz0lyIkjR44ITk5OgpWVlRAYGCh88803QnBwcJVxBw4cEPr37y8IgiCYmZkJ58+fF/vS0tIEQ0PD14pfWFgoJCYmCoWFhRLtiYmJL91WmjGy2FdDiVnf85dFzPqevyxiMv+GF7O+5y+LmPU9f1nEZP4NL2Z9z18WMet7/rKI+br7qqkmep5cXAOZn5+PVq1aITY2Fn/99ReWLVuGq1evwtDQEMHBwcjPzxfHFhUVidWwnp4e0tPTxb709HR06NDhnedPRERERETUEMhFAfn48WOMGDECly5dQnFxMaKiopCVlQU7OzvEx8cjLCwMJSUlyMzMRHh4OIYMGQIAcHZ2RmRkJLKzs5GTk4OIiAi4uLjI+GiIiIiIiIjeT3JxE522bdti/vz5mDJlCh4/foyuXbti06ZNUFdXR3h4OBYuXAhra2uoqanBzc0NXl5eAAB3d3fk5OTA1dUVJSUlcHJygre3t4yPhoiIiIiI6P0kFwUkALi4uFQ7e6ivr4/NmzdXu42ioiL8/f3h7+9fp7kUlpZATUkZAGBhYVGljYiIiIiIqCGSmwJSnqgpKaPtppkSbXe8l8ooGyIiIiIiIvkgF9dAEhERERERkfxjAUlERERERERSYQFJREREREREUmEBSURERERERFJhAfkGCktLAPz/nVqfbyMiIiIiInrf8C6sb4B3ayUiIiIiooaEM5BEREREREQkFRaQREREREREJBW5KSATEhIwePBgmJmZwc3NDRcuXAAA5OXlwdfXFxYWFujbty927twpblNcXIzZs2fDysoKNjY2WLt2razSJyIiIiIieu/JRQF5584dTJo0Ce7u7jh79iwmTZqECRMm4OHDh5g7dy7U1dVx6tQphISEYMWKFbhy5QoAYPXq1cjKysKhQ4ewfft27Ny5E4cPH5bx0RAREREREb2f5KKAPH78ODp16oThw4dDSUkJffv2hYmJCQ4cOICDBw/Cz88PqqqqMDExwaBBg8RZyNjYWPj4+EBTUxPt27fH6NGjER0dLeOjISIiIiIiej/JRQFZXl4ONTU1ibZGjRrh5MmTUFJSgo6Ojtiuq6uLa9euIS8vDzk5OdDX16/SR0RERERERHVPQRAEQdZJZGRkYPDgwViyZAkcHByQkJCAKVOmwNTUFFeuXMGZM2fEsbt27UJ0dDRCQkJga2uLpKQkaGhoAKi4jjIgIAAnT5585RyKioqQkpICoOK5jtU9niMpKUmiTdpxRERERERE9YWRkRFUVVWr7xTkxJEjRwQnJyfByspKCAwMFL755hvB29tbMDY2lhi3detWwcvLS3j06JHQqVMn4eHDh2Lf4cOHBQcHh9eKX1hYKCQmJgqFhYWCIAhCm40zJL5qIu04QRCExMTEl+YhzZi6HlffY9b3/GURs77nL4uYzL/hxazv+csiZn3PXxYxmX/Di1nf85dFzPqevyxivu6+XqyJqqP0bmvZ6uXn56NVq1aIjY0V24YPHw53d3ecPn0aWVlZaN26NQAgPT0d+vr60NLSQvPmzZGeno4PP/xQ7NPT05PJMRAREREREb3v5OIayMePH2PEiBG4dOkSiouLERUVhaysLPTv3x/29vZYuXIlCgoKkJycjLi4ODg5OQEAnJ2dERoaisePHyMjIwPbtm2Di4uLjI+GiIiIiIjo/SQXM5Bt27bF/PnzMWXKFDx+/Bhdu3bFpk2boK6ujgULFmDevHmwtbWFuro6AgMDYWpqCgCYNm0aFi9eDEdHRygoKMDT0xOOjo4yPhoiIiIiIqL3k1wUkADg4uJS7eyhlpYW1qxZU+02ampqCAoKQlBQ0NtOj4iIiIiIqMGTiyWsREREREREJP9YQBIREREREZFUWEASERERERGRVFhAEhERERERkVRYQBIREREREZFUWEASERERERGRVFhAEhERERERkVRYQBIREREREZFUWEASERERERGRVOSmgDx37hyGDBkCc3NzfPrpp9i3bx8AIDk5GV26dIGZmZn4FR4eDgAQBAErV66EtbU1LC0tsXDhQpSVlcnyMIiIiIiIiN5bSrJOAADKysrg6+uLefPmYcCAAUhMTISXlxfMzMxw5coV9OnTBxEREVW2i4qKwtGjRxEbGwsFBQX4+Phg+/bt8PDwkMFREBERERERvd/kYgbyyZMn+Oeff1BWVgZBEKCgoABlZWUoKiri8uXL6Ny5c7Xb7d27F15eXmjRogW0tbXh4+OD6Ojod5w9ERERERFRwyAXM5BNmzaFu7s7pk+fjsDAQJSXl2PRokVo1aoVUlNToaKiAjs7O5SXl8PR0RH+/v5QUVHBzZs3oa+vL+5HV1cX169fF4tQIiIiIiIiqjsKgiAIsk6ivLwcy5cvh6mpKezs7HDq1Cl89dVXiIqKwvfff48ePXrAzc0Nubm5mDp1KmxsbBAQEABDQ0PExMSIM5S3b9+Gg4MDkpOToaqq+ko5FBUVISUlBQBgYWGBtptmSvTf8V6KpKQkiTZpxxEREREREdUXRkZGNddTghz47bffBHd3d4m26dOnC0uWLKky9sCBA0L//v0FQRAEMzMz4fz582JfWlqaYGho+Fo5FBYWComJiUJhYaEgCILQZuMMia+aSDtOEAQhMTHxpXlIM6aux9X3mPU9f1nErO/5yyIm8294Met7/rKIWd/zl0VM5t/wYtb3/GURs77nL4uYr7uvF2ui6sjFNZD37t1DcXGxRJuSkhL+/fdfBAcHIz8/X2wvKioSq2E9PT2kp6eLfenp6ejQocO7SZqIiIiIiKiBkYsC0sbGBqmpqdi9ezcEQcCZM2cQHx8PV1dXxMfHIywsDCUlJcjMzER4eDiGDBkCAHB2dkZkZCSys7ORk5ODiIgIuLi4yPhoiIiIiIiI3k9ycRMdAwMDhISEYM2aNVi0aBFat26N4OBgmJiYIDw8HAsXLoS1tTXU1NTg5uYGLy8vAIC7uztycnLg6uqKkpISODk5wdvbW8ZHQ0RERERE9H6SiwISAOzs7GBnZ1elXV9fH5s3b652G0VFRfj7+8Pf3/8tZ0dERERERERysYSViIiIiIiI5B8LSCIiIiIiIpIKC0giIiIiIiKSCgtIIiIiIiIikgoLSCIiIiIiIpIKC0giIiIiIiKSCgtIIiIiIiIikgoLSCIiIiIiIpIKC0giIiIiIiKSitwUkOfOncOQIUNgbm6OTz/9FPv27QMA5OXlwdfXFxYWFujbty927twpblNcXIzZs2fDysoKNjY2WLt2razSJyIiIiIieu8pyToBACgrK4Ovry/mzZuHAQMGIDExEV5eXjAzM8OyZcugrq6OU6dOIS0tDePHj4exsTE6d+6M1atXIysrC4cOHUJubi7GjBkDAwMD2NnZyfqQiIiIiIiI3jtyMQP55MkT/PPPPygrK4MgCFBQUICysjIUFRVx8OBB+Pn5QVVVFSYmJhg0aJA4CxkbGwsfHx9oamqiffv2GD16NKKjo2V8NERERERERO8nuSggmzZtCnd3d0yfPh1du3bFqFGjMHfuXDx69AhKSkrQ0dERx+rq6uLatWvIy8tDTk4O9PX1q/QRERERERFR3VMQBEGQdRLl5eVYvnw5TE1NYWdnh1OnTuGrr77C2rVr8eWXX+LMmTPi2F27diE6OhohISGwtbVFUlISNDQ0AAAJCQkICAjAyZMnXzmHoqIipKSkAAAsLCzQdtNMif473kuRlJQk0SbtOCIiIiIiovrCyMgIqqqq1XcKcuC3334T3N3dJdqmT58ujB49WjA2NpZo37p1q+Dl5SU8evRI6NSpk/Dw4UOx7/Dhw4KDg8Nr5VBYWCgkJiYKhYWFgiAIQpuNMyS+aiLtOEEQhMTExJfmIc2Yuh5X32PW9/xlEbO+5y+LmMy/4cWs7/nLImZ9z18WMZl/w4tZ3/OXRcz6nr8sYr7uvl6siaojF0tY7927h+LiYok2JSUldO3aFaWlpcjKyhLb09PToa+vDy0tLTRv3hzp6ekSfXp6eu8sbyIiIiIiooZELgpIGxsbpKamYvfu3RAEAWfOnEF8fDwGDhwIe3t7rFy5EgUFBUhOTkZcXBycnJwAAM7OzggNDcXjx4+RkZGBbdu2wcXFRcZHQ0RERERE9H6SiwLSwMAAISEh2LJlCywsLBAUFITg4GAYGxtjwYIFKC0tha2tLfz8/BAYGAhTU1MAwLRp09C+fXs4OjrC3d0dw4cPh6Ojo4yPhoiIiIiI6P0kF8+BBAA7O7tqn9+opaWFNWvWVLuNmpoagoKCEBQU9LbTIyIiIiIiavDkYgaSiIiIiIiI5B8LSCIiIiIiIpIKC0giIiIiIiKSCgtIIiIiIiIikgoLSCIiIiIiIpIKC0giIiIiIiKSCgtIIiIiIiIikgoLSCIiIiIiIpIKC0giIiIiIiKSipKsEwCA2NhYzJs3T6KtoKAAw4YNw7Bhw+Dm5gY1NTWxz8fHBxMnToQgCFi1ahV27tyJsrIyuLi4YNasWVBUVHzXh0BERERERPTek4sC0tnZGc7OzuL3CQkJCAwMhK+vL44fP44+ffogIiKiynZRUVE4evQoYmNjoaCgAB8fH2zfvh0eHh7vMn0iIiIiIqIGQe6WsD579gwzZszA/Pnz8dFHH+Hy5cvo3LlztWP37t0LLy8vtGjRAtra2vDx8UF0dPQ7zpiIiIiIiKhhkIsZyOdt2LABnTp1goODAwAgNTUVKioqsLOzQ3l5ORwdHeHv7w8VFRXcvHkT+vr64ra6urq4fv06BEGAgoKCrA6BiIiIiIjovaQgCIIg6yQqPXv2DH379sX69evRrVs3AMDEiRPRo0cPuLm5ITc3F1OnToWNjQ0CAgJgaGiImJgYcYby9u3bcHBwQHJyMlRVVV8pdlFREVJSUgAAFhYWaLtppkT/He+lSEpKkmiTdhwREREREVF9YWRkVHM9JciRPXv2CM7OzrWOOXDggNC/f39BEATBzMxMOH/+vNiXlpYmGBoavlbswsJCITExUSgsLBQEQRDabJwh8VUTaccJgiAkJia+NA9pxtT1uPoes77nL4uY9T1/WcRk/g0vZn3PXxYx63v+sojJ/BtezPqevyxi1vf8ZRHzdff1Yk1UHbm6BvLIkSNwdHQUv8/Ly0NwcDDy8/PFtqKiIrEa1tPTQ3p6utiXnp6ODh06vLuEiYiIiIiIGhC5KiAvXLggLl0FAE1NTcTHxyMsLAwlJSXIzMxEeHg4hgwZAqDi7q2RkZHIzs5GTk4OIiIi4OLiIqv0iYiIiIiI3mtycxOdsrIyZGdnQ1tbW2xr1KgRwsPDsXDhQlhbW0NNTQ1ubm7w8vICALi7uyMnJweurq4oKSmBk5MTvL29ZXUIRERERERE7zW5KSAVFRWRmppapV1fXx+bN2+ucRt/f3/4+/u/5eyIiIiIiIhIrpawEhERERERkfxiAUlERERERERSYQFJREREREREUmEBSURERERERFJhAUlERERERERSYQFJREREREREUmEBSURERERERFJhAUlERERERERSYQFJREREREREUpGLAjI2NhZmZmYSX507d8bcuXORl5cHX19fWFhYoG/fvti5c6e4XXFxMWbPng0rKyvY2Nhg7dq1MjwKIiIiIiKi95uSrBMAAGdnZzg7O4vfJyQkIDAwEL6+vpg7dy7U1dVx6tQppKWlYfz48TA2Nkbnzp2xevVqZGVl4dChQ8jNzcWYMWNgYGAAOzs7GR4NERERERHR+0kuZiCf9+zZM8yYMQPz58+HpqYmDh48CD8/P6iqqsLExASDBg0SZyFjY2Ph4+MDTU1NtG/fHqNHj0Z0dLSMj4CIiIiIiOj9JHcF5IYNG9CpUyc4ODggMzMTSkpK0NHREft1dXVx7do15OXlIScnB/r6+lX6iIiIiIiIqO4pCIIgyDqJSs+ePUPfvn2xfv16dOvWDYmJiZg8eTLOnDkjjtm1axeio6MREhICW1tbJCUlQUNDA0DF0teAgACcPHnylWMXFRUhJSUFAGBhYYG2m2ZK9N/xXoqkpCSJNmnHERERERER1RdGRkZQVVWtvlOQI3v27BGcnZ3F71NSUgRjY2OJMVu3bhW8vLyER48eCZ06dRIePnwo9h0+fFhwcHB4rdiFhYVCYmKiUFhYKAiCILTZOEPiqybSjhMEQUhMTHxpHtKMqetx9T1mfc9fFjHre/6yiMn8G17M+p6/LGLW9/xlEZP5N7yY9T1/WcSs7/nLIubr7uvFmqg6crWE9ciRI3B0dBS/b9euHUpLS5GVlSW2paenQ19fH1paWmjevDnS09Ml+vT09N5pzi9TWFoi/tvCwqJKGxERERERUX0hVwXkhQsX0K1bN/F7DQ0N2NvbY+XKlSgoKEBycjLi4uLg5OQEoOLuraGhoXj8+DEyMjKwbds2uLi4yCr9aqkpKaPtppkSX2pKyrJOi4iIiIiI6JXJTQFZVlaG7OxsaGtrS7QvWLAApaWlsLW1hZ+fHwIDA2FqagoAmDZtGtq3bw9HR0e4u7tj+PDhEjOYREREREREVHfk4jmQAKCoqIjU1NQq7VpaWlizZk2126ipqSEoKAhBQUFvOz0iIiIiIqIGT25mIImIiIiIiEi+sYAkIiIiIiIiqbCAJCIiIiIiIqmwgCQiIiIiIiKpsIAkIiIiIiIiqbCAJCIiIiIiIqmwgCQiIiIiIiKpsIAkIiIiIiIiqbCAJCIiIiIiIqnITQGZnZ0NHx8fmJubo0+fPtiyZQsAIDk5GV26dIGZmZn4FR4eDgAQBAErV66EtbU1LC0tsXDhQpSVlcnyMIiIiIiIiN5bSrJOAKgoBCdPnowePXogLCwMGRkZGDVqFIyMjHD9+nX06dMHERERVbaLiorC0aNHERsbCwUFBfj4+GD79u3w8PCQwVEQERERERG93+RiBvLChQt48OABAgICoKysjI4dO2LHjh3Q1dXF5cuX0blz52q327t3L7y8vNCiRQtoa2vDx8cH0dHR7zh7IiIiIiKihkEuCshLly6hY8eOWL58OXr16oVPP/0UFy5cQNOmTZGamopz587Bzs4Offv2RXBwMIqLiwEAN2/ehL6+vrgfXV1dXL9+HYIgyOpQiIiIiIiI3lsKghxUWz/++CPCwsIwdepUeHt7IyUlBePGjcO6deuwYcMG9OjRA25ubsjNzcXUqVNhY2ODgIAAGBoaIiYmRpyhvH37NhwcHJCcnAxVVdVXyqGoqAgpKSkAAAsLC7TdNFOi/473UiQlJUm0STNO2n0RERERERHJAyMjo5rrKUEOrF+/XrC2tpZomzlzprB06dIqYw8cOCD0799fEARBMDMzE86fPy/2paWlCYaGhq+VQ2FhoZCYmCgUFhYKgiAIbTbOkPiqiTTjpN2XIAhCYmKiVPnW5bj6HrO+5y+LmPU9f1nEZP4NL2Z9z18WMet7/rKIyfwbXsz6nr8sYtb3/GUR83X39WJNVB25WMKqq6uLgoIClJaWim1lZWXIy8tDcHAw8vPzxfaioiKxGtbT00N6errYl56ejg4dOry7xImIiIiIiBoQuSgge/XqhSZNmmDlypUoLS3FuXPnEB8fD1dXV8THxyMsLAwlJSXIzMxEeHg4hgwZAgBwdnZGZGQksrOzkZOTg4iICLi4uMj4aIiIiIiIiN5PUj/GIzs7GxoaGtDQ0MDZs2fx22+/wdzcHIMGDXrjJNTU1LB161YEBQXBxsYGGhoamDNnDszNzREeHo6FCxfC2toaampqcHNzg5eXFwDA3d0dOTk5cHV1RUlJCZycnODt7f3G+RAREREREVFVUhWQhw8fhp+fHyIiItCuXTtMmDABzZo1w65du5CXl4dRo0a9cSLt2rVDZGRklXZ9fX1s3ry52m0UFRXh7+8Pf3//N45PREREREREtZNqCesPP/wADw8PWFlZITY2Fs2aNcMff/yBRYsWYdu2bW87RyIiIiIiIpIDUhWQ165dw+jRo6GsrIyTJ0/C1tYWioqKsLCwwN27d992jkRERERERCQHpCogGzdujKdPn+Lp06e4cOECrK2tAVQ8d1FLS+utJkhERERERETyQaprIHv06IF58+ZBXV0dqqqq6N27NxISEvDdd9+hT58+bztHIiIiIiIikgNSzUDOmzcPH330ER49eoTly5dDXV0dJ0+eRMeOHTFjxoy3nSMRERERERHJAalmIM+ePYtFixZBQ0NDbAsICHhrSREREREREZH8kWoGcu7cubxZDhERERERUQMnVQH50Ucf4f79+287FyIiIiIiIpJjUi1htba2hq+vL2xsbNCuXTuoqalJ9E+fPv2tJEdERERERETyQ6oCMj4+Htra2rh27RquXbsm0aegoFAnBWR2djbmzZuHs2fPQkNDA+PGjYOnpyfy8vIwe/ZsnD59GpqamvD19cWwYcMAAMXFxZg/fz4OHjwIJSUleHh4YNKkSW+cCxEREREREVUlVQF5+PDht5qEIAiYPHkyevTogbCwMGRkZGDUqFEwMjLC5s2boa6ujlOnTiEtLQ3jx4+HsbExOnfujNWrVyMrKwuHDh1Cbm4uxowZAwMDA9jZ2b3VfImIiIiIiBoiqa6BrFRWVobi4mLxKz8/HydPnnzjJC5cuIAHDx4gICAAysrK6NixI3bs2IGWLVvi4MGD8PPzg6qqKkxMTDBo0CDs3LkTABAbGwsfHx9oamqiffv2GD16NKKjo984HyIiIiIiIqpKqhnI5ORkzJo1Czdv3qy2PzU19Y2SuHTpEjp27Ijly5dj37590NDQwMSJE2FgYAAlJSXo6OiIY3V1dfHHH38gLy8POTk50NfXl+iLiop6o1yIiIiIiIioegqCIAgvGzRq1CgUFRVh+PDhWLBgAWbNmoXMzExERUVhxYoVGDBgwBsl8eOPPyIsLAxTp06Ft7c3UlJSMG7cOKxbtw6TJ0/GmTNnxLG7du1CdHQ0QkJCYGtri6SkJPH5lAkJCQgICHitWdGioiKkpKQAACwsLNB200yJ/jveS5GUlCTRJs04afdFREREREQkD4yMjKCqqlp9pyCFbt26CX///bcgCIIwdOhQISkpSRAEQVi/fr0wZswYaXZRq/Xr1wvW1tYSbTNnzhQ8PDwEY2NjifatW7cKXl5ewqNHj4ROnToJDx8+FPsOHz4sODg4vFYOhYWFQmJiolBYWCgIgiC02ThD4qsm0oyTdl+CIAiJiYlS5VuX4+p7zPqevyxi1vf8ZRGT+Te8mPU9f1nErO/5yyIm8294Met7/rKIWd/zl0XM193XizVRdaS6BrKsrAwtW7YEALRr1w5Xr14FAPTv3/+Nl68CFUtPCwoKUFpaKhHT0NAQpaWlyMrKEtvT09Ohr68PLS0tNG/eHOnp6RJ9enp6b5wPERERERERVSVVAamjo4NLly4BANq3b4/Lly8DAAoLC1FQUPDGSfTq1QtNmjTBypUrUVpainPnziE+Ph4DBgyAvb09Vq5ciYKCAiQnJyMuLg5OTk4AAGdnZ4SGhuLx48fIyMjAtm3b4OLi8sb5EBERERERUVVS3URnyJAhmDFjBoKDg2FnZ4eRI0eiRYsWSEhIgKGh4Rsnoaamhq1btyIoKAg2NjbQ0NDAnDlz0K1bNyxYsADz5s2Dra0t1NXVERgYCFNTUwDAtGnTsHjxYjg6OkJBQQGenp5wdHR843yIiIiIiIioKqkKyLFjx0JFRQXKysro2rUr/Pz8sHbtWrRu3RrLly+vk0TatWuHyMjIKu1aWlpYs2ZNtduoqakhKCgIQUFBdZIDERERERER1UyqAhIAPDw8xH+PGzcO48aNeysJERERERERkXyq9RrI0tJS7Ny5E0+ePJFo37x5M6Kjo1FWVvZWkyMiIiIiIiL5UeMMZHFxMXx8fHD69Gm0a9cOVlZWYt+VK1ewd+9eHD58GCEhIVBRUXknyRIREREREZHs1DgD+dNPP+Hq1auIioqSKB4BYOnSpdi2bRvOnz+P7du3v/UkiYiIiIiISPZqLCBjY2Px9ddfw9zcvNp+CwsL+Pn5Yc+ePW8tOSIiIiIiIpIfNRaQd+7cqbF4rNSzZ0/cunWrzpMiIiIiIiIi+VNjAamuro5nz57VunFpaSlUVVXrPCkiIiIiIiKSPzUWkEZGRjh06FCtG8fHx0NfX7/OkyIiIiIiIiL5U2MB6e7ujnXr1tVYRB46dAgREREYPnz4W0uOiIiIiIiI5EeNj/GwtbWFp6cnfH19YWhoCDMzMzRp0gSPHz/G+fPnceXKFYwaNQpOTk51ksiGDRvw/fffQ1lZWWxbv349VFRU4ObmBjU1NbHdx8cHEydOhCAIWLVqFXbu3ImysjK4uLhg1qxZUFRUrJOciIiIiIiI6P/VWEACwFdffYXu3bvj559/xu+//468vDw0a9YMZmZm+Prrr9GzZ886SyQ1NRX+/v4YO3asRHt0dDT69OmDiIiIKttERUXh6NGjiI2NhYKCAnx8fLB9+3Z4eHjUWV5ERERERERUodYCEqiYibS1tX3riaT+H3v3Hhdj/v+P/zF0GFMO5oHlhAAAIABJREFU+3bYN9YhhSKHCsVaEW+r1cH5tE45lcNGZIV1ikV2U2iJZR2zK9aS+Fpy2l2nNLzfbSSnQSRkCWmm0/X7w6/5NGpyoZqZetxvt2635nW95vV8TIeZec51zVyJiejfv3+h8StXrsDa2rrI6+zfvx+jRo1CnTp1ALzeMxkWFsYGkoiIiIiIqBRofQ9kWcrMzMTt27exbds2fPrpp3B1dcWePXsAvG4sL168CBcXF3Tt2hVBQUHIysoCANy6dUvjQ3wsLCxw48YNCIKgk9tBRERERERUnkkEPei2kpOTMXv2bIwfPx4dO3ZEfHw8fHx8EBwcjJ9//hmOjo4YPHgwnjx5gqlTp6JTp07w9/dHixYtsHfvXvUeyuTkZPTo0QPx8fHvfHoRlUqFhIQEAICDgwM+2Rygsf2e13LI5XKNMTHzxK5FRERERESkD2xtbbX3U4KeCgwMFObNm1do/PDhw0LPnj0FQRAEOzs74b///a96W1JSktCiRYv3qqdUKoW4uDhBqVQKgiAI9X+apfGljZh5YtcSBEGIi4sTlbck5xl6TUPPr4uahp5fFzWZv+LVNPT8uqhp6Pl1UZP5K15NQ8+vi5qGnl8XNd93rTd7oqJoPYQ1Pj4eOTk5pdXUarh8+TI2bNigMaZSqWBiYoKgoCC8fPlSYzy/G7a0tIRCoVBvUygUaNKkSZlkJiIiIiIiqmi0NpCjR49GWloaAGDkyJF4/vx5qYWQyWQICwvD4cOHkZeXh7Nnz+LgwYPo27cvjh49irCwMGRnZ+POnTsIDw9Hv379AAAeHh7YtGkTUlNTkZaWhvXr18PT07PUchIREREREVVkWj+F1djYGLt374ajoyNiY2MRGxuL6tWrFzm3ffv2HxTCwsICoaGhCAkJQUBAAD7++GMsW7YMLVu2RHh4OJYsWQInJydIpVIMHjwYo0aNAgAMGzYMaWlpGDBgALKzs+Hu7g4vL68PyqIrypxsSI2M4eDgUGiMiIiIiIhIH2htIEeMGIGwsDD88MMPkEgkmDJlSpHzJBIJEhMTPziIi4sLXFxcCo1bWVlhy5YtRV6ncuXK8PPzg5+f3wfX1zWpkXGRH7ZDRERERESkL7Q2kFOmTMHQoUORnp6OL774AhEREfjoo4/KMhsRERERERHpEa0NJADUrFkTNWvWxLJly9CqVSuYmJiUVS4iIiIiIiLSM8U2kPn69u2L+Ph4rF+/HlevXoWJiQmaNm2KMWPGoG3btqWdkYiIiIiIiPSA1k9hLSguLg7Dhg3DgwcP0L17d3z66adITk7G8OHDERcXV9oZiYiIiIiISA+I2gMZEhKCfv36ITAwUGN83rx5WL16NbZt21Yq4YiIiIiIiEh/iNoDmZCQoD51RkGjR4/G33//XeKhiIiIiIiISP+IaiCrVauGly9fFhp//vw5jI15nkIiIiIiIqKKQFQD2alTJyxbtgyPHz9Wjz18+BBBQUHo1KlTqYUjIiIiIiIi/SHqPZB+fn4YMmQIXFxc0KBBAwBAcnIyateujZCQkFINSERERERERPpBVAP573//G9HR0YiKisK1a9cAACNGjIC7uzvMzc1LJMjGjRsRGhqqcUjsjz/+iKZNm2LOnDk4d+4cqlatismTJ2PgwIEAgKysLCxcuBAxMTEwMjLCiBEjMHHixBLJQ0RERERERJpENZAAYG5ujmHDhpVakMTERPj5+WHs2LEa476+vpDJZDhz5gySkpIwfvx4tGrVCtbW1ggJCUFKSgqOHTuGJ0+eYMyYMWjevDlcXFxKLScREREREVFFJeo9kGUhMTERNjY2GmMZGRmIiYmBr68vTE1N0bp1a7i5uWH37t0AgKioKHh7e6Nq1apo3Lgxhg8fjsjISF3EJyIiIiIiKvf0ooHMzMzE7du3sW3bNnz66adwdXXFnj17cOfOHRgZGanfdwkAFhYWuH79OtLT05GWlgYrK6tC24iIiIiIiKjkSQRBEHQdIjk5GbNnz8b48ePRsWNHxMfHw8fHB15eXti6dStiY2PVc/fs2YPIyEisXr0azs7OkMvl6vdhnj17Fv7+/jh9+vQ7Z1CpVEhISAAAODg44JPNARrb73kth1wu1xgTM68k1yIiIiIiIipttra2MDU1LXqjIMLWrVuFx48fi5laYgIDA4XRo0cLrVq10hjfvn27MGrUKOHp06dCs2bNNHIdP35c6NGjx3vVUyqVQlxcnKBUKgVBEIT6P83S+NJGzLySXCtfXFyciFslbl5JrqWLmoaeXxc1DT2/Lmoyf8Wraej5dVHT0PProibzV7yahp5fFzUNPb8uar7vWm/2REURdQjr6tWr8eLFi5JsajVcvnwZGzZs0BhTqVSoW7cucnJykJKSoh5XKBSwsrJCjRo1ULNmTSgUCo1tlpaWpZaTiIiIiIioIhPVQDZr1gyXLl0qtRAymQxhYWE4fPgw8vLycPbsWRw8eBBffvklunfvjuDgYGRmZiI+Ph7R0dFwd3cHAHh4eGDNmjV49uwZbt++jR07dsDT07PUchIREREREVVkok7j0bhxY3zzzTf46aef0KhRI0ilUo3twcHBHxTCwsICoaGhCAkJQUBAAD7++GMsW7YMLVu2xOLFi7FgwQI4OztDJpNh5syZaNOmDQBg2rRpWLp0KVxdXSGRSDBy5Ei4urp+UBZ9p8zJhtTIGA4ODoXGiIiIiIiISpOoBjI5OVndsDx//hzPnz8v8SAuLi5Fnr+xRo0aWLVqVZHXkUqlCAwMRGBgYInn0VdSI+MiP2yHiIiIiIiotIlqILdv317aOYiIiIiIiEjPiT4PpEqlwr59+7By5Uo8e/YMFy5cQHp6emlmIyIiIiIiIj0iag/kkydPMGTIEDx48AB5eXkYOHAgNm7ciMTERGzbtg2NGzcu5ZhERERERESka6L2QH733Xdo2LAhzp07pz6h5LJly9CoUSN8//33pRqQiIiIiIiI9IOoBvLMmTOYNm0azM3N1WP/+te/EBAQgAsXLpRaOCIiIiIiItIfohrI9PR0VKtWrdC4iYkJsrKySjwUERERERER6R9RDWTr1q0RFRVVaHzz5s2wtbUt8VD0YZQ52erv80+/UnCMiIiIiIjofYj6EJ3p06dj9OjRuHTpErKzs7Fq1SrcuHEDN2/exObNm0s7I70jniuSiIiIiIhKg6g9kHZ2dti1axdq1qyJxo0b48qVK2jcuDEiIiLQrl270s5IREREREREekDUHkgAsLa2xnfffVeaWZCWlgZ3d3csXboU3bp1w//7f/8PM2bMUH/yKwAsWrQIHh4eyMrKwsKFCxETEwMjIyOMGDECEydOLNV8REREREREFZnoBvLvv//G5s2bkZSUhJycHLRs2RJjx45Fy5YtSyzM3Llz8ezZM/Xlq1evYsiQIZg/f36huSEhIUhJScGxY8fw5MkTjBkzBs2bN4eLi0uJ5SEiIiIiIqL/I+oQ1r/++guDBg1CSkoKOnfujC5duuD27dsYMmQIzp8/XyJBfv75Z1SpUgV169ZVj125cgU2NjZFzo+KioK3tzeqVq2Kxo0bY/jw4YiMjCyRLBVF/gfr5H/QTsExIiIiIiKiN4naAxkUFITx48dj+vTpGuNLlizBihUr8Ouvv35QiNu3b2Pz5s2IjIxEv3791OOJiYnIy8vD6tWrYWpqioEDB2LChAl4/vw50tLSYGVlpZ5rYWGBiIiID8pR0fDDdoiIiIiI6F1IBEEQ3japVatWiI6ORqNGjTTGb926hT59+iA+Pv69A+Tk5GDo0KGYMmUKnJ2d4eLignnz5sHJyQnjx4/HgAED4OrqCoVCgUmTJmH8+PHo1q0bnJ2dIZfLYW5uDgA4e/Ys/P39cfr06ffKoVKpkJCQAOD1HrmiGiu5XK4xJmZeSa6lq5pERERERFRx2NraanwOjQZBhH79+gkHDhwoNH7o0CHBzc1NzBJarVq1Spg3b576crdu3YTjx48XOXfTpk3CmDFjhKdPnwrNmjUTHj9+rN52/PhxoUePHu+dQ6lUCnFxcYJSqRQEQRDq/zRL40sbMfNKci1d1RQEQYiLiyt2+7vM09e1KkpNQ8+vi5rMX/FqGnp+XdQ09Py6qMn8Fa+moefXRU1Dz6+Lmu+71ps9UVG0HsL6119/qb/v0aMHFi1ahEePHsHe3h6VKlXC5cuXERoaiqlTp35Qd3vo0CE8fvwYhw4dAgC8fPkS06dPh4+PD168eIEZM2ZAIpEAeL2X0MTEBDVq1EDNmjWhUChQq1YtAIBCoYClpeUHZSEiIiIiIiLttDaQ48aNg0QigVDgCNcVK1YUmrd48WIMGzbsvQMcPnxY43L+IawODg7o3r07atWqhZEjRyIxMRE7duzAokWLAAAeHh5Ys2YNVq9ejWfPnmHHjh2YOXPme+cgIiIiIiKi4mltII8dO1aWOQqpVq0a1q9fj+XLl2PVqlWoUaMGJk2ahB49egAApk2bhqVLl8LV1RUSiQQjR46Eq6urTjMTERERERGVZ1obyPr165dlDrXjx4+rv7e3t9d6ag6pVIrAwEAEBgaWVTQiIiIiIqIKTdRpPO7fv4/vv/8eSUlJUKlUhbbrem8lERERERERlT5RDWRAQABu376Nzz//HFWqVCntTERERERERKSHRDWQf//9NzZv3gw7O7vSzkNERERERER6qpKYSXXq1NF+IkkiIiIiIiKqEEQ1kFOmTMG3336La9euQaVSISsrS+OLiIiIiIiIyj9Rh7DWr18fN27cgKenZ5HbExMTSzQUERERERER6R9RDeT8+fPRqFEjeHp6QiaTlXYmIiIiIiIi0kOiGsjk5GRERUWhcePGpRyHiIiIiIiI9JWo90Da2NjgwYMHpZ2FiIiIiIiI9JioBtLHxwdz587Fli1bcPLkSfz1118aXyUpLS0NHTt2xIkTJwAA9+7dw6hRo2BnZ4fPP/9cPQ4A6enpmDx5MhwcHNC1a1fs3r27RLMQERERERHR/xF1COvEiRMBAMuXLy+0TSKRlOiH6MydOxfPnj1TX546dSo6deqEjRs34syZM/Dz80NMTAz+9a9/Yd68eZDJZDhz5gySkpIwfvx4tGrVCtbW1iWWh4iIiIiIiF4T1UAeO3astHMAAH7++WdUqVIFdevWBQDcvHkT165dQ0REBIyNjeHs7IwOHTpg3759GDx4MGJiYvD777/D1NQUrVu3hpubG3bv3o158+aVSV4iIiIiIqKKRPRpPErb7du3sXnzZkRGRqJfv34AgFu3bqF+/fqQSqXqeRYWFrh+/Tru3LkDIyMjNGjQQGPbkSNHSj0rERERERFRRSQRBEF426QhQ4YUu/2XX375oBA5OTkYOnQopkyZAmdnZ7i4uGDevHl4/vw5tmzZgt9++009d9WqVbh9+za+/PJLTJo0CbGxsepte/bsQWRkJCIjI985g0qlQkJCAgDAwcEBn2wO0Nh+z2s55HK5xpiYeSW5lq5qNm9pA3Pp/52+5aXyFZIu89yfRERERETlka2tLUxNTYvcJmoPZOPGjSGRSNSXs7OzcffuXVy7dg1jx4794IBr166FjY0NnJ2dNcarVKkCpVKpMaZUKiGTyYrd9iFsbW21bnNwcBC1hph5JblWWdQs2Gje81pe7FpyufyttcTM0cVaFaWmoefXRU3mr3g1DT2/Lmoaen5d1GT+ilfT0PProqah59dFzfddq+BONW1ENZBFfXgOAKxevRqPHz8Ws0SxDh06hMePH+PQoUMAgJcvX2L69Onw8fHB/fv3kZWVBRMTEwCAQqGAo6MjGjVqhJycHKSkpKBevXrqbVZWVh+ch4iIiIiIiAoTdRoPbfr27YvDhw9/cIjDhw9DLpcjLi4OcXFxqFevHlauXAlvb29YWVkhNDQUWVlZOHXqFM6fP49evXrB3Nwc3bt3R3BwMDIzMxEfH4/o6Gi4u7t/cB4iIiIiIiIq7IMayKSkJIh4C+UHWbNmDZKSktCxY0csXboUK1euVH9K6+LFi5GTkwNnZ2f4+vpi5syZaNOmTanmISIiIiIiqqhEHcI6Y8aMQmMvX77E+fPn4erqWuKhjh8/rv6+fv362LRpU5HzatSogVWrVpV4fSIiIiIiIipMVAP56NEjjcsSiQTGxsYYN24cvLy8SiUYERERERER6RdRDeT27dtLOwcRERERERHpuQ96DyQRERERERFVHFr3QHbu3FnUAhKJBH/++WeJBSIiIiIiIiL9pLWBHDx4MCQSidYrRkVF4e7du+pzMBIREREREVH5prWB/Oqrr4ocf/jwIebOnYu7d++if//+mD17dqmFIyIiIiIiIv0h6kN08u3fvx9Lly6FsbExwsPD0bVr11KKRYZGmZMNqZExAMDBwaHQ2Jvz8udom0dERERERPpHVAP5zz//YP78+YiJicEXX3yBBQsWoHr16qWdjQyI1MgYn2wO0Bi757X8veaJbUaJiIiIiKhsvbWB/P3337Fw4UIIgoDQ0FD06tWrLHJRBSa2GSUiIiIiorKl9TQez58/x4wZMzBt2jTY29vj0KFDpdo8Hjp0CK6urrCzs0Pv3r0RExMDAIiPj4eNjQ3s7OzUX+Hh4QAAQRAQHBwMJycntG/fHkuWLEFubm6pZSQiIiIiIqrItO6B/OKLL/DkyRM0bNgQlpaW2LJli9ZFpk+f/kEhFAoF5syZg59++gn29vY4c+YMJkyYgD/++ANXr15Fly5dsH79+kLXi4iIwMmTJxEVFQWJRAJvb2/s3LkTI0aM+KA8REREREREVJjWBtLExAR169ZFdnY2oqOjtS4gkUg+uIG0sLDA6dOnYWZmhoyMDDx69AhmZmYwMTHBlStXYG1tXeT19u/fj1GjRqFOnToAAG9vb4SFhbGBJCIiIiIiKgVaG8jjx4+XZQ6YmZkhOTkZPXv2hCAIWLhwIczNzZGYmAgTExO4uLggLy8Prq6u8PPzg4mJCW7dugUrKyv1GhYWFrhx4wYEQSj2HJZERERERET07iSCIAi6DpEvJycHgiAgLi4OkyZNwtq1a7F161Y4Ojpi8ODBePLkCaZOnYpOnTrB398fLVq0wN69e9V7KJOTk9GjRw/Ex8fD1NT0nWqrVCokJCQAeP3Jn0V9iItcLtcYEzOvJNfSl5r6kr95SxuYS2UaYy+Vr5B0ORFERERERPR+bG1ttfZT73QeyNJmZPQ6TseOHdGzZ08cO3ZM/YE5ACCTyeDt7Y2VK1fC398fUqkUKpVKvT0zMxNGRkbv3DwWZGtrq3VbwXMXFkfMvJJcSxc19SV/UY2mtrXkcrmoOmLmleRauqhp6Pl1UZP5K15NQ8+vi5qGnl8XNZm/4tU09Py6qGno+XVR833XKrhTTRutn8Jalk6dOoXRo0drjGVnZ0MQBAQFBeHly5fqcZVKpW4QLS0toVAo1NsUCgWaNGlSJpmJiIiIiIgqGr1oIFu0aIGEhATs27cPeXl5OHXqFE6dOoWhQ4fi6NGjCAsLQ3Z2Nu7cuYPw8HD069cPAODh4YFNmzYhNTUVaWlpWL9+PTw9PXV8a4iIiIiIiMonvTiEtXbt2ggPD8fSpUsRGBiIxo0b44cffoCVlRXCw8OxZMkSODk5QSqVYvDgwRg1ahQAYNiwYUhLS8OAAQOQnZ0Nd3d3eHl56fjWEBERERERlU960UACQLt27bB3795C41ZWVlrPQVm5cmX4+fnBz8+vlNMRERERERGRXhzCSkRERERERPqPDSQRERERERGJwgaSiIiIiIiIRGEDSeWeMicbwP+dRzL/MhERERERvRu9+RAdotIiNTLGJ5sD1JfveS3XYRoiIiIiIsPFPZBEREREREQkChtIIiIiIiIiEoUNJBEREREREYnCBpKIiIiIiIhE0ZsG8tChQ3B1dYWdnR169+6NmJgYAEB6ejomT54MBwcHdO3aFbt371ZfJysrC3PmzEGHDh3QqVMnrFu3TlfxiYiIiIiIyj29+BRWhUKBOXPm4KeffoK9vT3OnDmDCRMm4I8//sDChQshk8lw5swZJCUlYfz48WjVqhWsra0REhKClJQUHDt2DE+ePMGYMWPQvHlzuLi46PomERERERERlTt6sQfSwsICp0+fhr29PTIyMvDo0SOYmZnBxMQEMTEx8PX1hampKVq3bg03Nzf1XsioqCh4e3ujatWqaNy4MYYPH47IyEgd3xoiIiIiIqLySS8aSAAwMzNDcnIy2rVrh4CAAPj5+eHu3bswMjJCgwYN1PMsLCxw/fp1pKenIy0tDVZWVoW2ERERERERUcmTCIIg6DpEvpycHAiCgLi4OEyaNAljx47Ftm3bEBsbq56zZ88eREZGYvXq1XB2doZcLoe5uTkA4OzZs/D398fp06ffubZKpUJCQgIAwMHBQePE88Drk8/L5XKNMTHzSnItfalZHvMTEREREdFrtra2MDU1LXKbXrwHMp+R0es4HTt2RM+ePZGQkAClUqkxR6lUQiaTQSqVqi/nN5D52z6Era2t1m0ODg6i1hAzryTX0kXN8pxfLpe/dQ0xc0p6nr6uVVFqMn/Fq2no+XVR09Dz66Im81e8moaeXxc1DT2/Lmq+71oFd6ppoxeHsJ46dQqjR4/WGMvOzkbDhg2Rk5ODlJQU9bhCoYCVlRVq1KiBmjVrQqFQaGyztLQsq9hEREREREQVil40kC1atEBCQgL27duHvLw8nDp1CqdOncLgwYPRvXt3BAcHIzMzE/Hx8YiOjoa7uzsAwMPDA2vWrMGzZ89w+/Zt7NixA56enjq+NUREREREROWTXjSQtWvXRnh4OLZt24Z27dph1apV+OGHH2BpaYnFixcjJycHzs7O8PX1xcyZM9GmTRsAwLRp09C4cWO4urpi2LBhGDRoEFxdXXV8a4iIiIiIiMonvXkPZLt27bB3795C4zVq1MCqVauKvI5UKkVgYCACAwNLOx4REREREVGFpxd7IImIiIiIiEj/sYEkIiIiIiIiUdhAEhERERERkShsIImIiIiIiEgUNpBEREREREQkChtIIiIiIiIiEoUNJBEREREREYnCBpKIiIiIiIhEYQNJREREREREouhNAxkXF4eBAwfCwcEBPXr0wC+//AIAiI+Ph42NDezs7NRf4eHhAABBEBAcHAwnJye0b98eS5YsQW5uri5vBhERERERUbllpOsAAJCeno5Jkybhm2++gZubGxITE+Hl5YWGDRvi3r176NKlC9avX1/oehERETh58iSioqIgkUjg7e2NnTt3YsSIETq4FUREREREROWbXuyBTElJgbOzMzw8PFCpUiW0bNkSjo6OuHjxIq5cuQJra+sir7d//36MGjUKderUQe3ateHt7Y3IyMgyTk9ERERERFQx6EUDaWNjg++++059OT09HXFxcbC2tkZiYiIuXrwIFxcXdO3aFUFBQcjKygIA3Lp1C1ZWVurrWVhY4MaNGxAEocxvAxERERERUXknEfSs23rx4gUmTJgAMzMzbNiwAZMmTYKjoyMGDx6MJ0+eYOrUqejUqRP8/f3RokUL7N27V72HMjk5GT169EB8fDxMTU3fqa5KpUJCQgIAwMHBAZ9sDtDYfs9rOeRyucaYmHkluZa+1CyP+YmIiIiI6DVbW1ut/ZRevAcyX3JyMnx8fNCgQQOEhoaiUqVK6g/MAQCZTAZvb2+sXLkS/v7+kEqlUKlU6u2ZmZkwMjJ65+axIFtbW63bHBwcRK0hZl5JrqWLmuU5v1wuf+saYuaU9Dx9Xaui1GT+ilfT0PProqah59dFTeaveDUNPb8uahp6fl3UfN+1Cu5U00YvDmEFgMuXL2PQoEHo3Lkz1q5dC6lUivT0dAQFBeHly5fqeSqVSt0gWlpaQqFQqLcpFAo0adKkzLOT4VPmZKu/z/8nKjhGRERERER6sgcyLS0N48aNg5eXFyZMmKAer1q1Ko4ePQpBEDBjxgykpKQgPDwcgwYNAgB4eHhg06ZNcHJygpGREdavXw9PT09d3QwyYFIj4yIPhyUiIiIiov+jFw3knj178M8//2DdunVYt26denzkyJEIDw/HkiVL4OTkBKlUisGDB2PUqFEAgGHDhiEtLQ0DBgxAdnY23N3d4eXlpaubQUREREREVK7pRQPp4+MDHx8frdu3bNlS5HjlypXh5+cHPz+/UkpGRERERERE+fTmPZBEhiD/fZEF32zM90oSERERUUWhF3sgiQwF3ytJRERERBUZ90ASERERERGRKGwgiYiIiIiISBQ2kERERERERCQKG0giIiIiIiIShQ0kERERERERicIGkoiIiIiIiERhA0lUCt48XyTPFUlERERE5YHeNJBxcXEYOHAgHBwc0KNHD/zyyy8AgPT0dEyePBkODg7o2rUrdu/erb5OVlYW5syZgw4dOqBTp05Yt26druITacg/X2T+l9TIWNeRiIiIiIg+mJGuAwCvm8RJkybhm2++gZubGxITE+Hl5YWGDRvil19+gUwmw5kzZ5CUlITx48ejVatWsLa2RkhICFJSUnDs2DE8efIEY8aMQfPmzeHi4qLrm0RERERERFTu6MUeyJSUFDg7O8PDwwOVKlVCy5Yt4ejoiIsXLyImJga+vr4wNTVF69at4ebmpt4LGRUVBW9vb1StWhWNGzfG8OHDERkZqeNbQyROwcNaeagrERERERkCvdgDaWNjg++++059OT09HXFxcWjevDmMjIzQoEED9TYLCwscOXIE6enpSEtLg5WVlca2iIiIMs1O9L7yD3Mt6J7Xch2lISIiIiJ6O4kgCIKuQxT04sULTJgwAWZmZvD29sbkyZMRGxur3r5nzx5ERkZi9erVcHZ2hlwuh7m5OQDg7Nmz8Pf3x+nTp9+5rkqlQkJCAoDXe4OKemIvl8s1xsTMK8m19KUm85dtTSIiIiKismRrawtTU9Mit+nFHsh8ycnJ8PHxQYMGDRDUA0uTAAAgAElEQVQaGoqbN29CqVRqzFEqlZDJZJBKperL+Q1k/rYPYWtrq3Vb/mGGbyNmXkmupYuazF92NZU52YU+hKeosXxyufyttcTMKel5hl6T+SteTUPPr4uahp5fFzWZv+LVNPT8uqhp6Pl1UfN91yq4U00bvWkgL1++jHHjxsHDwwOzZs1CpUqV0KhRI+Tk5CAlJQX16tUDACgUClhZWaFGjRqoWbMmFAoFatWqpd5maWmpy5tBVOJ4qCsRERER6Qu9+BCdtLQ0jBs3Dl5eXpg9ezYqVXody9zcHN27d0dwcDAyMzMRHx+P6OhouLu7AwA8PDywZs0aPHv2DLdv38aOHTvg6empy5tCRERERERUbunFHsg9e/bgn3/+wbp16zTO5Thy5EgsXrwYCxYsgLOzM2QyGWbOnIk2bdoAAKZNm4alS5fC1dUVEokEI0eOhKurq65uBhERERERUbmmFw2kj48PfHx8tG5ftWpVkeNSqRSBgYEIDAwsrWhERERERET0/9OLQ1iJiIiIiIhI/7GBJCoHlDnZ6u/zP0mr4BgRERERUUnQi0NYiejD8JNaiYiIiKgscA8kERERERERicIGkqgCyT+steAJY3moKxERERGJxUNYiSoQHupKRERERB+CeyCJiIiIiIhIFDaQREREREREJAobSCIiIiIiIhJF7xrI+Ph4dO7cWeOyjY0N7Ozs1F/h4eEAAEEQEBwcDCcnJ7Rv3x5LlixBbm6urqITERERERGVa3rzITqCIODXX3/F8uXLUblyZfX41atX0aVLF6xfv77QdSIiInDy5ElERUVBIpHA29sbO3fuxIgRI8oyOhERERERUYWgN3sgw8PDsW3bNvj4+GiMX7lyBdbW1kVeZ//+/Rg1ahTq1KmD2rVrw9vbG5GRkWURl4iIiIiIqMLRmz2Q/fv3h4+PD2JjYzXGExMTYWJiAhcXF+Tl5cHV1RV+fn4wMTHBrVu3YGVlpZ5rYWGBGzduQBAESCSSsr4JRERERERE5ZreNJB16tQpcvyjjz6Co6MjBg8ejCdPnmDq1KlYvXo1/P39kZmZCalUqp5bpUoV5OXlISsrC6ampu+VIyEhQeMk6wXJ5XKNy2LmleRa+lST+fWrZknnb97SBuZSmXr+S+UrJF1OLPK62tZ43zklPU9f19JFTUPPr4uahp5fFzUNPb8uajJ/xatp6Pl1UdPQ8+uiZknnz6c3DaQ2+R+YAwAymQze3t5YuXIl/P39IZVKoVKp1NszMzNhZGT03s0jANja2mrdpu3J9/vMK8m1dFGT+ct/zU82B6i/v+e1vNi15HL5W2uJmVPS8/R1LV3UNPT8uqhp6Pl1UdPQ8+uiJvNXvJqGnl8XNQ09vy5qvu9aKpUKCQkJxV5Hb94DWZT09HQEBQXh5cuX6jGVSqVuEC0tLaFQKNTbFAoFmjRpUuY5iYiIiIiIKgK9biCrVq2Ko0ePIiwsDNnZ2bhz5w7Cw8PRr18/AICHhwc2bdqE1NRUpKWlYf369fD09NRxaiIiIiIiovJJrw9hrVSpEsLDw7FkyRI4OTlBKpVi8ODBGDVqFABg2LBhSEtLw4ABA5CdnQ13d3d4eXnpODUREREREVH5pHcNpKOjI86fP6++bGVlhS1bthQ5t3LlyvDz84Ofn18ZpSMiIiIiIqq49PoQViIiIiIiItIfbCCJiIiIiIhIFDaQREREREREJAobSCIiIiIiIhKFDSQRERERERGJwgaSiIiIiIiIRGEDSUTvRZmTrf7ewcGh0BgRERERlT96dx5IIjIMUiNjfLI5QGPsntdyHaUhIiIiorLAPZBEVKry90rm76UsOEZEREREhkXvGsj4+Hh07txZfTk9PR2TJ0+Gg4MDunbtit27d6u3ZWVlYc6cOejQoQM6deqEdevW6SIyERUjf09lwS+pkbGuYxERERHRe9CbQ1gFQcCvv/6K5cuXo3LlyurxefPmQSaT4cyZM0hKSsL48ePRqlUrWFtbIyQkBCkpKTh27BiePHmCMWPGoHnz5nBxcdHhLSGi96HMyYbUyFjj/ZRsNImIiIj0i97sgQwPD8e2bdvg4+OjHsvIyEBMTAx8fX1hamqK1q1bw83NTb0XMioqCt7e3qhatSoaN26M4cOHIzIyUlc3gYg+wJt7Ktk8EhEREekfvWkg+/fvj/3796NVq1bqsTt37sDIyAgNGjRQj1lYWOD69etIT09HWloarKysCm0jIiIiIiKikqc3h7DWqVOn0NirV68glUo1xqRSKZRKJTIzMwEAVapUKbTtQyQkJGh82EdBcrlc47KYeSW5lj7VZH79qmno+cXWbN7SBuZSmcb8l8pXSLqcWGSNotb4kHkluZYuahp6fl3UNPT8uqhp6Pl1UZP5K15NQ8+vi5qGnl8XNUs6fz69aSCLUqVKlUINoVKphEwmUzeWSqUS5ubmGts+hK2trdZt2p4Iv8+8klxLFzWZv+LV1Jf8RZ06pLgmVUwdMfNKci1d1DT0/Lqoaej5dVHT0PProibzV7yahp5fFzUNPb8uar7vWiqVCgkJCcVeR28OYS1Ko0aNkJOTg5SUFPWYQqGAlZUVatSogZo1a0KhUGhss7S01EVUIiIiIiKick+vG0hzc3N0794dwcHByMzMRHx8PKKjo+Hu7g4A8PDwwJo1a/Ds2TPcvn0bO3bsgKenp45TE5Gu8dyTRERERKVDrw9hBYDFixdjwYIFcHZ2hkwmw8yZM9GmTRsAwLRp07B06VK4urpCIpFg5MiRcHV11XFiItK1/E90Leie13IdpSEiIiIqP/SugXR0dMT58+fVl2vUqIFVq1YVOVcqlSIwMBCBgYFlFY+IiIiIiKjC0utDWImIiIiIiEh/sIEkIiIiIiIiUdhAEhERERERkShsIImIiIiIiEgUNpBEREREREQkChtIIiIiIiIiEoUNJBEREREREYnCBpKIiIiIiIhEYQNJRBWSMidb/b2Dg0OhMSIiIiIqzEjXAcTYuHEjQkNDYWxsrB778ccf0bRpU8yZMwfnzp1D1apVMXnyZAwcOFCHSYnIUEiNjPHJ5gCNsXtey3WUhoiIiMgwGEQDmZiYCD8/P4wdO1Zj3NfXFzKZDGfOnEFSUhLGjx+PVq1awdraWkdJiai8UeZkQ2pkrN5LWXCMiIiIqKIxmAayf//+GmMZGRmIiYnB77//DlNTU7Ru3Rpubm7YvXs35s2bp6OkRFTeiN1T+WajWVSTWXCsuHlERERE+krvG8jMzEzcvn0b27Ztw8yZM1GtWjWMHTsWLVq0gJGRERo0aKCea2FhgSNHjugwLRFVVG82mkU1me/bjBYcIyIiItIlvW8g09LSYG9vj6FDh2L16tWIj4+Hj48PvLy8IJVKNeZKpVIolcoPqpeQkKDxpK0guVyucVnMvJJcS59qMr9+1TT0/Lqoqe/5i2o035xX3BrvO6ek5xl6TUPPr4uahp5fFzWZv+LVNPT8uqhp6Pl1UbOk8+fT+wayQYMG2LFjh/pyu3bt4Onpibi4uELNolKphEwm+6B6tra2Wrdpe/L3PvNKci1d1GT+ilfT0PPromZZ5ZfL5W9dQ8yckp5n6DUNPb8uahp6fl3UZP6KV9PQ8+uipqHn10XN911LpVIhISGh2Ovo/Wk8Ll++jA0bNmiMqVQq1K1bFzk5OUhJSVGPKxQKWFlZlXVEIqIyx9OQEBERkS7o/R5ImUyGsLAwNGzYED179sT58+dx8OBB7NixAy9evEBwcDCWLFmC69evIzo6ulCzSURUHvE0JERERKQLet9AWlhYIDQ0FCEhIQgICMDHH3+MZcuWoWXLlli8eDEWLFgAZ2dnyGQyzJw5E23atNF1ZCIiIiIionJJ7xtIAHBxcYGLi0uh8Ro1amDVqlU6SEREZBj4ia5ERERUkgyigSQiovfDU4cQERFRSWIDSUREohrNgg1lwQ/uYZNJRERUcbCBJCIiUfjBPURERKT3p/EgIiLDkn86kTcPhyUiIiLDxz2QRERUot73fZc8HJaIiEj/sYEkIiKdeLPRLK7JBIp/3yU/BIiIiKhssIEkIiK9JXZvJj8EiIiIqGywgSQiogqhpE9pwkNwiYioImIDSUREVMD77vXkIbhERFQRGHwDeeXKFcyfPx83btxAo0aNsGjRIrRt21bXsYiIiEr0EFxA3F5PNq1ERFSaDLqBVKlU8PHxgY+PDwYOHIj9+/djypQpOH78OExMTHQdj4iIqESJ2evJ940SEVFpMujzQJ47dw6VKlXCsGHDYGxsjAEDBuCjjz7CiRMndB2NiIjI4OU3mQW/imoexZ778815xc152zwiItINg94DqVAoYGlpqTFmYWGB69ev4/PPP3+ntQRBAABkZWUBAOoYyzS2q1SqIq8nZl5JrqUPNZlfP2saen5d1GR+/arJ/PpZU8wcCQD7XwI1xs4OnAVVrqrYeWLmaJunys2BaWUj2NraqjPljxU3r7g5AETNK65mSa6lz/k11tXy91Wa8wy9pqHn10VNQ8+vi5rvs1Z+L5TfGxVFIhS3Vc+tXbsWV65cQVhYmHrs66+/Rp06deDv7/9Oa7148QLXrl0r6YhEREREREQGpVmzZqhatWqR2wx6D2SVKlWgVCo1xpRKJWQymZZraGdmZoZmzZrB2NgYEomkpCISEREREREZBEEQkJ2dDTMzM61zDLqBbNKkCXbs2KExplAo4Obm9s5rVapUSWuXTUREREREVBFIpdJitxv0h+h07NgRWVlZ2L59O7Kzs7Fnzx6kpaWhc+fOuo5GRERERERU7hj0eyAB4OrVq1i4cCGSkpLQqFEjLFy4kOeBJCIiIiIiKgUG30ASERERERFR2TDoQ1iJiIiIiIio7LCBJCIiIiIiIlHYQBIREREREZEobCCJiIiIiIhIFDaQREREREREJAobSCIiIiIiIhKFDSQRERERERGJwgaSiIiIiIiIRGEDSUQAgAsXLiAvL0/XMYioDCgUCpw9exbXr1/XdRQiIjIwEkEQBF2HKC9SU1Px73//u0TWEgQBEomkRNYCgL/++gudO3fGqVOntM5xdnYusXrlWW5uLipXrvxO10lPT0f16tVLJc+xY8fQvXv3QuP79u1Dnz59irxOfHw8qlevjkaNGqnHHB0d8ccff8DU1LRUcpYGuVwOBweHQuNZWVl48OABGjZsCEEQUKmSbl8ry8nJgZGR0Vvnbdq0CW5ubvj444/LIFXJW7RoEfz9/WFmZqbrKO+trH8HmZmZSE9PV794k5OTg5s3b6Jbt26lUu/Ro0fw9fVFQkICatSogadPn6JZs2YIDw/Hxx9/jMzMzLeuUaVKlVLJVhxt/+slYcOGDRg+fDhkMlmprP+m//3vf7h9+zbefPql7f66rCkUCtSpUwdmZmaIj4+Hubk5mjRpUmievt3PGqoXL16gatWqWrdfvHgR9vb2ZZhIP1y/fh0HDhxAamoqatasCTc3N7Rs2bJEa6hUqlJ/zqNQKJCamopatWqhadOmJbbu48ePUaVKFZibm5fYmu+CDeQbHj58iOTk5EJ37O3bt1d//9lnn2H27Nn44osvNObY29vj4sWLmD9/Prp06QInJ6e3/mLv3r2L8PBwPHz4UF0zOzsbt2/fRrdu3TB06FDY2NgUed0+ffpg3759GmPTpk1DaGhoobl2dna4dOkSXFxcilxLIpHg2LFjAABfX9+3Nq+rVq1Sf5+YmIjg4GDcuXOn0B6s/DWLkpubi5s3b6JZs2bo3r07jh07BicnJ621z549W2ymfLdu3UKTJk1w48YNrXOsrKwAAEFBQZg1a1ah7fPnz0dgYKD6cnZ2NtasWYO9e/fiyZMnqF69Ojw8PODv7w8TExP1vEuXLiE4OBgPHz7UeEL4zz//4O+//9aoce7cuUK/91u3bmnk0TZn8uTJSE1NBQAMHDgQe/bs0fibffnyJby8vHDp0iUAwOnTpzFv3jwcP34cGzZsQFhYGCpVqoQFCxagb9++AIAJEybgiy++QO/evWFsbPy2H/NbpaSkaN1Wr149jctZWVn4559/Cv39dO/eHaNHj8bXX39d5N9F/v9cvoyMDCxevBhRUVEwMTHBb7/9hvHjx2PDhg1FPgEqyrv8/QDi/oY6dOiAXr16wd3dXeO+5E2+vr74448/0Lp1a7i7u6NXr16FnlgUvL0FGRsb46OPPsInn3wiKldcXBzatGmj9Xe9YcMGTJgwQX15165d+O2339QP5h4eHhg1apTGdRwdHfHnn39q/E8U5a+//sLBgwfx+PFj1K1bF3369BHdHNy8eROWlpbYt28fXFxcUK1atSLnLVy4EAsXLgQAeHp6IiIiQtQDrZjfAQDExsZi165dePz4MUJCQhAREYHJkyejcuXKxb5Ql8/Z2Rm7du3C0qVLkZWVpbGtYcOG+P333wtdp7j7jLc1WGvWrMFXX32FqVOnolq1apgzZw6qVKmCjIwMLFu2DM+ePUNYWBisra213gfnv7CZmJgI4PV9/7p163Dx4kW8ePECdevWRcuWLTFx4kSN/5F8xTVONjY2ov/Xxf4+r169iu+++w737t1DTk6OxraCj00dOnTAmTNnin2RJy8vD5UqVUJcXJw6f7Vq1dC8efN3up3Lli3Dzp070aRJE416EokEe/bs0Zg/e/ZsrXmWLVuGc+fOQaFQYOjQoQBe34+OHTsWU6ZMgaOjo8Z8lUqF6OjoQo9Nt27dwurVq9XzDhw4gAULFmDnzp2wtrbGzp07sWrVKnz77bfo0aMHgHe7n9V23/7mY4A2SqUSUqm02Bc2qlSpUuzPKt+yZctE1cw3ZMgQzJw5s9D/Vf7f4rv8/LU9HhobG2PIkCFYs2YNWrRoUWj7+vXrsWbNGiQkJKjHBEHAnj17cOjQITx+/Bj16tXDgAED0LNnTwDidxjs3r0bAwcOREREhNZ5X375pfr73r17w9PTE71790b9+vW1XuddZWVl4eDBg9ixYwd+/fVXAMCpU6cwbdo0uLi4oF69erh37x5OnDiB4ODgIl8wf1f37t1DREQE9u7di/Pnz6vH3/Zi0ogRI7B9+3b0799f6/1k/v/x216sy+fi4lLkWvmP6V26dMG4ceNw7do1LF++HNu3b8fevXsxd+5cSKVShIaGqncAJSUlFbpPUqlUCA0NxaxZs94p/9u8/SXxCmTjxo1YuXIlZDJZoTv2gs3L06dPsWzZMly7dg3Tpk1Tj+c/WOTm5mL58uVITU2FnZ0dPvvsM3Tp0gXW1taFagYEBKBatWqoXbs2Hjx4AAcHB0RGRmLIkCH44YcfcODAAQQGBsLd3b3Qde/cuQPg9R3Tjh07ALx+UFyxYoXGvJcvX6qf0B0/fvytP4dmzZq9dU5B8+bNQ8OGDTFr1iytD8AxMTFYsmQJHj16pPGgWqVKFVy8eBFBQUEAoPFA9r4GDBiAixcvws3NDRKJpNCDeH5mAIiIiFA/4c6XkZGBgwcPajSQoaGhiI2NxfLly1GvXj0kJydjzZo1CAkJ0XiSvnDhQtjb28PBwQFJSUno1asXNm7cWOiJ9oIFCxAdHY3q1asjJycHJiYmuH//Pv7zn/+ImpObm4vhw4fj2bNnAF7fsRdkbGyMfv36aeT/6quvkJubi82bN+OHH35A7dq1MWXKFHUDee/ePQQEBGDOnDmoVq2axp3Lm827mKYp/04x/+cvkUggkUhQvXp1jfX279+PxYsXIyMjQ+N3JZFIYGRkhGPHjuHatWsICQkp1Cy8+btdunQpsrOzcfToUfTp0wcNGzbE559/jkWLFmHr1q2iHlj9/PyK/fuRSCQ4efIkYmJiAIj7G9qxYweio6MREBCAvLw89O7dG+7u7oXu6FevXo2XL1/iyJEjOHjwIJYuXYrOnTvDw8MDzs7OMDExwYwZM5CamgqJRIJq1arh+fPn6if2ubm5qFmzJoYMGfLWXMOHD0fbtm0RFhaGWrVqFfo5hIeHqxvIjRs3YteuXRg3bpz67/+nn36CSqXSaDI///xzTJ48GT179kTt2rU1/obyH+C2bduGsLAw9OnTB02bNkVKSgomTpyIuXPnwtPTUz3/xIkT+PbbbzUaptzcXEilUly6dAkBAQFo1KgR1q5dC0tLy0L5o6Ki1A3kixcvoFQqRTWQYn4He/fuRWhoKAYNGoSTJ09CIpHg6NGjyMjIwOzZs7Fo0aJia+S/YBceHo4lS5bAxMQEJ0+ehK+vL5YvX47GjRsXus7b7jMmTpyIbdu2FXqc+eeffzBjxgzEx8fjq6++QmxsLE6ePKl+1d3MzAxz585Fly5dABT/ol9Bcrkc48aNQ69evTBnzhz1E6Q///wTQ4cOxdatWzWeEBfXOPXp0+ed/tfF/j4DAgLQtGlTDBkypNgXxdzc3LBw4UL07t0btWrV0vi7/eSTTzBz5kw0adIEfn5+GDt2LGQyGQRBwKtXr3DgwAGNIznedjujo6OxY8cOtGnTptjsAFCjRg2Ny8+ePcOJEyfQr18/nDlzBpMnT8bUqVPV27Ozs9GiRQt4e3tjw4YN6NChg3rbrFmzEB8fj48++ghKpRK1atVCXFycxuME8Prvf+vWreq/o2HDhsHW1hZff/21uoF82/1svuLu2xMTEzFr1iwEBQUV+6L1n3/+iYsXL8LOzq7QnIIvaOT/rFJTU3Hy5Em4ubmhfv36ePjwIQ4cOKDx2Aq8fsuGNvkv8v3999+YNGkS/P39MXDgQI267/rz/89//qNuoos6wmzAgAGYMWMGxo4dC+D1/+3MmTNx5cqVQs+LwsLCsH//fowYMQL//ve/kZKSgmXLluHBgwcYNWoUli9fjujoaK33Q/n3P0eOHMHAgQNx+PBhrfMKNpAzZszAwYMHsW7dOtjY2MDd3R2urq4af6enT5/GkiVLcOfOHfXv/M0XnvI9ePAAP//8M3bv3g1BEODm5qbeFhoaqtEYAa+byu+//17dQL7LzpqC+bZv344///wTrVq1wvTp0zW2b9y4EWPGjNF6/UGDBgEAhg8f/tZa3377LZo2bYrNmzdrvFi3ePFihIWFqef169cPBw4cwJgxY1CvXj2kpqZiy5YtaN++PZo3b45du3YhPT0dly9fhqOjIwRBwOrVqxEUFIQaNWpgxYoV6p/TmDFj8NNPP6mfW5w7dw7z5s2DVCrFrFmz3in/23APZAFdu3bFN998o76T1Mbe3h6HDh3CxIkTUbduXQQHB6NKlSqF9obcv38fsbGxOH/+PGJjY5GdnY3OnTujS5cucHV1BQC0bdsWZ8+exf3797FkyRJs2bIFly5dwpIlS3Dr1i0sXboUs2fPxtChQwu9MluwXlBQEJ49e4YDBw4UajaNjY1hYWEBW1vbYm9XcXtGsrKytO5VsLOzw/nz54vd6/D555+jX79+MDMzg1wux5dffolVq1aha9eu6jtMbQruqdT2Sk1Bb3sClJubCz8/Pzx9+rTIV+1NTEzg7u6ucThRt27dsGvXLtSpU0c99vDhQ/Tt2xdnzpxRj7Vt2xZxcXG4f/8+Zs+ejZ07d+LmzZvw9fXFwYMH1fMcHR2xc+dOPH36FBEREQgJCcGPP/6IK1euICQkRPQc4PWdz969e4u9zY6Ojjh//jz++9//Yvz48Th//jwqVaqk8TcUGxur9fodOnTAw4cP1U1TUQ1kRkYG1q9fD7lcDgB49eqVxvanT59iw4YNsLCwwOjRo9XjPXv2xPDhw9VPIgvq3Lkzjh07Bl9fXzx48ABr167VeIHjzf+5Tz/9FEePHoVMJkOHDh3U/3edOnXChQsX4ObmhujoaFF74rXJy8uDIAjv/DeU79KlSzhy5AiOHz8OExMTeHh4oE+fPqhdu3ahuWfPnkVQUBCuXr2KatWqwcPDA5UqVYJSqcSsWbNgZmaGV69eYeXKlahevTpGjRqFQYMG4cmTJ8jIyCg2V9u2bfHZZ5/hf//7H8LCwtC6dWuNuflHLQCvn/ysX79eY+/CzZs3MWbMGI1mXMzPtUuXLli3bp3GoUjx8fGYPn26+u8LAHr16gUPDw+YmZnh0qVL6lfpu3fvjjFjxsDOzg4DBgzA3r17ERQUVOh+u2D+6dOn48KFC3BycirUIHz99ddFZi7ud3Dq1CmEhYWhefPmaN++PS5cuIDU1FQMGDAAf/31V7HrFZT/9/vw4UP4+Pjgt99+w9OnT9GvXz+cOHFCY+7b7g82bNiArVu3YufOneqGRi6Xw8/PD7Vr18bKlSvRqFEjODs745dffkHdunXVa6ekpGDYsGE4efKk6ENYR44ciV69emHYsGGFtm/btg1nzpxBeHi4euzTTz/F2rVrtTZO9vb2ov/Xxf4+27Vrh9jY2LceWlnUi7vA67/bsWPHIjExEStWrEDNmjXVv+/8WlKpVOPFxrfdzs6dO+PEiRPvfZTHlStXsGzZMuTl5WHw4MHw8PAoNOeXX37BwYMHsX37dvVYu3btcPDgQTx8+BDh4eFYu3Yt9u3bh4MHD+LHH39Uz7O3t0dsbKzGfXFubi6cnJzUt/tt97P5irtvl8lkWL9+Pby9vTWeTL+pf//+qFu3Lu7du6f1sb/g3rBhw4Zh5syZsLOzU4/Fx8dj/vz5GkdsOTk5aazx8uVL5OXlwcbGRr0XzN7eHjt37sTEiRPRvXt3zJkzR/24aWNj804//82bN+PChQuYOXMm6tevjwcPHiAkJASNGjWCh4cHVqxYgXPnzsHV1RWurq745ptvYGFhge+++67Q4fRdu3bF9u3b0aBBA/XYrVu3MHbs2EL3G0Up7vmcGK9evcLx48dx5MgRXLhwAW3atIGHhwd69OiBfv364bPPPoOHh0eh33n+4Zvnz5/H9u3b8ccffyAvLw/ffvstvvjiC43/CQcHB1y4cEHjfzcvLw/t27dXP8eYO3cuzp8//9adNRkZGfjtt98QERGBjIwMpKjYBV4AACAASURBVKenY/v27YUe8wAgMDAQWVlZRb6YVNRRFW8q+Haljh07arxYB7x+y0KXLl00/k/c3Nywbt06jd/n/fv34ePjgwMHDuDRo0fo27cvcnNzce7cOVy9ehVDhgxBbGwsTExMNB7roqKisGLFCgQHByMqKgoHDx7ExIkTMXbsWFFvo3knAql16NBByM3Nfes8Ozs7QRAEISMjQ5g0aZLg5uYm3L17V+jQoYPW66Smpgrh4eGCs7OzYG1trR53dnYW8vLyBJVKJXTq1Ek93q5dO3Wdy5cvC926dRPGjBkjPHv2rFCOgjZv3lxkfUdHR/WXtbW10LZtW6Fnz56Cg4ODYG1tLfTs2bPQdbKzs4U1a9YInTt3Ftq2bSvcvXtX+PLLL4XHjx9rzBs2bJiQlJSk9bYLgiC0bdtWyMvLE+7duycMGDBAEARBSElJEXr06KExLyYmRujatatgY2MjWFtbq7/yb+uJEyeEEydOCMuXLxfc3d2FqKgoQS6XCwcPHhT69u0rfP/99xrrpaamCnK5XIiNjVV/XbhwQb3922+/LTZ3wZ/fq1evNMYyMjIEJycnjbFu3boJKpVKyM7OFhwdHdXjDg4OGvPat28vCIIgPH36VP2zV6lUwqeffvpOc/KpVCrhzz//FHbv3i2cPHlSyMzM/P/Ye/Owmvb+ffxu0ClzqJR5OjInJY0qEZqjdJApTqGo6AgpQyhK6ihkplChOZFQpBKOMdNxDM1zajfuan3/6LfWs9deaw89n+f337mvy/U8Z7f2tPZa7/druO/7Rfv7ggULiMLCQsLX15dwc3MjCIIgHj16RCxatIjxWt++fSOePHlCcLlcoqGhgXq8o6ODcHNzI1auXElMmjSJWLlyJe3funXriPj4eLbTR/uc/J9fXV1d4H1H/u4dHR2Ev78/MXPmTCI9PZ3xdxJGRkZEeXk5QRD/OX+VlZWEkZGR0M/F+/lIJCQkMP7+6dMnwt7envaYs7OzWK9NEATR2NhIxMfHEy4uLoS6ujqxbt06wsfHh5gzZw4RFRVFEARBvH//nggODibmzZtHaGtrE/v27SNevHhBlJeXE97e3sTkyZNpn5P83OR5bW9vJ2bNmiXy2ibP3bFjx4jp06cTN27cYP07QXSfSy6Xy3hP8hz3BJqamkRrayvjtXjXP4IgiBkzZhBdXV1EUVERtWaUlJQQ8+fPp32+mJgYYvr06URoaKjAz+/t7S3wHxtE/QaTJk0iOjo6qO9DEN3rpbA9gA0LFy4kampqCILo3n/a29uJjo4O1rVdnPUgNDSUugciIyOJKVOmEAEBAUR7ezt1TEhICGFpaUlkZGQQb9++Je7cuUNYWloSISEhBEEQxMSJE2lrL+8/8m8E0b1H8V+HJFpaWhi/p66uLu1z8KMn97q4v+fatWuJt2/fCnxPcTB//nziy5cv1H9raGhQ///z58+MtUXU94yMjCT8/PyIkpISorm5mfZPHLS2thLq6upC4xW2e5PcqxobG6nP3NHRwdjDVq5cSURERNAeO336NLF69Wrqv8VdZ4Wt7bzYu3cvweFwRB4nDmbOnMlYq1pbW1nvKV60t7cT4eHhxNGjR2mvRRDd383Ozo5Ys2YNUV9fT2hqavb4/BsaGjK+Y1NTE2FoaEgQRPc9o66uTsWIfn5+Aj+rkZERbW8mCIJoaGhg/JZssQJBEKzrdn5+PrFt2zbC0dGRqK6uJkJDQ6k1jg0FBQXEgQMHCGNjY8LU1JRYu3YtoaurS0ybNo1x/klcu3aNMDc3J+bOnUucOHGCKC8vJ3R1dYnq6mrGsba2tkRGRgbtsYyMDMLGxoZxbHFxMXHr1i1ix44dhJGREaGnp0d4e3sTaWlpxP79+wkNDQ1i3bp1xJ07dwgulyvwPQmie/1j+8cbtxMEQbx48YJYsWIFYWJiQhgbGxPGxsaEgYEBMXXqVOoYAwMDorS0lPa8kpISYu7cubTHZs2axbg2GhsbCTU1NYIgCKKzs5PQ0NAgDA0NibKyMuLYsWPE+vXrCYLozg+MjY1pz7179y4xdepUwt7envjx4wfr9ywsLCScnJxon5/8Jy7+pbDywMbGBmfOnMH69euFmqQQ/1/Ttnfv3ggPD0dQUBDs7e1pOpbOzk48e/YMDx8+RHZ2NkpLS6GlpYUNGzbQWvKqqqoIDQ3Fpk2boKCggPv370NOTg6ysrJoamoCAEyePBk3b96Ep6cnli5dioiICIYQl+wCjBkzhpWeFxgYiLlz5yIoKAgSEhLYsmULevXqhY6ODoSHh6O6uprxnODgYLx79w7BwcHU5xs6dCj27NmDkydPUsdNmjQJjo6OMDY2hry8PO01yGqwgoICmpuboaysjB8/foAgCCgrK6OmpoZ2/JEjR+Dg4MDaqQRA/a+/vz+io6NplTlNTU3Y2dlh27ZtAIDz58/jyJEj6NOnD62yxUtJ3rVrFxoaGnDnzh2Ul5dj3bp1ePPmDaM6qaurC19fX/j4+GDAgAGor6/HwYMHoa2tTTtOXV0dPj4+8PX1xbhx43Dx4kXIyckxzsvw4cPx9u1bTJ06FU1NTaitrYW0tDSt+i/OMQDw7ds3rF+/Hu3t7VBWVkZpaSkkJCRw4cIFitrn6uoKe3t79O7dGxcvXkRBQQE2bdqEoKAg6nWqq6vh4eGBV69eQUpKCjdu3ICDgwMiIyMxc+ZMSElJUVSaQ4cOYdeuXegpPnz4wKCEzps3DykpKayVXBJSUlLYvXs3pk+fDm9vbxQWFsLd3Z3xWra2tnBxccHmzZvR2dmJ/Px8nDhxgkaNBLq7AGydIj09PaoTGxgYCIIgYG1tjY6ODkRERODMmTMU5ZfEq1evwOFwhFJoUlNTkZaWhsePH2PChAkwNzfHgQMHKOro4sWLsXnzZly+fBmVlZUwMjKCj48P9PT0aFXDtWvXIiEhAV++fKFpo//++2/qXHA4HMjKymLXrl0oKiqiUUBJgxZe+oqHhwemTZuGHTt24P3799i5cydj/VNXV0doaCg8PDwgKSmJrq4uhIWFQU1NjfFdv3//jlu3bqGyshLe3t64d+8elixZQv19zZo1FFVaQUEBjY2NCA4OhpWVFVpbW6nPqqCggJaWFqioqFBrhoqKCmPNsLe3h6qqKrZs2YIPHz4gKCiIoV/pifbJ1NRU5G+QnJyMsLAweHh4UI9funSJOh/C9CVA9xoUFxcHU1NTrFq1CpcuXYK2tja2b9+OX375hdVoQZz1YMuWLWhra8PChQvRp08fnDx5Evr6+rTXcXNzQ1dXF/z9/VFTUwMVFRVYW1tjw4YNAMSnsHZ2dgrsYrBp1lavXo2DBw/i999/Z6yHvKY84tzron5PUsbRr18/rF69GgsXLmRQYvk7z4L2gaqqKowZM4Y6jnf/Hj9+POrq6nr0PSMjI9HY2IiYmBjqcUIAxY9/L+dyubh9+zbGjRuHoqIiisrMBv7rb/To0Xj48CG1hxYVFUFGRgadnZ2043x9feHs7IzLly9DQUEBVVVV6N+/P62bLO46K87aDgBpaWkCNYzCNLkkeM/b9OnTERAQAE9PT/Tu3Rs/f/5EQEAANDQ0hL5Gr1694OzsDB0dHWzfvh0AaGtRVFQUdu7cCXt7e3R1dVHxk7jnv62tDbW1tTSDserqaoqpU1ZWhtbWVgwYMACrVq1CXFwcpk6diqVLl1LHk7p8CwsLuLq6Ytu2bVBWVkZ1dTVCQ0OxYsUKFBcXw8PDAwRBoLa2lvZ8oLsbN2jQINpjvJR8soPJS8kn8fLlS6SlpeH27dsgCAKLFy/G8ePHMW3aNADAnTt34OnpiefPnzM0oEC3xMfOzg47duwQSTn19PTEpk2boKOjg2HDhqG4uBj5+fmIiIhgHDts2DDY2NjAxsYGFRUVSEhIwLVr16iOs62tLRwdHQUyDXjx4cMHkceQ30WUXMnGxgYuLi5wc3ODsrIySkpKEB4ezmAm6evrw9PTE56enhg6dCjKyspw/Phx6Ovro62tDeHh4Zg+fTr09fWxaNEidHR04MyZM3j9+jXWrl2L7du3M3Ssc+fOxdOnT5GZmUnFv7x0ZHGkZ6LwL4WVB5aWlvj06ROkpaUZpgm8mi0/Pz8GtzwhIQEnTpzAvXv3sHXrVuTk5GDIkCFUS11LS4t1oSkqKsKuXbtw9OhRfP78GVu2bEF7ezt8fX0RGBhIo+d1dXUhODgY165dQ0BAALy9vam/C6KOkSApZBoaGsjLy6NdMB0dHZg9ezbDnMPAwACJiYmQl5enaCrNzc0wMjKiiY5FCf2B7pvt69evCAsLw/bt2zF27FjIysri/v37SE5Opo6fOXMmXrx4gdLSUri7uyMuLg5lZWVYtWoVMjIyqOM0NDSQmZlJczatrKyEubk5lQDo6OggICCA0vaw4fXr1/j999/x66+/4s2bN0hOToalpSV27dpFW3hramqwefNmvHz5Er1790ZzczN0dHQQFBREW4zr6+tx9OhReHp6ory8HJ6enmhqasL+/ftpv1Fqair27NmDlJQUxMTEID09HdLS0hg/fjxlUCTOMQDg5OSEmTNnYvPmzZRmLzw8HM+ePcPFixep41pbWyEtLQ1paWlwOBy0tLTQaJNubm4YPnw4PDw8oKuri4KCAly5cgXJycmIjY1lnDtRyQl/EE0afjg6OtKCt/Xr1+Px48dQUVFhbGxfvnyhqBkkPnz4ADc3N4wbNw55eXl4+fIl9beuri6cP38eN2/eRFlZGRQUFGBtbQ1nZ2eUl5dTG2thYSHDsIDU6ZB6kE+fPmH9+vWws7PDnTt3ICEhgX379jHc8Ozt7bFt2zbWDZPE/PnzYW5uDgsLC1Yzn8rKSty+fRsDBgzA/PnzBbqYEgSBq1evIiwsjKJ2lZaWIj4+Hhs3boSJiQk2btwIfX19yMnJITw8HLKysgC6f5+Ojg6oq6sjOjqaQf/98uUL3NzcMHjwYISGhsLExIT6+/fv37Fu3TpwOBwoKiqisrISQ4YMwalTp2i0m6ysLHh5eWHevHm4c+cObt++DTs7O6xYsQLOzs4Auu/xlpYWSEhI4JdffkFbWxtNJ0sG03Z2diguLkZISAg8PT0xceJEyMrK4u7du0hJSWF8/pqaGri7u6O2thbh4eGwtbWl/l5bW4uoqCiGgciXL18Y9O+EhASRv0F5eTlcXFxQXl6OxsZGDB06FLKysjh9+jRGjBiB+Ph41ucWFBTg1q1bUFNTw/Xr10EQBJKSkmBiYgIul4tjx46Bw+Fgy5YtDB2kuOsB0F1ge/HiBS5fviw0UBNFZRPmEMt//vnB/3dNTU00NjbS1gTexImXhkVC2L0eHx+PmJgYVFdXIyoqCiEhIfD19UWfPn16bKgibB8IDg5GamoqY20CurWYixYtohWjRH3PkpISgZ+J35iEf1+XkpLC6NGjsW3bNoSGhmLRokWsyVlSUhLi4uJoFMrc3Fy4ubkhPj4emZmZiIiIgJSUFExNTSmtMAkul4sXL16gpqYGioqKDLMt/nVWUVERVlZWcHZ2psUWwtZ2XqMOX19flJWVsWqnSbOd1NRUvHz5Elu2bKG0jWFhYZgxYwbc3Nyo40tKSrBlyxYUFhZSe/WsWbMQEhLCKhPgxb1793Dw4EEqidqwYQON3gt06w/Dw8NhaGjYo/N/4sQJxMfHY/Xq1dS6feXKFZiZmWHUqFHYs2cPhg4dioSEBPTr1w+5ubnYtm0bdHV1sW/fPvTu3ZtKpgWF7eQ1dv/+fdTX12Pv3r2MWFVGRgaampo0OY6pqSnCwsJEUvLV1dWpvUxXV5dBDS8rK4OTkxOKioqgpqbG+M0tLCwQFxeHgoICmJqaws7ODlu2bEFiYiIGDx5MO7apqQllZWVITU2lCl2LFy/GyJEjaccJatbo6+tj7ty56OrqQmxsLOLj46GkpIRly5bh+PHjAu9pQHAxiRfiyJU6OzsRGhqKpKQkRrGO9z7hcDjYv38/7ty5Q63JVlZW8PLywsePH3Hq1Cns3bsXw4cPR1FREeTk5DBkyBDU1taitLQUU6dOhaOjI+t3ISEhIYHLly9T/y2O9EwU/k0geSBKAyYuVFVVMWPGDCxbtgwGBgasBhUk+DsX7e3taG9vR0NDA8zMzBgbKgCkp6dj9+7daGlpQWFhodifCwBMTEwY1bisrCwcOnSI4fpnYGCAlJQU9O/fn0ogGxsbYWZmhuzs7B69b1tbG86dO4eVK1eioaEBfn5+4HA42LlzJ62LsWDBAsTHx0NOTg7a2trIy8uDhIQEIxjx8fHBly9f4OzsDEVFRZSWliIiIgIaGhpUZ8zAwABZWVlCq5fLli3DunXrYGpqSi2cz58/x86dO3H37l3G8UVFRaipqYGysvL/2ea/pKQEioqKkJaWRkpKCpqammBjY0Pjy4tzjJaWFnJycmgLEpfLxZw5cyitAL9bLy/IaticOXOQnZ0NGRkZ6vfu6urC7Nmz8ezZM9pzyE1UUHICgBFES0pKYsyYMQzdgaBgG+iueLIZAfz8+ROenp548uQJo2ovDD3dWL9//461a9dizJgxiIyMZGUmrFixAn/99RcUFBQYmglx3cxIiDtKJScnB0lJSaisrMTQoUNhY2OD2bNn459//sHbt29haWkJPT09HD9+HFwuF4mJifD390dAQAC4XC727dvHGrA3NTVhx44dKCwsRFVVFc05mMvl4tmzZ6itrYWysjKmT5/OqFxaWlpiz5490NTUpO6nL1++wMnJCQ8fPgQAoQE0LwYPHowzZ85g1apVaGhogI+PDzgcDnbv3g11dXXWz08amCUmJqK5uZlyLnRyckJjYyPk5eVRV1eH8ePHIz09HQ4ODqwaSFFdVKA7iH7z5g1KS0uhoKAANTU1gZVcLpeLkJAQREVFYePGjXB2doakpCRcXFwQFBQktgFESUkJlJSUICUlhdTUVHA4HGo94K1AEwSBc+fOQVlZmWawtWLFCnR0dODUqVOIiYkBh8NBUlISdu7cyQiwRTnETp06FatWrRL4Wa9cuUK7fkQlTmyFWYD9Xo+MjERycjKcnJzg7++PBw8ewNXVFcrKyggICKCeKyhB5tctC9sHxo4di7lz51JOm7yIjo5GQUEBzflc0Pf88eMHtLW1xXZ3FoVXr15h/fr18PDwwPz58zFo0CBUV1cjIyMDYWFhCAkJga6uLu05LS0tkJWVhYSEBP766y9wOBzo6ekx9khxmAscDge9evXCL7/8gm/fvkFeXp4xqkrY2s7L5BBXO52amkor7nM4HCxYsIDmQ8D7Haqrq6GoqMjqGMrv+M7lctHS0gIvLy+aRh/4zxgGBQUF6jf6b87/jRs3KE2bsrIybGxsYGFhgWnTpkFfXx/Hjx+nXa8VFRVwd3dHXV2dQKMbYXjz5g3VHRQGLS0tPHnyBFJSUtTe39HRAV1dXUazYPfu3ULXK2F6VldXVwDdieaNGzdw8+ZNlJeXw9nZGba2tjQzKkNDQ6SkpAh9r540azo6OpCRkYEbN27gyZMnMDExgbW1NQwMDGjFEXGbCsbGxkhPT4ekpCT09PSQl5cHoLu5QcZL4o61ioyMxIoVKyAjI4OfP39i0KBBAnXb4tybBEGgq6sLUlJSqK2thby8POMeX7FiBfz8/HpsmsmLfxNIFnz//h2lpaXQ1NRES0sLoxv55MkTHDhwgOYyReL9+/eorKxEVlYWsrOzkZubi5EjR8LAwABz586FmpqaQCMcEp2dnZg9ezZDQMyLL1++4Pz58zh48CDtcVGJQnJyMvbs2QMDAwMq8Xry5AmOHTvGWMT9/f3x9etXeHl5wdHREfHx8QgKCoK8vDz8/Pyo43pS3RcFcTuV7e3tCAkJQXp6OqqqqqgK6ObNm6kg7tixY5CWloarq6vA86ipqUkZypALJ9At4CaTLxLCxhiI4ybH3yX4X8HExAQnT56k0d4+ffqEzZs3U11b/uC3vr4epaWlMDQ0pOjIpqamlKMleS5+/PiBDRs2MIoLopITAD0Ojns6U6y2thY3btyguYA2Njbi6tWrrLb9vB0HYRsr/29YUVGB169fw9DQkNpoeH9LYUFSVFSUSPoVb5L5vxylQm5kNTU1WL16NVWAWLhwIR49esRquEXi5MmTuHHjBhW86evrw8rKCpaWlkI3HE1NTTx9+hQSEhK0IoSWlhbNNICkvZWWlsLCwgJlZWWszqPC8OzZM4G0NLJrTnYAZs6ciYcPH6KsrAxBQUE4e/YssrKycPr0aVy9epX2XHG6qIIcHEnbdd5A6OPHjxQlLjAwkNb51tXVxd27d4UGGOKOlRG3Ah0YGIh3797B1dUVmzZtwuPHj+Hj44OmpiaaNMHIyAienp6sDrEeHh7w9vYWeW0fPnz4fzJXkv9enzdvHq5cuQIVFRXqOquvr8fChQupQA4ApkyZAg8PD6xfv572emzdUUH7wOnTp+Hi4gJvb29YWlpCRkYGHR0dSEpKQkBAAC5cuMCYTcfWubWwsMCrV68EdpHYKKzt7e1ITk7GkiVL8OPHDxw4cADy8vLw9vbGoEGDkJ2dDX9/fxQVFVHPGT16NHbs2EFRVXs6A1qc4mBOTg7c3Nxw6dIlTJs2DadOncKFCxcQEREh1jie/2YuspaWFhITE2mztr9+/YoVK1YwEkhx5mzyNwwkJSUxatQoWhGlqqoKbm5ujDEMp0+fhqKioljnXxycOHECq1atYh1J1NnZiT179uDQoUO0x8VJJMSNzTZu3Ihff/0VHh4e1PV/7tw5PH36FKdPn6aO4y0y9xTkGBz+x7KyshAbG4vs7GxMnjwZcXFxALqd5cPCwlgdtkn0pFnDi+LiYsTGxuLWrVtob2+nXQviNhW2b98OSUlJivI9f/58yMnJ4ezZs1TcJe5Yq9mzZyM3N1fkfHFx7s13797Bzc0NISEhmDFjBo4ePYr09HRERkbSzqW/vz+Sk5OFSs9E4V8NJA9EacBIHDp0CIaGhqwuUwCgqKgIOzs72NnZoaOjAwUFBcjOzoavry+qqqowc+ZMvH//Hh0dHWhpaYGenh7t+W1tbRgzZozAAPrFixe4cuUKMjIyGAkkL2UCoCcK1tbWsLCwwIQJE3D37l1UV1dj8uTJVKLGDy8vLwQEBMDBwQGtra0UXcPLy4txHH91PzMzEw4ODj2mEu3cuRPnzp2DhIQE/Pz8qE7lgQMHaM+5ePEi3NzcWEdJkJXFrq4u/Pz5E2fPnmUEaCQledSoUXj48CEtec7NzWUEs6LGGJDnT1Q1Rxw9B0l3EgbeQMPR0REbNmzAmjVroKKigpKSEly6dAlr166ljiFd5XgRHx9PC4RXr16NDRs2YPXq1eByubh16xYuXLhA482TaG1thYaGBmpqavD27VtIS0vDw8MDCxcupBLIN2/eiPweQM9nNxYWFuLKlStIS0uDvLw8LYH08vJCUVERtLW1WRNXMtE/c+aMwM/G/xtOmDCBcY/ygl8TSeLnz58CnyMI4oxSyc3NxaFDh1gDJN5ZYcrKyigqKsKIESNQXV2NpqYmSEtLU9pqQckj0H2d8uq+jhw5gtTUVDg6OkJZWRlWVlYwNzdnUMJUVVURExMDBwcH6rHbt2/TxpV8+/YNzs7O1HxUTU1NWFhYIDQ0FMbGxvD09BR53QQHBwtMHpubm/Hz50+aVrJPnz4YMGAAZGRk8OnTJwDdQTPbRhkcHIzw8HBoamri3r17UFJSwoULF+Dk5EQlkN7e3igtLYWUlBQGDhyI+vp6dHZ2QkpKCh0dHRg5ciQiIiJw//59nDhxAsuXL6eSMV4YGBhg+fLlMDIyYpxL8r7jHUvEBjLx4F/7BSE1NZWSJkhKSlIuokZGRrTjfv78CQsLC8q1U1lZGXv37oWtrS08PDzg5+cnMvEDwDp+gYQg7R8JQfd6S0sLRXkj7wE5OTlGACYpKYn4+Hh8/PgRBw8epM4//30jbB/Q0NDAoUOHsH//fuzfvx8DBw7Ez58/0bt3bxw8eJCRPArr3ALia6yAbkfIwsJCLFmyBLt378bgwYMhKSkJHx8fREREwMDAAHfv3sW3b99QX1+PIUOGMEb3iDvSgcT169dx5coV1uIg72sGBwdTRTgXFxf8+uuv8Pf3pxXU/pdzkZctW4Y1a9Zg5cqVUFJSQklJCS5fvszogosao0Li27dvsLKyYrA9eOfH+vv7s45h2L9/P06cOCH0/PMPqBc2L7ukpATJycmsI4mkpKSQnp5OSyCFJRK8CaSw2IwXvr6+cHFxwfXr18HhcGBsbExR8nmxYMECkWOavn79Ss025/3Nv3//juTkZBptVFJSEkZGRjAyMkJFRQUtThkxYgSWLl2KSZMm0Zg9EhISVMc/OzsbWVlZePDgAQ4dOiS0WcOL4cOHw9PTE1u3bmW41v7zzz/UyBfy+bNmzWJo7318fHD06FG0tbVh165dNLkSCXHGWgHdLqx+fn4inV/FuTf37dsHJycniunl5eUFFRUV+Pr60lgqTU1N1HrHr+MWF/92IHkgrgZs5syZKCgoEFt4WlJSgoKCAvz111949OgRgO5ZSw0NDdi4cSNNnA50V7EnTZpES3rISmR0dDSlQbGxsaFdhIJAJgr8FayeoLa2FgMHDmRNaoVV90krc2GzmXo63BcQXrERRkXmfT7Q3UlwcXGhKmtmZmZ48OABjh8/TjPIETXGoKqqSqi+Ijc3F9ra2vj8+TMA4XqOhQsXijyGV/MBdAct/Dx7UcYFbPTU27dvM/SDbKMoLCwsEBERgREjRmDOnDnIzMyEtLQ0tLW1qcr+zp07UVhYKDQ4BrqtuFtbW+Hp6Qlra2vk5eXh2LFjePv2LTVTrKOjA+np6YiKisKrV6+waNEiLFmyBDo6OrTFdubMmcjKyhI4XF4c23iSZiMuehIkieqyikOjt7CwgI6ODszNzRldSl6TgMuXLyMyMhI3+rcBXAAAIABJREFUb95EeHg4/v77b/Tq1QtSUlI4f/484/UbGxtx48YNXL16FZWVlTAxMUFwcDDtGC6Xi6ysLNy+fRuPHz/GtGnTcPbsWervHz9+hJOTE4YMGYK///4bM2fOxD///IOzZ89Spj9r166FkZERVq1aRVV4SdpXcnIyjQ4oCLzzd0l8/foV0dHRSEhIQJ8+fWBtbU2Z3KxduxYmJiZYvnw5Fi1ahKNHj0JWVharVq1izDgVp4saFBQEDoeDHTt2QE5ODq2trQgJCYGcnBxcXFwQGBiI5ORkDBgwAIGBgQKTXUFdQ369yv8VtbW1cHNzQ3R0tNjShEWLFiE6OhqDBg2ClpYWHj9+DElJSWhqauLFixcwNTXFsWPHGAkUP8ShLPNSDMW51728vCAtLQ1vb2/Mnz8fT548wZEjR1BTU0O7ZtXV1ZGdnQ13d3f8/PkT4eHhUFRUZDBMxNkHOjs78eLFC1RVVWHQoEFQV1dn7SyI6tza29uzasoXLVqE27dv0x4zNjZGYmIi2tvboa+vj6ysLAwYMAA6OjpISkoSeV5J/SAbuFwuK8tBFHMB+I9XAe/ay8Y0sLKygrq6Ovr3708zGrG1taXN2hM245Q0biP137dv36axjvhNYkSNUSGhqqqKKVOmICIigiZH4e1OizuGgReCBtQvXboUI0eOxOLFixmxo4eHh9gjiQDxGEDk84QxL86dOwcnJydUVVVh8ODBeP36NbX3s1HyxaEa//bbb5CXl8fAgQNRUlKC2bNn4/r163BwcMC5c+eE6qZ5wbZH19XVIS4uDq9fv2b8jbdZ8/jxY1RVVUFXV5dWCBUE3j1/6dKl2LRpE4yNjan1MTc3F0FBQayFeGEQd1yYsDFCvMU1ce5NNlYjQRDQ1NRkSJH+r/i3A8mDgoICBAcHQ0ZGhloYSRdQXmhpaQl0mQK6E4tnz57h2bNnKCgowM+fPzF79mzo6Ohg1apVtApTRkYGFBUVweVyUVVVBXl5eVpVt7S0FNHR0bh58yZUVFTw9etXJCcnM4TEwmBlZYWDBw/i0KFDQjtgbFXgmJgYpKSkoLq6msbZ54Ww6j5JD1u+fDnOnz9P6+Ta2NjA19cXgHAjHhK8iaawig2vXrWpqQl9+vRBZ2cn7ty5A3l5eVpiqKmpieTkZKSkpEBRUREKCgqIjY2lUdCA7mo8/zkfMWIERc9at24drl69yqA7A90L4cmTJ/Hu3TuKZnrr1i2ankNJSQnHjx/HggULqORQnGNILFu2DDY2NigtLWW9NvhpZOTGwytcf/z4MRYuXEjNKBUGOzs7/Pbbb7h58yYWLFiADRs2oFevXjQ9a3FxMfr378+gAvMPJ3748CE1U0xCQgJSUlJwd3eHjo4OqqqqcO3aNcTGxmLw4MFYtmwZvn37RlXj+TFy5EiGqyAvyA6SOEmio6OjwHuFN7gXx41N3C4ree0Ko9EXFxdTAbQwrFq1ClOmTMHAgQPh4+ODCxcugMPh0DrTQHfSFx0djeTkZLS1tcHb2xu2trasHVyCIKh/EhISjAB04sSJuHPnDrKysihtoKGhIY2u9u7dOyrpJM/v/Pnz4e3tDYA9OQS6kyA5OTlG1+vBgweIiorC8+fP0dHRgZCQEJiYmNB+Oy8vL7i7u8PAwACurq6Unm3Tpk2M9xGni5qQkEDN8QS6XUe3bdsGY2NjuLu7IyEhAc3NzZgxYwauXLnC2h0MDQ0Vu2sIdK9BBw4cwMaNGzFu3DicOHECRUVF2LNnj0iaOGmKAnR3ETw8PODl5QWCIFBcXEwbzk1ClEPsokWLsHLlSmzevJlBEeUFb3JYU1ODe/fuoby8HEOGDIGJiQkVvPfkXvfx8YGXlxfmzJkDgiCgpqYGDQ0NHDt2jPH+ffv2RWRkJA4dOoQlS5YgPDyckfhpamoiJSUFycnJAvcBKSkpobOSSbB1bn///XcsX74c3759Q2FhIW34PNCt5eNwOIzXampqQu/evZGZmYnx48dDQUEBHA4HUlJSjJnIoiix5Lrh4+ODKVOm4NixY3j9+jWOHTtGS6BEMRcAYNy4cUhMTKQVF1NTUxmMke/fv+PmzZuU0Yi1tTWmTZuGLVu20BLI9PR0xMbGss445f0+K1asYDBi+KmREhISDIM0NsjJyUFPTw9LlizBiRMnqL2L9zzKyMhQmm8SdXV1rJRzUQPqv3z5gqtXr7IWHSQkJLB7925MmDAB27Ztg5OTE7Zs2UL7Oy/EYQABopkX4eHhFF3zxYsXUFNTY3XWJnH//n2BfyPx/v175OXlobi4GAcOHMDmzZuhq6uL/fv3CzT/YQPvHk0yEYQZ30hLS2PkyJGYOHEimpub8ejRI/z1119ITU1F3759MXv2bNY9k//c7tixgyomtbS0wNvbmyom8UIcuYyg88XPThCXlSDOvamiooKcnBya/jY/P58qJpEsLP41iBfiyq3+TSB5MGDAABQVFdESvOLiYsbm1a9fP6xfv57VZSo0NBTm5uZQVVWFrq4uDh8+jFmzZgnkQPfp0wdeXl64ffs2Ojo6IC0tDWNjYxw6dAg7duzA06dPsWDBAkRGRmL69OnQ09MTqpcRlSjw6giB7sXw0qVLrHz9kJAQpKSkYNWqVRg6dChKSkoQEhKCqqoq2uI/YcIEREdHY/ny5ejduzfevHkDWVlZ2qL+4cMHhuZs4sSJ+PHjBwBg4MCBAIR3KnlBJqb8JiW8m2ZSUhL27duH58+fIygoCElJSZCQkMCqVatotEcVFRXaf7NB1BiD4cOHY/369dTYDvLcbt++Ha9evaJs5Um0tbWhqamJlhhUVVX1+BigO/jw9/enkpOEhASsX7+elpyw0cj69etHJfBAN42lvb0dFhYWsLKyEmp5zZ+cnD9/Hk1NTbTkRNzg+JdffkFjYyNt9EJ9fT369esHIyMjLFq0iLbBs9l4k/oebW1trF27FuvWrWNobHi79aWlpTh9+jQrnYhMDslOMIm6ujokJyczKKviBEmHDh0Cl8tFRkYGrK2tMXLkSJiammLfvn1UlxUQj0avqamJly9firSlB7qpN2Qy6uTkREtG79y5gytXruDjx4+wsrJCbGws1q5dCzMzM0ZCkpWVhbS0NNy7dw9jxoyBlZUVfHx8qPWPd90haUm8aGlpoe4LJSUlvHnzhhaoFBYW0oI0oDsQCQwMxMWLF5GQkIBdu3ZBVlYWYWFh0NPTw/nz53H16lVIS0tj2bJlCA4Ohrm5OdTV1RnX+uTJkyn9yogRI6CpqYmmpiZWirSPjw+cnJxw/fp1NDc3w9HRkeqikpCWlsanT58wdepU6jEyQAO6q/DXrl2jFczY0JNO+O7duyErK0ut5dbW1ggLC4Ofnx+jUywM/NKExYsXw9zcnNJpkti6dSvGjBkDWVlZ7N27l3KIDQwMBNCd6JuYmGDnzp149OgRjhw5ItRY7PXr13BycsK4ceOoICc4OBhnz56Furq62Pc60L1XR0ZGorq6GqWlpVBUVKRp40iQAStJ+xw/fjzWrl3LCPiOHTsGKysr1n2AP7FmA283QUlJCbW1tVBSUkJpaSm4XC5UVVXR1dWFCRMmIDMzkzGmRUZGhlWOoaGhAQ8PD7x79w729vYoKyuDn58fdHR00NLSgpcvX8LIyAiWlpYiO2579uzBrFmzaKOdTp48CV9fXxpVUZzi4B9//IGNGzfi8uXLUFJSQkVFBUpKShAZGUl7z0GDBqGrqwvDhg3DP//8A6A7+ayoqKAdRxAExo0bh/r6eippXL16Na2DI4wamZOTQx0n7rgYCQkJeHh4YOzYsVi/fj127doFW1tbWtwiagwD24D6a9eusQ6onzx5Mr59+yZU5iLOSCJAvEQCEB2bjRo1CvPnz0drayujk0uCN8YSx4xv4MCB+OWXXzBy5EhKt62mpoaioiKxJC0k2JgIJ0+ehI6ODnWMOM2au3fvIjk5GS9fvsS8efNgZWUldF0Wp5gEiJbLAOKNCwMEa+rJz0NCnHvTzc0NmzZtgoGBAZSUlFBZWYnHjx8jJCQEAKg9j21UVE/xbwLJA3E1YKNGjaI6GWzIyckRWCXhR2BgIOrr65GQkEBp64KCghAQEIAnT57A2NgYCxYsoAUqwsCfKBAEgf79+1OmN2wXzeTJk2FlZQU7Ozva4zExMYiLi6PZ9JPUM94EUpzqvqjZTOTmKapTSUKcis3Zs2cRHh4OLpeLmJgYXLhwAUOGDMFvv/2G8+fPi1zMeKltO3fuxLp16xAbG8sYYwB0U5JdXFzg6uqKU6dO4c2bN/Dw8KBsufl1KeLoOXqi+eBNTkaMGMFITvhnu0lJSWHw4MG0DtL9+/fx7NkzpKamYt26dRg8eDCsrKxgYWFBBYatra3UjLfJkydTGzlvt41EW1sbUlJSGBv+P//8Q9GSAOEzxYqLi5GdnY2WlhYsXbpUIGWbX9/DXy3kp4zs2LEDBEHAxMREoFkNm/bTysoKW7duhYuLC/WYOEGSsC4r//eYOnUqzp07B11dXYwbNw5btmzB4cOHKdrboEGDsG7dOsyaNYuxzvAmEqKS0a1bt8LOzg6nT58W6RLn5+cHCwsLxMbGspoa9ETn5ubmhg0bNsDGxgbt7e34888/ERsby2AhHDp0CJqamiAIAqGhoTh48CAGDhyIwMBA6Onp4ciRI7Czs4OHh4fI9VZQ4PP69WsGRVucLqqzszPWrVsHGxsbypI/MTERbm5u1DXr6OgostPNm3QC3YWTly9fsupTnz59ipycHOp6HT58OA4cOCB0TBEbfvnlF0pfziZNOH36NAwMDDBp0iTaXD9ebQ+JqVOn4tatWzh9+jSWLl0KMzMz2mvxakwPHz4Mb29vmqHXjRs3EBAQgNjYWCxatEisex3ovqZIy37+AhDvfct7nwKAg4MDRo0axZCNlJeXw97eHqNGjYK1tTXMzMyoRJ3D4aCjowMLFiyAsbGxSHMrQZ3byZMnw9XVFcOHD8fChQsp/ZowBAQE4Pz581BTU8OaNWvw6dMnjBgxAh4eHujbty9+/vyJ27dv488//0RdXR3Mzc1haWlJ27NJvHnzhrbv9enTB+7u7oxZxuIUB2fPno2MjAw8fPgQ1dXVUFJSwty5c6lCMIn/5VzkXbt2QV5entL5k9TI5cuX016rJ3M2ge41feTIkXBzc8OnT59odFVhM1NJRsn06dPh4eEBY2NjGBoasjq+AsLnZfNi+vTpuHnzJtzd3WFnZ4fw8HDGMeIkEoDo2Oz06dPIy8uDj48P637HD1EeG+T3PHbsGFxdXaGoqIiMjAzIyspCTk4OlZWVIgsd9+7dE5uJYG5ujkmTJkFHR0dgs2bBggVYsGABOBwObt++jZCQEFRUVFD3Cn9i+PHjR0ycOJFWTGpra0NgYCCtyJOfn88qlykuLoadnV2P5nDyM8o4HA66urowadIkGm1WnHvT1NQUY8eORXp6Oqqrq6GqqgoPDw+KytsTFpYo/KuB5IO4GjASbDbhPaFj6uvrIzU1lXYR1tfXw9TUFPfu3UNiYiJiY2NRX1+PJUuWUBoAQQETv96ELVHgR1FREZYuXUrj6wPdWoK0tDRa4NTU1AQzMzPKkp8NFRUVjOo+/2ympqYmaGho4Pjx4zTnLHV1dTx9+pRGNWhra6Np60h8/vwZycnJlCuqubk5TY9D8tfz8vKwbds2qkqprq7OCCDYwEuFbWtrg6SkpNAxBqShDofDwefPn7FmzRps3bqVVacpjp6jJ5oPMjkhvzOXy4WOjg5V2YqPj2d0ztra2hAcHEyNPeFFZ2cnMjIyEBgYiMrKSrx79446dy9evGClQvNv0lu3bsWbN28gLy+P1tZWDBkyBM+ePYOtrS3NFEnY7EZpaWk0NDQgISEBcXFxaGxspLrmwqg2JATpfGbNmoWsrCyxHWJJcDgcGBoa0rQE4rixGRsb49q1a1BSUqJ+o6qqKixbtoxGcxFnlIowjSAv/VOUpjsuLg5xcXEoKiqCtbU17O3t4ejoyDqTS5SxU091bq9fv6b93jY2NoyOqra2NnJzc/Hhwwc4ODjg6dOnkJGRofRAubm5iI2NRVZWFvT09GBvbw9vb2/Wz8/mQlxWVoa5c+dSzqM9dQvNzc2lWfJbW1tj1qxZ+Pr1K27evCmS7igoQcrJycHVq1cZgaOBgQGuXLlCC3iKioqwevVq3L9/X6hLK8kaef/+PZqampCYmMiafP3xxx9Ys2YNXr58ib59+0JPTw8GBgbQ1dUV6JrJ4XAQEhKChIQEzJs3j7be8coOeJ1OSXR2dlKaSgBi3+vkej5+/Hjadfl/0Y62tbUhMzMTqampePLkCTQ1NWFtbY0FCxZQrsXPnj2jDPT4r9fy8nIMHTqUMdszODgYTU1N1GzP2bNn0woBwhAVFUUzRSFx6tQpRnJcXFyM1NRUavSBlZUVjYZtYmKC48eP04rRHz58wNatWxku26Lg7OwMS0tLzJs3T2gi/L+ci6ympkajRl66dAkvX77E/v37aY6i4s7Z5NcVlpaWwsXFBZ8/f6b2MGFjGCZNmsQYUK+np8e6/gDC48L09HSxRxKReP78OaZOnQoJCQlaIsEbGxYUFEBdXZ26J9liM6C7wCYszhUGfo8NklYfGBiIv//+G25ubmhvb8fevXvh7++PqKgooa/n4OCARYsWYcWKFdR9L+i81tbWCoyF6+vrERsby8oqqKioQEpKCm7cuIH+/fvTig26uro4f/48JVnIy8vDnj17ICsrS2PwWVlZ4eLFi6zFgJ6OC+MHl8vFmTNn0NzcTGOGkMktL1pbWxEaGoqtW7dSxX1B4N2/ysrKcPLkSVYKrrhr6L8J5H8BQXO0yGRIVVUVffv2xbx58zB48GBW3jdZydDT00NaWhojgTQ3N6e1vv/66y/ExcVRWhwLCwssWrSI9eYRNvyZf0QBl8vF8+fPYWxszDCzOXPmDLKysrB9+3aMHDkSlZWVCAsLw7Bhw7Bs2TLquJEjR1JW49+/f4e/vz/NapwXomYzrVmzBuPHj2d0Kmtqamj0mKysLLi7u8PY2BgqKiooLi7GgwcPEBwcTFGOLC0t4ebmhuTkZMjKyuLIkSOIi4vDtWvXaBsOaeNM6nLmzJnD2BTV1NQwZ84cGBkZwdDQUCBVq6WlBevWrUOfPn1olLf/Bt++fWMdbZCSkkJzZBQnOdHT04OGhgb279+P/v374+XLl9ixYwf69u1Lq3C1tLRQQVReXh60tbWpIAr4z0YjziatoaGB1NRUSgsUERGBhIQEpKamMoYzkyCdLAXhxYsXiI2NxZ07dzBq1CiYm5vT9Ff8Op/AwEBWnY+1tTUiIiKEmkzwOpYB3fdKZmYmpKSkcPHiRepxcYKkEydOIDMzE5s3b8aOHTsQERGBEydOQENDg6ZF6MkoFUG6aRLizvX88OEDYmNjkZKSgsbGRvzxxx+wtraGvLw8lixZ0qMxJEA3pXfUqFFoaWlBVFSUwNchDYXIbgm/oZCRkRGuX7+Oa9eu4e3btzh79iw+fPiATZs20ZLu2tpaxMfHIy4uDt++fYOjoyOWLFkilIINMAMf3vEKooojoiDIPIEEf0ecFx0dHZg9ezajYHbixAkkJSXB0dERQ4cORUVFBa5cuYIlS5bg999/FzlkHOj+rZ2cnFBSUoIZM2Ywzjm5B7S3t+Ply5d4+vQp8vPz8ebNG6iqqlIJJUnRe/ToEXx8fKCiooLAwECh2nwzMzPs37+fNubh2bNn8PPzowZv80LYvT5r1iykpqay0lYB/FfXLQne4llVVRUtcG9qakJGRgaSk5NRVFSExYsXw9LSEmPHjoWWlhby8/OxceNG2jgUfuzcuRPDhw+HhYUFQ78vJydH6dqA7iIcvx6Jw+HAx8eHdUY0mQRHRETg+/fvNBOvq1evIjQ0FDY2NtT1k5CQAC8vL9ja2jLmIrKBZOWQerRPnz5h3rx5sLCwgJ6ensjRS4LQ1NSE+vp6gTNOge65gA8ePACXy4WRkRFVECaNuHghLAYiUVZWxqDNNzc34+7du1QyJWwMw48fP3o8oF4QejKSSBA6Ozvx5csXGkVW3LnCNTU1iI6O/q9GsQmaFU2Cy+WCy+Wid+/erAYv/PDy8kJ2djY0NTUpJoK+vr7AxJwf/HpJ/mYHeQ+npKTgxYsX0NPTozGikpKScOTIEQQHByMpKQmpqanYuHEjnJycIC0tTcllcnNzkZeXJ1QuI+4cTjZ0dnZCR0eH1tgRltyWlJSIXdwHupkapJaav5glTjca+DeBpEGQaQY528vAwACWlpYi52gVFhYiKSkJd+7cwfjx42FlZQUTExPWSp2vry9KSkqwY8cOKhE6evQohg0bBnV1dSxevJi2eHE4HCQmJuLGjRv4/Pkzoyolavgzv+ZGUlISo0ePxtevX7F582ba38gAjDwnbJeKhIQElixZgsLCQty6dQuOjo4YPHgwZGVl0dDQQNOwPHr0CAkJCbQ5ivxuY/ydyubmZsyaNYsx5NrGxgbu7u60Kn5WVhaCgoKoKtGTJ0+wa9cu9OvXDydPnsSPHz/g4eGBEydOUN2Br1+/YsOGDWhvb6eoaBISErhw4QKNqldZWYlHjx4hKysLeXl5GD58OJVMTps2jVb9b2xsxLZt2zBv3jxaos1rxyyOBm/SpElwcHCAj48PLaniX4TFSU7q6urg5+eHV69eYe7cuUhLS8OmTZuwZs0aatPfunUrsrOzMX78eFhbW2Px4sWM6hr/e+/cuVOgiy7ZQeJwOLC0tMT9+/fR2dkJPT09Gj24vb0dJ06cwK1bt1BTU4MBAwbA0tIS27dvR1paGoyNjRk0EQ6Hg4SEBERHR9OcC9euXYspU6bA1dUVsrKy1D35+fNnms7n+PHjSEtLg6WlJeM7kosnv0OmlJQURo8ejd9//11o4skG/i4r2U0mu6wkrl69ShnwHD9+HHv27MGFCxdgZ2dHUZebmpqwb98+pKWlUQk3qZvm7aj2JBkFuoPPtLQ0xMTE4O3bt9DR0RHLUIm3s03OgisoKMDOnTvx+vVrSEpKQldXlzLJEUezCwDnzp1DREQE2tvbERkZiT59+sDJyQnu7u4CN7j8/HzExsYiIyMDI0aMYE1MeH8T3sBHnC6qMGMlEoISQzbwdw25XC6Sk5OpjhcvCILA9evXkZaWRtEGLSwsGN1VUZg5cyays7NZDb8EgcPhIDo6GteuXUNFRQXev3+P3bt3Izk5GZs2bcLvv/8uMnlISUmBn58fbGxsMGzYMJSUlCAhIQH79u2DmZmZwOc1NjYiMTERcXFxSExMBNBdHDx37pxA52ths1lJ8F63BEEgPz8faWlpuHv3LlRUVGBpaQkLCwuBQWthYSH++OMPfPnyBe/fv8ecOXOwYsUKnDlzBt7e3qz75YoVK6ChoUEZ5vDurWSA19raihUrVqCuro41yZGRkYGNjQ1FRevo6MCjR4+QkpKChw8fYvLkyTAzM8PChQsZlNLs7GzG9TNnzhwA3feOqGubl5UD/KfreefOHVRWVmLhwoWwtLSkufkKAi+FTpyh8Rs3bsT48ePh6uoKBwcHbNq0CbKysti9ezft/UTFQCTE0R/7+vqirKxM6BgGcQfUC+tA9tSJ/t69ezh48CBt7AnQXYDg3Z/FnSvs5OTEGPeRnp4OBwcHGg1dkMdGVFQUdW4FnVcZGRn8+eefSEtLY6VY86KnrCNRzs3t7e148OABUlJS8PjxY8yYMQMWFhYwNTVlveYyMjLg6emJyZMnIygoiPZ5e1ocjI+PR0xMDKqrqxEVFYWQkBD4+vqKlI2QvzHvmBFhyW1VVRWl0xUE3qaNuro6cnNzRRYXhH7XfxPI/yAwMBDx8fGwt7eHiooKysvLcePGDWhra0NJSQnJycn47bffcPXqVWqOFhmYNTc3w8jIiFYtIAgCeXl5SEpKwpMnT6CtrQ1LS0toa2tTCxGHw8Hu3btx7949dHV1QVpaGubm5vDx8YGlpSVVhXNwcGB0o9iqG6IsxHkhqlJTW1tLjahQVFSEgYEBa2VNmNU4GZzFx8cjICAAy5YtoxLluLg4bN++naG9BER3KmfNmoWCggJa0NLV1QVNTU2G6ycJclYO70Lq5OSEmTNnYvPmzVT1Pjw8HM+ePaN1mXjR0NCAc+fO4fLly2htbcX79+9FVv/5qz+Ojo4CNXhkcDx9+nSoqamBIAiEhYVRiQ4/9UYUBZTEx48f4ezsjIqKCpiamuLQoUM0gX5ISAisrKxYjUVI8L8379Btfvz2229wdnaGoaEhjI2NcenSJcjIyMDCwoL2nKNHj+Lp06fYunUrpQP+888/oampiQsXLmDUqFGs87EAZkKroaGBgoIC2kbf0dEBbW1tWpX6/zI+gaSqkaioqMDly5dZKYHiupnxQhSNngxqyKITqZtWUlKCv78/dRxbMnr+/HnY29vTdLSNjY3o168fkpKSqM/f1NRE6U548fXrV6pTz6anXrx4McLCwjB8+HDMnj0bN27cwJAhQ2Bubk4N+xZnbAvv+/Xu3ZsyJikqKhKpoQG6CyaJiYlYs2YNAPECHxLu7u6sNOH169dTdML8/Hzk5ORgw4YNGDZsGMrLy3H27Fno6upi27ZtIj8fCf4uKVnQ27NnD0ObJgikCyVJIRWUGJLz7RwcHKg9QRiKi4uRlZWFrKwsFBQUYPjw4dDX18fcuXOhpaUFCwsLHDlyhBrPIg4eP35MjRsaNmwYKxVUHLx48YJy4eb/vuJWz3mhp6cHaWlpmJmZwdraWqDBxM+fP3H37l2kpKTg7du3mDt3LiwsLGBkZISUlBTcunULeXl5tC4rCXJtETfAA7oTGUEBeV5eHlJTU3H37l0oKyvD3NwcZmZmjITz/2+Ulpbi7t27uHXrFkpLSzF48GBUV1djypQpkJSURH5+PrS1tSlTvJycHBgZGdFkPHosAAAgAElEQVS+lzhD44VRI3llHeLGQLwupwBdf0zO1xZ3DAMJMq65efMmY0A9aT7F+34PHjyAra2t2IPbSZiamsLW1hZ9+vTB8+fPqWkBhoaGcHJyoo5bvHgx/vnnH0hKSgqcKwyIHvdBgr+7RRAE+vXrh71791JFIFdXV9y7dw9qampUHP3ixQtMnz4djY2NKC0txbFjxxjmVF1dXcjIyICpqSntcWFMBDbn5rCwMKSmplKFnx07diAzMxOjR4+GhYUF5dzPD37GUW5uLp4+fYrNmzdTcVRP15bIyEgkJyfDyckJ/v7+ePDgAVxdXaGsrIyAgADqOP7uP5fLRUtLC7y8vKg9jISw5Bbovh8FgbfwTRrP8ftz9AT/JpA8sLOzw969e2k6uk+fPsHHxwexsbH49u0b1qxZg66uLrHmaPGivb2dGird0NBAHff+/XtMmjSJolwoKCjQuk1PnjzBzZs3kZmZiRkzZsDBwQHz588XaOFPBtQVFRVwcXFBfHw86urqYGtriwcPHog9T+/y5csICgqCgoIChgwZgpKSEvz8+RPbtm1jXNBaWlp48uQJkpOTcf78eSQlJYHD4WDevHlUQr148WIEBATQ3MlevXoFLy8vyh2R93G2Iem8QfSSJUuwceNGWgfz3r171HBld3d3hvMpL8gFW0tLCzk5ObTzyeVyMWfOHFoimpOTg/z8fDx9+hQfP36Eqqoq5syZgzlz5ggc5yIM4mjwSD3o3r17kZubi5MnT+LXX38ViwbCj5CQEFy6dAmrV6+Gvb099u/fj0+fPmHv3r20Li6/rtTMzIymmeF/bzb6EInc3Fy4ubkhPj6eolVJSUlh4cKFlKkT0L3hx8TE0DQBFRUVsLGxoQw1BM3H4v88/0udj76+Pnbu3InFixcLfc9ly5ZRugb+LgxvlT0+Ph6xsbGoqqrqUSWS7XMJ0k3z65h5k1FFRUVYW1tTxij19fVwcnKCjo4Otm3bBjU1NYwfPx4EQeDjx4+IiYmh1sLKykps2bIFb9++xcCBA1FXV4dff/0Vp06dolGDyfXw4cOH2LdvHx48eIDOzk5oaWlRxSRxNLskOBwO7t69i7KyMqxduxaFhYVUwkFSiXghIyMDJSUlRhGELfAhzcXMzMxQWlpKaXOuXLnCKDBwOBzcuXOHOr8mJiaIjo6mffeqqirY2dnh4cOHPXbuFAeiXChVVVUxcuRInDx5Umix5fXr19i8eTMMDQ0Zydcff/yBI0eOICsrC+Xl5dDS0qIGc/MnJmz6f1GIi4uj3AFTUlJo7o9sFEoZGRkMHToUlpaWtODN1dUVBQUFGD9+PGOEg6ACkLB1Mycnh7EHkmhubkZmZiZSUlLw9OlTaGpqwszMDPPnz2d1yHRycsK5c+eEngdxKJaijt24cSPk5eWxcOFCGruFF7znTNgg+8zMzB5RWCsqKpCeno60tDS8f/8e+vr6sLCwgLGxMWRkZBAVFYVTp05h6tSpsLOzo90PWVlZOHv2LI2S6eLigvz8fMbQeEBwEY6XGskLUTGQMPDrjxsaGtC/f38kJiZS52zw4MEwMDAQmNjLyspiwoQJ4HK5jP2KH4WFhTh8+HCPxvkA/5nDWVpaCnd3d8TFxaGsrAyrVq2idPeAeHOFgf+4hba0tMDU1JSKT0laNglxPDZcXV0xf/58mgFXeno6bt++jdDQUDx8+BDBwcEUw6K2thaxsbG4du0a6urqWGc8Av9hHfEyEaZOnSpSL6mqqoqBAwdi2LBhAq/vGzduCCwqk+BfWwQZs5GMxRkzZsDS0hJXrlyBiooKtdfV19dj4cKFyMvLo57D/ztJSkpi1KhRFMOiJ8ktfzNDQkICEhISGDBgAHJzc6nX+vDhAx49eoRly5YxGF7iJsr/urDy4J9//mFYLI8ePZqiGY0ePRqNjY2wsbERa44Wie/fvyMlJYUa+slL11m7di1F5zQ3N2fov3R0dKCjo4PGxkYkJSXhzJkzOHjwIJYsWQJ7e3tGxZLNQrx///6oq6tDWFiYWM5WmZmZOH36NM6cOUNLjh49egRvb2+MGDGC9l0FWY3zzqGprKxkDJyeMmUKampqaI8dPnwYV69exdixY2lJnYSEBC2B9PT0xKZNm6Cjo4Nhw4ahuLgY+fn5iIiIQHp6OoDuLoQo9OvXD1+/fqVVnL9+/crotDo5OUFOTg5LlixBaGioULt6cTBixAg0NDSINHGRlpaGv78/5QZ8+PBhBhVaEDWGXMj09fVx9+5dXL58mUrgT58+jbi4OGzbto0K7Nl0pStXrqTpSvkhLODQ1tbGo0ePICsrizVr1mDGjBngcDjQ09OjHcc/5xDo/l1IWpew+Vj8WLduHZycnFh1PkA3dVXc4kJdXR0OHz6MT58+0cxp+Asbnz59Qn5+vtBgmr8S2adPH5SXl+PAgQO0SqQ4wnZBNT/eTTwjIwNcLheLFy+GtrY2du3ahQ8fPuDNmzcwMzODtLQ0QkJCMHbsWMoBrlevXpQu7PDhw7hw4QKCgoIAAAcPHsSECRNw4cIFyMnJoampCYcPH8aBAwdogdSYMWNw8eJFPHjwAAYGBmhra0NkZCRN+C9sbAsv3r59iw0bNmDs2LEoLCyElZUVNmzYgD179sDW1pZhTgB060ZqamqgqqqKyMhI6j4W5UKsoqICgiBQX18PgiAYa0evXr0oG3Ty8/LfhwRBoLm5GYD4zp1ssx1//PgBX19fxtogyoVSTk4Oc+fOhb29PWuxhbxujh49ir59+6KtrY1xjQHA+fPnMWPGDBw/fhw6OjoCNckyMjK4d+8e3r9/j7lz5+LXX3+Fh4cH8vLyoK6ujsDAQFql/+jRo8jOzqYok6Sjbnl5OVxdXWk6JBKdnZ348eMHLly4gM7OTqpznpOTg8zMzB5pzYTVynV1dRETE4P4+HiaxGL16tXQ1dWFrKwsTE1Ncfr0aeo9eSv948ePx+PHj6Gnp4dVq1axFjeAbtqjMIolfwIZGxuLgwcPUseSa+LIkSMpGcbff//NaqDEP293z549GDlyJHbs2MFagGY7/4JgZGQEdXV12NjYIDIyklUDlp+fj8ePHzPMoHR0dBizXqdOnSrSaf7hw4d4/vw5GhsboaKigqlTpzJcrAHBMdDPnz9Ffi8tLS24ubkximt+fn604lpsbCzDQZlER0cHLly4gKVLl4pMIMeNG0ebdSkuFBQU0NzcDGVlZfz48QMEQUBZWZkRT4kzVxgQbxQb+b7h4eFYunQpRowYgaioKNTW1mLTpk3UNfX06VPGtTR//nz4+PgA6KYre3p64vXr14iKikJ6ejpUVVXh7OwslMret29frFy5kmYqJY5zs7j04J4m8TExMXj58iUUFBSgrKyMiooKVFRUQFlZGW1tbeByuSAIgoqvyfVHTk6OsabOnj0bnZ2dePnyJaqqqqCiokJbO8mYlhcTJ07EvXv3ANDvdf4iWV1dHSIjIykXVt7XGjFiBMUMIsG/bggF8S8oODk5EXv27CEaGxsJgiCIhoYGwsfHh1i9ejXR2dlJXL16lVi2bBnR2tpK7N27l5gxYwYxceJEYtq0acSuXbuIpqYm6rXKysqIc+fOETY2NoSmpiaxa9cuIjc3l+jq6qK9Z0dHB/HgwQNi+/bthLq6OuHg4EBER0cTtbW1Aj/nhw8fCA8PD2LSpEmMv4WEhBBmZmZEdXU1sXXrVmLLli2El5cXMXHiRGL79u3EX3/9RR2rq6tLVFdXM15j5cqVREZGBut7p6enEytXrqQ91tDQQBw/fpw4d+4c0dnZSbx//57Yv38/dR7J14yKiqI9Lyoqivh/7J15XI3p//9fKRQa+xLTMIPR2FqkRWghSyqVTIQ2JaUaS0glS0lRyhItVJYZZFfWhqyVdez7HqVoo7Sc6vr90fe+Puc+630oY34Pz8ejx6Nzzn3us933fV3v9/V+v1729vas+4YMGUJu3Lgh9rOfPHmS/v/o0SMSHR1NFi9eTDZt2kRevnwp9nniSE5OJoaGhiQpKYmcOHGCJCYmEkNDQ5KcnMza7vnz52Tnzp3kjz/+IAYGBsTGxoaEh4eTM2fOyPyahNT/TqampmT9+vVkx44drD8GDQ0N1nPOnDlDtLW1Sb9+/Vj3BwYGkv79+5O5c+eSiIgI4uvrSwYOHEhmzJhBZs+eTbS0tMiff/4p8n28efOG/m9lZSX0ec6cOUPMzc3p7YEDB5IzZ87QP01NTdZtwec/e/aMbNy4kSxbtowkJCSQvLw8ofcwd+5c4uvrS0pKSgghhBQXFxNfX18yZ84coqmpSbe7efMmMTQ0JB4eHvRc43+c4ezZs2ThwoVk+vTp9LxjWLJkCSGEED8/P7F/DJqamiQvL49YWVkRDw8P8unTJ5Gv6erqKvGYJYQQExMT+l0PHjyYfk5dXV3Wdvb29mTatGkkKSlJ7HGxePFi4uLiQh4+fEg+fvxI7t+/T1xcXMjixYsJIYTs2bOH6OjokD179tDv19rampw8eZK4uLiQtWvXEkIIMTIyIq9fv6b71dbWpv+/fv2aDBs2jN7W09MjlZWVrPf66dMn1nMIIeTevXvE3t6euLu7k+LiYpKdnU3Mzc3Jo0eP6Dbr168nVlZWJD09nWhpaZHs7GwydepUEh0dzdqXnZ0dOXLkCOu9XblyhYwaNUrid11eXk4CAgLI/Pnz6X1v3rwR+VdQUECqqqpYz09KSpK4f0IICQgIIJMmTSIZGRnk7t27JD09nVhbW5MVK1YQQgjh8Xjk9OnTZM6cOWTYsGFk8eLF5MqVK0L7mTVrFpk3bx4pLi4mhBCSk5ND5s+fT+bOnSu0rbq6OqmoqCCPHz8mDg4OhBBC/vnnH2JtbU0I+d9xuXv3bjJw4ED6OzMwj2toaNBjWRTXr18nUVFRxNrammhraxMvLy+SkpJC3r59y9ouNjaW6OnpEQ8PD2JgYEDc3NyIm5sbycjIIF5eXmT27Nms7YcMGUIKCwtZ9xUUFBADAwOx74Xh1q1bZMyYMfS2hYUFKSgokPo8fgSvp/wkJCSQkSNHkl27dpFz586RP//8k4wYMYLExcWRPn360D81NTWipqYmdB8hhIwbN44QQoixsbHIPxMTE0JI/Xl3+PBhcvz4ceLn50dyc3OJj48PWbNmjdD74rJtaWkpIYSQgwcPkgMHDpADBw6Qs2fPivz8gsc6PxUVFYSQ+vNa3B8D/3WjpqZG7D5tbW3Jli1b6O3a2loSHR1NJk+ezNpu6dKlpKysTOQ+SktLiZ2dHdHS0iKurq5k3rx5xMXFhWhqahJHR0f6vhnEzYF+//131naPHz9m/d27d4+Eh4cTc3NzEhQURHx9fen3xX+dCw0NJfPmzRP7mQkh5OXLl0RPT491n+A4mZ6eTubOnUsmTpwocV+iWLJkCXFwcCAlJSXE1dWVhIaGkjVr1rDGakIIeffuHZk6dSoZMGAA0dDQIE+ePCHa2trk+vXrrO3u3r1LTE1NyatXr0hqairp168f6devH4mJiWFt5+fnRxwdHem14Pbt28TJyYksX76cbmNpaUn27dvHet7+/fvJ2LFjSXV1NYmJiSH9+/cnOjo6ZOXKlURHR0fkPJQrpaWlZOvWrcTc3JwYGhqSgQMHsua5hNTPG5mxpLi4mHh4eBBjY2MSHBxMeDwea9uSkhKybt06Qkj9dWfs2LHE3t5eaH7p7+9PYmNjWfclJSXRcfivv/4iurq6xM/Pj5SUlJDBgwcTHo9HVqxYIXR9f/jwITExMSG6urrE3NycDB48mFhaWpKcnBzWdocPHxY63rlQVVXF6TorK98DSD7y8/OJvb096dOnD9HS0iJqamrExcWF5ObmkszMTDJmzBhy79491nMKCwtJbW0t674pU6YQDQ0N4uPjQ9LT00l1dTWn16+oqCAnTpwg48ePJ/369SPu7u7k77//po+XlJSQHTt2kIkTJxJ9fX0SHh4utI+6ujpy8OBBUlZWRoqLi0lgYCCZM2cO8fDwIDo6OmTWrFkkIyOD1NXViQ0gdXR0xA4KFRUVQpNGQW7evElevHjBuu/27dtEW1ubWFhYEHd3d2Jubk709fXJ3bt3WdsZGBhI/L4EJ+/8E35BqqqqaKCmoaFBzMzMSGJiotDvtWvXLmJvb09Gjx5NnJ2dyaFDhyR+vrKyMhIfH090dXXp5EFWpk6dKvJv2rRpdJvDhw8LPe/Ro0dk0aJFrPscHBzIxYsXWfddvnyZODs7E0Lqf49Ro0aR/fv3Ezs7OzJixAiSl5dHFixYwBq0tbS0hL6b2tpaoqWlRW+LmxwJTpIIqU82DBgwgHh6epLly5cTd3d3oqWlxQroCCHk/fv3xM7OjqipqRFNTU2ipqZGnJ2dSWFhodDv/f79ezJ16lRiZmZGnj9/LjKA5EfwWLSysiKEELJ582aJzyPkf8daeXk58fT0JObm5uTVq1dER0dH6DU0NDSIs7Mz8fHxYf0x6Ovr0wCMOX8qKyvJkCFDhF5TMFAT5OPHj8THx4f07duXqKmpkf79+xM/Pz/6W44fP55cvnyZEFI/Gezfvz/JzMwkhBDy4sUL+hupq6uz9hsZGcm6zT/hHj58OMnNzWU9/ubNG2JoaMi679atWxLfOyH1x9TmzZvJmDFjiLq6OjE1NSUxMTFCA7m2tjY9HpmgmxDCOh7FUVhYyPpume+Kmfwz/6upqZG+ffsSJycnkp+fT7e/ceMGa0LO/DFUVVWRsLAwYmRkRPr160eMjY1JdHS00GcgpP56ceDAAeLi4kJMTU1JVFQUefr0Kf1cgte7yspKoWOMEEIMDQ1JXV0dqaqqYn025njimmyZNGkSfX1p5Ofnkz179hBvb286qWGCF2NjY/Lw4UNCSH3iQE1NjY4npaWlQskRbW1tVlKRkPpjWfAcEEVdXR3reIyNjSWjR48mGzZsEJtoEURwssfPyJEjhb6TJ0+ekOHDh0t9b7LC/A5v376l16OioiJiZGQk07bFxcXExsaGREREEELqz+cJEyYQGxsb0q9fP6Gx1d7env5ekt6X4PnBf84wVFdXk8jISGJgYEDU1NSIrq4uWbFihVCAevfuXWJoaEj09fWJhYUF0dHRIaampuTZs2es7XR0dMQGt4sXLybu7u6sBD0h9ceOu7s7CQsLY90vbg70/Plz1nb8SYA+ffqQ3377jYwdO5ZkZmbKlFwTxcePH4XOYcGxcuTIkcTV1ZXcv39f4r5EUVlZSWJiYkhpaSnJyckhLi4uxM7OTihw8vLyImFhYaSqqop+hm3btkkNWt++fSvyGqGrqysU6H/48IHo6+vT21euXCGDBw8mVlZWZObMmcTS0pLo6uqSS5cuER0dHaKmpkaWLl1Kxzlx89DP4dq1a2ThwoVEQ0ODjB8/niQkJHBOqDJ4e3sTNzc3UldXR6ytrUlISAhZs2YNa27GfBeC8+Samhr6u9fW1hJNTU3i5uZGz6F+/foRR0dHoc87ZcoUEhMTQ8e7mpoasmbNGuLi4sLajglCZeXmzZtC19n169eL/IuLiyMpKSnk1atXUvf7vYSVj06dOuHPP/9EXl4eCgoK0KVLF1qqqKKigmPHjoHH4+H169e08fT69evIzMyElpYWtVa4evUqlJSUaM+cKPgbmMn/ie0cO3YM6enpaN26NTw8PNCtWzesXbsW27Ztww8//IBz585BU1MTTk5OMDU1FVkWJScnx6o95/fbY5StIiMjsXTpUnz8+BE5OTlCJaw1NTWorKwU2ZtVU1MjVLZ48eJFLF68GKdPn0Z8fDw2bNiAJk2aUMU9oL5E5cSJEzh9+jSKioowbtw4GBoaCpVSODo6YsWKFZgxY4aQOqaSkpJQGZKkPqKwsDDcunULCxYsQJcuXfDmzRvExsaipKSENtPPnDkTERERLLVUUdy8eRMXL15EVlYWNTx2c3ODkZGRxOeJg0u5hIWFBXJyclhKazU1Nejbty9ru7t37wqp42lqauLGjRsA6sV4cnNzkZiYKLGEskePHjh9+jSr7Ob06dMs3zl++wRprFu3DrGxsawyo4yMDISGhuLw4cP0vszMTCQnJ+Pdu3coLCyEiooKPe8Ef+/27dsjOTkZYWFh+P3334XKwPiPxYSEBKxfv551LL548QKXLl3Chg0bYGRkJLKsjeknYh5r0aIFYmJiEBERIfI1ly5digEDBkBdXV1suZ+BgQGWLl0KPz8/yMnJoaamBpGRkbScj6F379549+6dyMb2goICdOrUCa1atcLatWvF9k3n5OTQ8rZbt25BTk6Oinp0794dRUVFAOpLgvLz8+l3PXfuXLqPwsJCVl+EtbU1Zs6cCW9vb6r0FhMTI+QdNnPmTLRq1YqW5PMfO4I9Q0y5UvPmzfHbb78JldX99NNPOH/+PKss6fLly0LGz6Jo164dSzjH19cXV65cwfz589GtWzfk5eUhKioK3bt3h6WlJRISErBs2TLExMQgLCwMf/75p8Qy+mbNmmHhwoVYuHAhampqxPakA/WG7YwQEqPcGRcXh/v370NRURG5ubmsz1RQUCDWd06cQbcgkszItbS0MHXqVBgZGaF169as67mgmEenTp1gaWmJHj16oG/fvtizZw+Sk5MxZ84c2gfLvLfmzZvTseSHH36gomUMRkZGmD9/PubMmYPOnTsjPz8f69atw/Dhw8V+dwwVFRUstcALFy6gY8eOrD4iQHT5VX5+Pt68eQMtLS1Wjy2/T2dpaamQBYmqqionb1AuFBUVwdvbm/bNci2xlLSttBL0xMREWoIOSDayX7BgAVUs/vvvv6X2QkZHR+Py5csICwtjCZ9FRUWxzNb79u2LkydP4vr161QUT0tLS+h8GT16NGbNmiVS7TQjIwN79+4V6nVs1aoVAgIC4OzszHpNSXMgfh48eCD28xUXF7PagyZPnkz/79atGz5+/Cj2uTt37sTOnTuFyillGTslwbQneHp6oqSkBCtXrsTz589hYmIiVAZ85coVREZGolmzZvQ7ZQR3mMclUVhYyDpP5OTkUFFRwbo+VVdXs8YfbW1tpKenIyMjAwUFBTAzM4OxsTFatWqFH3/8EcXFxVBSUsKbN28kCvZx/S5MTU3pbS0tLWhpaSEwMJD2S8rJyVHl/YqKCpw8eRLx8fHQ19fHr7/+ChcXF1ZbzI0bN5Ceno63b9/i4cOHSEpKgrKyspCvL9NTyN+Sk52dTb+b3NxctG7dGvHx8Xj//j1yc3PRqVMn6hXLz6NHj7B161ZaMiwvLw8vLy8hfY0RI0YgLi5OrAUQIGxhxOPx8OzZM6EezwcPHogVOwKAkJAQkWJH/HwPIPmoqqpCWlqakEjBs2fPsG7dOty4cQOenp5U5tjR0RERERHQ0dFBSEgI8vPzMX36dJmMjJctW4aTJ09CTk4OZmZmiI+Pp8qqK1asoAfx9OnTcfjwYamTJ2mN8g4ODnBwcKDKVs7OzkLKVgMGDMDx48dFysOfOHFCSPk1Ojoa3t7eqK2tRVJSEmJiYtCxY0d4eXnRAPLQoUMYP348Sy3t8ePHcHNzY5m4xsfH4+PHj6z7CJ/EuSh/G3GcPHkShw8fpj0r/fv3h4aGBiZMmEADyNu3b0sdLIH6ifGwYcMwefJkDBs2TCYJfHGI67lh2LBhA2JiYmivVU1NDWpqaugEkKF3796Ii4uDp6cnbZ7mt0Q4e/YsCCGIi4tD165dERoaCmVlZaxduxZjxoyh+5HUV/o5FBcXC110RalUBgcHY+zYsVBVVRVSFBPlFykvL4+AgAAMHDgQKSkprMf4j8XExEShY9HW1hbTp09HbW2tyH4LfrVcS0tL1mO+vr7o1auXUCD0/PlzXL16VaJ/ZWBgIObPnw99fX3U1dVBQ0MD2traWLNmDYD/Ncn/+uuvmDp1qsjG9g0bNmDFihVUGVBJSUlk8CAvL08FTi5fvoyBAwfS/syioiL6HB0dHezfvx8eHh5C+9i9ezeGDBmCgwcPwszMDN7e3qirq0NISAgKCwvRtWtXWFlZwc3NjfW88+fP4+LFizh69ChsbW3x888/w8LCAmZmZlJ7hiZOnMhSSZw/fz48PT0xdOhQVFZWUrVq5juTxIsXL1j9cdu2bUNaWhod3Lt3747Q0FCMGzcOc+bMwdKlSzFs2DAA9b5rO3bskKj2Ksl6RrAXVpRyJ3MO/P7773BzcxPyduQ3gGfw9/fH4sWLUVJSAl9fX5YKJcA92VJUVARDQ0Pa8ynIp0+fcP36dVy9ehVXr17F7du3oaqqCgMDAwQFBdFJjSjBG34E309QUBCCgoIwYcIE8Hg8NG3aFGZmZkJKv6LYtGkTS9mUa79SYmIiVq1ahZYtW7ISrnJycqwkrpaWFtauXYs5c+agSZMmqKurw7p168TaBsgKj8ejvUmjR4+Gg4MDtm7dCn19ffj6+qJ58+YilV8lbXvu3Dns2LFDZO+1g4MDK+gB6pWVmWuHKH0ARiSJiyojY/fDCJ/98ssvUFNTg7W1NSuYYwIUeXl5mqj6559/aH8+M59hPK8F/TPl5ORQVlYmVnNAVVVV6BjOzs5GZGSkSFVs/t+cua2vr4+ioiKqdO7u7i5Tck0QJSUl2NnZCanLV1dXU7/sV69eITg4WKxftjj27t2L1atX057+4OBg5OXlYdGiRdi1axc2btzICoZat26NnJwclqjW69evaaKHST4A/xMM4kfwPBk3bhw8PT3h4eFBk0BxcXEsX2qg3tz+xx9/pEE4M6bu27cPjx49QkpKCiZPnoxevXqhvLwclZWVnD6/IAsXLmQFkIytGH+/5KBBgzglVBmY62RGRgb69u2L1q1bo7CwUMjuYt68efDy8sLQoUPRpUsX5OXlITMzEytXrsTTp09hb28PExMTehwxPY2PHj2Cv78/y4d20KBByMjIYCXvMzMzhXRD0tPTUVZWhvXr14u0AALAmhsC9a2REh8AACAASURBVII8P//8M0vAkiE8PFyq2JGkAPK7Cisfs2fPxq1bt9C2bVtUVlaiQ4cOuHr1KmxsbBAcHIxJkyZh1KhRsLW1xa5duxAdHY2tW7di8ODBuHv3LmbPns1SwOLCggULYGlpiSFDhgg1LDs5OcHS0hLdu3cXKQsuCltbW/z0008wMzMTyvKJWi0TpWyVlZWF2bNnIyQkBCYmJpCXl0dNTQ1SU1MRFhaGmJgYlvQ6o9R148YNuLm54dKlS2jSpAlL9W7IkCHUoLympgabNm1CfHw8rK2tsXz5crovaRLngkp6kmwkxo4di+TkZCGlRFtbWypysGjRIty7dw/GxsZCnmL8mWzmJJXWjM6VzZs3Y/fu3XB1daUZXMZiYcaMGQDq1cSio6Op5UBISAjCwsLA4/FYAiJPnjyBh4cHPn78iE6dOqGgoADt2rVDVFQUPn78CHd3dzRp0gQXLlxA8+bNqXJqVVUVTExMqCEzUB/UHz16lAYJZmZmEs3BJbFq1So0adIEs2fPhoKCAggh2LhxI/Lz81m/uTRjbVngciwCwnYkX8LMmTPh7u4OTU1NsdswVhmHDh3Cu3fvUF1djf79+9PVF0m2Isyxx9gmmJubw8/PT6x/k6enJwYOHAhzc3M4Oztj2rRpVHwkNDQU+fn5WLt2LR4+fIjJkyfD0dERtra26Ny5M969e4e9e/di27Zt2LdvH5ydnVFWVgYbGxv8/vvvtBGfC9XV1Th37hw2bNiAJ0+eQF9fHxMnTsSoUaOEtn316hXs7OyQlZVF7SaA+slOamoqtTQZN24cTYyIEg6pqalBbm4uXWFmJlNDhgzB7t27WQmKV69eYeLEibh06RLKy8sxcuRImlHOyMiQ6JsmyXpm4cKFnJU7iYC3Y5cuXTB06FDU1tbS64A4BFUoP8eMnPER5adfv3744YcfoKenBwMDAwwbNkzkBF5TUxN79+6lgeKkSZOwe/duenvixIkiz7Hq6mp8+PAB7dq1Y415gplz5v3l5eWhZcuWSEpKotei8vJyHDp0SGSQwL+KOmTIEISFhUld5Xz16hU91plraIcOHRAbGyvVs44L+fn5MDIywv3790EIweHDhzFy5EjweDxERkaivLwcPj4+QtYqkra1srKiVSYAsGbNGlagI+s1TpQBuSDMJFVPTw8ZGRms6/OnT58wYsQIVsAxYsQI5ObmQl5eHm3atEFJSQk95mpqaiSqBjNIUx0XfHzEiBEYN26cyDkVf6XO6tWrcfToUWRkZMDDwwNlZWVQUFBAly5dUFVVhd69e4tMrm3cuBE5OTkyezcGBgZy8suWhJWVFQICAuj8Q0dHh66mvXz5Ei4uLqyqLK5WToBkRXWG6upqrFu3jnW9Mjc3x8yZM2kiY/PmzVizZg1atGghVMHBf2xUVVXh2LFjSElJwb179zB8+HBYWFiwAkJpcLEV09HRwYULF6gP5aVLl6jidlFREctiCqhP1D179gwvXrzA7Nmzoauri3nz5kFdXZ2lHg/UJ4+PHj2KgoICaqXz448/YsuWLYiIiICysjJ4PB62bduGAQMGIC4uDuvXr4euri62bNkCHx8fyMnJoaSkBFeuXMGQIUPQtWtXvH//HhcuXBBS+5XFAkgaOjo6yM7OZp0jgorp0s697wEkH9ra2jhy5Ajy8/MRGxuLjRs34uDBgzhy5AgSEhKgpaWFa9eu0RI0DQ0N3Llzhz5/0KBB1PpBFnW6oqIinD59mvqrmZiYsCwNZEFTU1OqIiQXUlNTERISgsrKSrRp04Zm3YKCglirVkB9ljQ6Ohq7du2iaq8XLlxAaGgojh49CqA+6+Lq6oqJEyfixIkTkJOTw7Jly6ClpcXalzQPG3V1dZbC15w5c1jqiPxkZmYiMzMTHh4e9KSMjY2Fvr4+XQHg6gdYWFiI2bNn4+bNm5CXl8fevXsxadIkxMfHSwwcxGFqaoq4uDhWCcfTp0/h4uJCg1ttbW1cvXoVhYWFcHR0pCq+Y8aMwfnz51n7q6mpwY0bN2jptYaGBpo0aYLKykrIy8vD398fCgoK8PPzg6mpKTIzM7Fq1SoUFhYiMjIShBCUlpYKGU9XVlYiKipKogmyIIwcfF1dHUpLS9GyZUt07NgRxcXFKC0tRffu3VmWGoyxtqDNgqB3Jhe4HIvA/7zzJCFpQsX/vhhDdU1NTaGSwGXLlnG2ynjy5AmePXtGA6za2loEBATA1dWVltXm5eUhICAA+fn5WLNmDUvdlOHFixdwdXWlSp0JCQlo1qwZRowYgYqKCvz11190onrjxg0sX74c9+7do++7d+/eCA4OpitwglZCkydPxsiRI8WWbdbV1SEzMxNHjx7FqVOn0LFjR1hYWKBr165ITExEr169sHr1atZz+G1/uNrUiPJebdq0KTp37gwzMzP4+PjQ97hhwwYcOHAAjo6OUFFRQW5uLrZv345x48Zh6tSpmD9/PlRVVREcHIyEhAS8efNGbBk9INl6JjMzE5qamlS508zMTOQKg6D1wt27d7Fjxw6xvrxcVSgF+fTpE/bv34+//voLR48eBY/Hw/r168Wunt6+fRv9+/eXGkzI6n1bU1ODkydP4sWLF0JBn5eXFw4cOCC0D8aWhX8VHahXxX7z5g3U1dWFzmP+if3w4cNx9uxZTlUmPB4PV69eRVFREVRUVDBw4EDIy8tzeq40+APIhmLo0KHYt2+fyOC+sLAQNjY2LDXYoqIi7NixQ6jC6unTp9i/fz8eP34MADhy5Ahu3LgBHx8f6t24bt06qKur0xWrefPmoUmTJggMDETr1q1RUlKCFStWoLa2llUhEBERgbKyMixcuBBKSkp0PFFSUsLMmTOxadMm3LhxA1u3bsXLly+xf/9+FBQUwM/PD3///TcmTJgglKgQRDBRMXjwYGRnZ0usCAGAUaNGYfv27WjRogX09PRw/PhxtGvXDiYmJti2bZvU5JqsiVUuftnS4J9jXrp0CW5ubrh69So9N0QlDaT5CjNISsYzxMfHY+rUqSLtaxiMjIwQGBgoUoGWPznIz5MnT7B7926kpqYKlaVLgoutGNeEKgOTsFdWVsbo0aPx8uVLWr0nOOZVV1ejqKhI6Hrm7OwMLy8vWFhYIDk5GVevXkXbtm1x4sQJLFq0iFbmibOC4YffCgyQbAEkS9wxfvx4ODo6wsbGht534MABJCQk4OjRo7h37x7mzJkj0f7sewDJh76+PrKyslBWVgZLS0ucPn0atbW1GDp0KLKysqSufjGPx8XFITk5GZqamrh16xbtWbO3t8e+ffuohD5QX0Lp6uoKVVVVap3w8uVLKqUuK1OmTMGSJUuE7Eg+h6qqKly/fh2FhYVo3749Bg0aJDIwTU1Nhb+/P1q0aIHk5GSUlZVh+vTpiIiIYK02vHz5Es7Ozvj5558RHx8v8gIvzcNGnLEvg6QJDf82TJaurKxMqpUGUF/q8eOPP2LOnDkwMDDAlStXsH37dprZlxUdHR1kZmayLkjV1dUYOnQoPaYsLCywceNGqKqqQk9PD6dOnYKCggL09fVZx6E4PyLgf96ZpaWlmD9/Ps6fPw9CCBQUFKCtrY3IyEjk5OTgjz/+QEFBAbU/6NixI65evQo/Pz9UVlbSEiMuSBuEmM/P0JBZNa7HYmZmJpYvX04l0AHhoJWZUDEUFxdj69atMDIyYpUnSRoE3r17h0+fPmHFihXUK5IZ4FauXInCwkJERETgzp07cHJygr29PV1F+PDhA/z9/ZGdnY0dO3awTOcPHDiAlStXQldXlzWBZgZC8n9WFPyBy9GjRzFkyBChJAEA2vfdrl07sSsujJXQvn37UFBQINJKKCgoCOnp6WjWrBnMzMxgaWnJMpp/8OABJk+ezJrkMD1DampqWLVqVYOuDvOzd+9epKam0myxtbU1LCws8ODBA5w7dw5OTk70N2J6nMSVCUlbgeH/rfj3wX/f/fv3OfnyfvjwATNmzMDjx4+hpaWF1q1bo7i4GP/88w8GDhyI2NhYIUsRoD47/ueff+LgwYO0D3POnDlSV08bi/nz5+PChQvQ1NQUWpkQ5/UnDk1NTZw7d05qBciaNWugoKAALy8vsQmjZ8+e4cmTJ9DQ0GAlBESVmklC1Io4w7t37+Dk5CTVM1iw/eXBgwdYvXq1SFsfdXV1mVbJpk+fjo8fP6Jt27a0Def48eOYNGkSa9V2+PDhOHLkCOu7LSsrw6hRo+hKTWFhIWbNmoWbN29CSUkJFRUV0NfXx+rVq1maCkOHDsXp06dZ84bq6mqYmJjgwoUL4PF40NfXR2RkJObPn48RI0bgxIkTOHbsGCZOnIgpU6YgKipKpkRFaGgofvzxR6EVNkGY+dvx48cRFRWFEydOsMZgLsk1WeDily0NWVfTBHn37h2UlJREznm4BJA6OjrIysqSGJzr6uoiKytL5PkmLTkoq7csl4o0rgnVyspKKCoqSux75r/eHzp0CMHBwSgvL6f3MeOEoqIirl+/Djk5OfB4PAwaNAg9e/ZETEwMunbtKrTfU6dOiSwVPXjwICvYl2QBZGNjwznuAOorVjw9PdGtWzdagvv27VusW7cOLVu2xNSpUxESEiLRWuV7DyQfPXr0wJkzZ2ipZ05ODpo1a4ba2lqZ9rN7925s3boVv/76K+7fvw8bGxtcuHAB7du3h5aWFmsiGxYWBl9fX9aElDlI+PsAuSKtUV4WmjdvDn19fanbMWUHCgoKUFBQQFlZGV15YJboGTp16oTMzEx4e3vTEjH+yYM0D5uGakRnMDAwgLGxMaysrDBs2DCxF0ZpzeiywqXnZuLEiZg8eTL27duHUaNGwc3NDU2bNhXqyxEsSyspKUFubi6MjIzoxUdcMzdQn6EzNTWFra0tFZ5hyjUsLCzg5+cn02cTFPSRxurVqxEdHS10v6urKzZv3izTvrp06YKsrCwoKioKHYv8hIaGwtjYGJaWlmJX0kT1JPXt2xfjx4+n52t6ejp++eUXmJmZoaSkhPotmpiY0NVeLn1K0dHRmDVrFpydnenjP/zwAzZs2IANGzYgKioKcXFxAOpX6U+cOIHmzZujV69eIo9ZOTk5oVUvMzMzsd+bioqKkFG8IMrKypgyZQqmTJmChw8fIi4uDqampiwfMx6PhzVr1og1Jf/xxx+FJsmCPUM8Hk9qZlYwK8sFW1tbVg82UJ9YUVNTYwV8khIyDEw/oOAKDHO9lCTQAdRP5Lj68kZERKBNmzY4f/48K/NfVlYGX19frF27lhX4ZWRkYMeOHbh27RpqamoQFRWFkSNH0t+Da/9aQ3Pu3Dns3r1bqEyTYcaMGYiPj6e3Dxw4QDP1wP8SvEC9B1phYaHYAFKwCmLz5s1CwkRZWVnYu3cv9dwUV2rGFXNzc6kJzHv37sHU1FSq5yGDn58fevfujUmTJgmVVKuoqGDy5Mmorq4Wu0rGz/Xr13HmzBnk5eUhIiICoaGh1NuSn6qqKpSXl7O+23fv3rG2ad++PXbt2oWcnByW8Bnjg8qgoKCAR48esT4vfy/0x48foaioiMjISMTExGDw4MH4+++/0blzZyQlJWH69OlSzyVB9PX14eXlhYiICJG/OcNvv/2G0NBQXLlyBSNHjkRJSQlWr15Ng0MNDQ3s37+fU3KNC1z8srnsIzExEebm5jh8+DCrgio2NlZIc+Du3bsICwvD9u3bsX//fgQEBEBRURHR0dEiPROlYW5ujiVLlmDcuHFC7SZMRYW1tTUSEhLg6uoqNDZJS+7LWjlXW1vLWmWvqakR8mA1NDREenq6UEJ13rx5rITqkCFDcP36dWhqaorU2hBMVMTExNBScsE5xNChQ+k+mPN2w4YNrOCxrKwMb9++BVCvryC4yl5WVoZly5axAsjY2FiEhISgWbNmOHPmDHx8fBAWFoYePXrIFHcA9QJd4sSOioqKcPz4cal+598DSD58fHzg7e2NAwcOwMHBARMmTIC8vDyNwCsrK1kTkPLyctbtqqoqAJBJne7Ro0dCYjW2trYIDw//rM8grVG+IdmzZw8mTpxIBUBEIbgS2rt3byEjeX4ESyNatGiBgIAAmJiYwMnJSab3x2VlLi0tDWlpaYiIiMCiRYswbtw4WFpaCjUcS2tGlxV/f384OzsjJSVFqOeGwcHBAf369UObNm0QGBiIxMRElJeXs4IMAEITBaB+8iWqn6FDhw60jIFRBnz8+DG2bduG5s2bY+nSpTA1NcWpU6ewdu1aiQ3U0pBUAnrq1CmaOT116hRWrVrFerysrAy3b9+W+TW9vLxw7tw5ekFv1aqVyGzrmzdvMG/ePInqmaIoLi5GWVkZANGCBm/fvmUJGnBV87t9+7bYPhhnZ2f6O+zatQurVq2CoaEhUlNTRa4mNialpaVIS0vDoUOH8Pr1a6FzMisrCwEBAWJ/91atWgmJcAmWUxFCxAruAMLiLVz4559/EBkZKVS+V1RUJHScdevWDbW1tbh06RJyc3NhYWGBvLw8VuDj7++PWbNmQVdXFy1atKArMPyql5IwNjbG2LFjsWHDBpoQEvf7c1WhTExMxF9//QUFBQXY2dkhMjIS5ubm0NLSYn1nonq3lZWVpU7uvpSWLVuKnJBcv34dWlpaQmV8K1euZAWQ/EIb/v7+mDZtGoyMjIQ+y4IFC4SMzMWRkJCA8PBwWmoWFxdHS82Cg4NZry8NaYFOUVERjhw5grS0NNy6dQuWlpa0tFscr1+/xv79+8WuniYmJmL58uXYtGkTa5Vs8+bNQiWWLVu2ROvWrdGsWTN6fhkaGgollu3s7ODk5ISpU6eic+fOePPmDbZt20ZX9C5cuIDHjx9DV1cXffv2pUHV+fPnsWTJElaS193dHS4uLrC2tqal44cOHYK3tzdev36NmTNnwsbGBjt37qT9u8zn+Pnnn1mrO1xZtmwZ3NzcoKurK3GlLCwsDFFRURg0aBB8fHzw4MEDFBYWIiQkhLUdl+QaF8LCwpCYmAgNDQ04OTnh0aNHUFVVZQmHSWPBggVwdXXF2rVroaOjQ8W2+FfTBF9TV1cXhBCsW7cO4eHhaNOmDR1D+FfN6+rq8PTpU6HrAH+pPbN/wVV5/uAqMzMTjx49wvr164XOzYZODrZv356lB9GmTRvWbabajEtCNSgoCIBkZX9+CgsLMXXqVKmtMED9YoxgNVVtbS2mTp1KRaAEV/qaNm3KKi8F6sdfCwsL2manoqKCpUuXwsbGBiUlJTKpYv/+++9IT08XWc7MVdTpewDJh76+Ps6fPw9FRUU4OTlh4MCBKC8vpwHPihUrOO1HFnW6jh074ubNm6w+ulu3btHVIVmRtbH7Szh58iQmTpyI48ePi3yc6SNkZKfFrdJI48GDB581ueGyMqeqqgoPDw94eHjgwYMHOHbsGHx8fKCkpIRjx47R5zo6OsLNzQ2Ojo7g8XjYv38/kpKShCTjufLTTz/h+PHjQj03ggENv3jSzJkzOe9//PjxWLFiBUJDQ8VuwygDKikpUUEWZWVllJeXIzExUSibKSupqams2/wloF27dqUqkEy5JT9NmzYV29sqCXV1dRw7dgzjxo2TKIKiq6uLa9euSVxhEFw95/F4uHbtGk3Q7NixQ6o8uCxqfuImO4qKiqirq4OzszPu3buHZcuWwcLCgtsX0gDU1tbizJkzOHjwoFQroZYtWyI/P59TWbg4mjdvzjkA4MrSpUuhpaWFQYMG4eHDhxgzZgwVlxDkxYsXcHd3pwHm4MGDYWFhgbVr19LfXtwKDFfGjh2Lc+fOoaKiAra2thJXA7iqUK5atYoq2UqaAEhbPWUIDw8XuSIZFBTEEsHiirOzM3x9feHk5MSqjpk7dy7OnDkjdI0XvM1/Lq5evRqtWrVCVVWVUGknwK6C2LNnD4YPH47OnTsjLS2NlQguKCigCpJTpkzBmjVr0LNnTxw8eFBiYPc5tGvXDtOmTcO0adPw6tUrHD58GNOnT0eHDh1gaWmJMWPGCE24Bw4ciPv37wupMTLIskrWu3dv/Pnnn7C3t0eLFi1w+/ZtKCoqCk2AGZuVY8eO4d27d+jUqRM8PT1ha2tLtSF++eUXrFmzBps2bYKenh6WLVuGvXv3Cq3wT548GT169EBqaiqePn0KFRUVbNy4EYMGDcLz58/h6ekJMzMz/PPPP9i9ezdLffjYsWMie7yl8enTJ8yePVvs4/wJb2a1kQmIhg0bhr///vuzx3VJKCsr448//qC31dTUsHjxYpn20aNHD06raQyPHz/G9u3b8eDBA5SUlGDMmDFo1qwZfR+Cq+aCQYzgqhuX1eDAwECxjzk7OzdocrAhK9KWL18OKysrGugxiq7iGDFiBNLS0oTU2oH6axd/MC54G6gPzJl+T2tra5E94IJIsvWRVRVbVVUVd+/elanKQpDvASQfJiYmMDExgZGREXR1dYUEXkRlI69duyakkCp4sAhmdvh/SHd3d8yYMQMTJkxA165d8ebNGxw4cEDiSSiNAwcOYPfu3Xj//j127NiBqKgoBAUFifQW+xIYiwVJkupcVmn4Zae5ethwQZaVufz8fGRnZyM7Oxs8Hk+oAdze3h5t27bFvn370LVrVzr4i8reSELwtRUUFNCpUyfU1tbSvi8uQTV/lkywZp9pAv/c1VGmD+xLkVYCykxO+/TpI/Pqsjhev34NPz8/+Pv744cffmAdS/zlS8rKynB1dYWGhobQZJspSxZcPZeXl4e5uTlViePit2hsbCzVKgOozxheuHBBZCBx4cIFdO/eHXJycjh8+LBMgcqXsmLFChw5coR6q0mzElJVVYWtrS1+++03oRInruXejbES9vLlS+zbtw9v3rzBokWLYGVlhQEDBsDHxwcuLi6sbZctW4YpU6bAwcEBgwcPRvfu3bFmzRpERUXRAFKUoI0sv8vq1as5+/JKm1QxK6pJSUlISUnByJEjMXToUPz+++8it2dWT/X09IT61/Lz8/H3338DqJ9oC1o6lJeX48iRI58VQDIJWMEMP/P5BD+npM99584dZGZmSlVpXr16Nc6dO0f9Vtu0aYPw8HC8ffsWXl5etMceEF9q1hj89NNP8PLygpeXF65du4YlS5YgODgYt27dAgBakaGsrAxHR0eMGTNGyGKBf+WQyyrZ/PnzMXv2bAwfPhxeXl60GkLw2sR4aQoGUXV1dUhJSUFcXBz09fVx9OhRJCcnY9u2bXj69Cm2bt0qsn1h0KBBqK2tpSKBTDD8888/09aUwMBATJ8+Hbt27cKnT58wbdo0PHv2TOYWBqC+9SM5ORkODg4iV4fEJbwFP39DI4u9iCRkaU9QUlLC27dvcezYMQwePBjNmjXDvXv36PNlLQ8G6nuyT5w4gbdv38LFxQW3b99m+RmLOgZqa2vx9OnTRkkONhSyeIwD9RUFCxYsQHR0tNDvUVFRAXNzc9Y++YNzwcC8rq6Okx6HJFufR48ecY47gPrrnbOzMzp27Cg0VnPt+/4eQPIRGRmJ8+fPIyoqCi9fvoS+vj6MjY1hZGQkNqPr5uYm1LfH5eBh1KjGjx+PNm3a4PDhw3jw4AFUVFRk7r3gJz4+HqmpqRIN4xsKwVpzUXBZpeEPIGXxsPkcBFfm/vrrLxw5cgR37tyBkZERZsyYAUNDQ5GljWPHjsXYsWNZ93FR8+SHi+9SXV0dampqMGrUKJiYmEhcSQMgsmZfWVlZSHKaK9LU674E/hJQpgS6adOmYsugZR3IRSm8iaJ79+5wd3cX+7ik3kaml4CL36K7uzunPiUXFxf4+/tjxYoVGDZsGJo0aYLa2lqcO3cOixcvpuXVX5vHjx8jMDBQ5GqjKPr378+5v0sc4qwovoR27dqhrq4O3bp1w7NnzwAAPXv2RH5+vtC2d+/epRNX5rwyNTWFn5+fSEGbS5cuITY2VqKgjSh++OEHTr68orLX/DD36+vrU0+7AwcOICQkhCpPT5gwgfZ5Supfa968OS5duoTi4mIq8MNPs2bNZF41YRA3WWV8yGRJHKipqSEvL0+qEfnBgweRmppKx++hQ4eiT58+sLa2FlkqJ6rUrDEghCArKwtpaWn0WsMfEDIVGS1atICpqSlqa2u/uCWlb9++OHnyJID6RM/gwYNRXl4u9B0+f/4csbGxQuXeL1++xKdPn+hK9ZgxYzB//nzo6enh0KFDIie/z58/h5ubG3g8Hrp06YLc3FzIyckhKSkJPXv2pEbwffr0wYkTJ3D27Fnk5uaiY8eOMDIyQuvWrWX+nFlZWbh37x4iIyPRsmVLoSQiVw/RhiYgIECsvUhj4ejoiLFjx6KmpgYJCQm4desWrQT4HG7duoUZM2bg119/xe3bt2FtbQ1PT0/4+/vT1edTp05RX3T+c1pJSanRy+S/BFk8xoH6Ob24MVmW0negvhe4srJSagD5xx9/4Oeff4aioiKWLl1KbX3Cw8MxZswYqXEHP6I0AWTluwqrGAoLC7Ft2zZs27YNVVVVLKEIfj5XMZCrVL2sjBgxAtu3b0fXrl2pIhVTuiCLPDIXJCmi5uXlAagfAGWRnd6yZQvMzc0bZJVF3Mrcjh07qDTxpEmTYGVlBTMzM4nmwJIGVX4fRVkQ57tUU1OD8+fPIzU1FVevXoWRkREsLS3FTqwFVUzl5eXRvn17NG3aVKoyoIuLCwghrJKykpISoVIYWTKkDJJKQFeuXAk3NzckJCQIrS7zex8KCq5wobq6GpcvX6YZbz09PTqpl9Svy9C8eXO6am5ra4t58+bh+fPn8PDwwK5du6Curg4fHx/O8uBc1fxSUlIQHh6Ouro6WpbStGlTzJkzB/b29nQ7cb2lCgoKaNu2LYYPHw4/P78vKiP9/w3GdmDJkiVwd3eHqakplJSUsHnzZiHvXgsLCwQHB0NDQ4NeQ+/du4cFCxZAS0sLBQUF1OeMgRG0+fnnn79IiEaUL6+sdhn8XLp0CSkpKUhPrGIcxAAAIABJREFUT4eqqioWLVrE6l9jENW/FhoaCn9//8/+LAwXLlzA0KFDxSYc7969C09PT5l8JVevXo0DBw7QIIP/fOAPxAYPHoyMjAzWuVBWVobRo0fj4sWLUl8TELZb+RKuX7+OtLQ0HD9+HG3atIG5uTksLCwaxGvyc2D64Pmvi5MnT0bbtm3Rpk0bqly5a9cuTJo0CVu2bGHNW9TV1ZGRkSE2wT59+nRoampi1qxZ9BiOiYnB1atXkZycLDQPklY2yAVJSqKyCrw1JFztRRqanJwcKCkpoUOHDigqKkJubu5nJ/ns7Ozg4uKC0aNH0/nLtWvXsGjRIpqcGD16NGxsbNCyZUtcu3aNig0aGRkhOzubVq59a8jiMS6J0tJSkYkPcRYmQH0Z/5UrV6Cnpye0Giir+KWsPH/+nM6VRFWNSeJ7AMnHixcvcOnSJVy+fBmXL19GkyZNoKurCz09PaFmVobPDSAbS6p+yJAhyMjIkGoY31jk5+dj0aJFePToEYKDg7Fw4UKZZKd9fHxw/vx5DBgwABYWFiL7QrgiONEmhEBZWRlLly4Vyhy9fPkSubm5dKVU8DUlDaqzZs36rPfH5QJVXl6O9PR0pKamIicnh1ojCGaNxYl+cJl8bt26ldN7lRXBZnl5eXl0796dtZr19OlTPHnyBKNHj6afQ9D7UBaYjHd1dTUVbeDPeEsrhZaTk8OHDx84mTXL4rcIcLPKqKiowPXr11FSUoIOHTpAU1NTqJeBCXq8vb3RtWtXvH37Fps2bUL//v2hr6+PrVu3olOnTl+1H5ohLy8PmzZtEmk78DnJgIaCUVicO3cu8vPzMWfOHJSXl2P58uVCibCTJ08iICAA1tbWSElJwfTp05GSkkInt3v37hWZ4MrJyYGzszMtAf2WKC4uxsKFC5GdnY1ffvkFT58+Fdm/FhwczHpeTk4OayWB8RwTrBSRhLm5OdLS0sQmHBmhC1kCZUm+tPzH/fz581FWVkb7+hhPQ2VlZaxcufKLgnNZMTExQUVFBUaPHg0LCwtWAM/AlOQuXLgQ4eHhrJ45QT5XAZwfUf6UGhoayM7OxuvXrxEcHIytW7fSJNiLFy9kmmTr6uri4sWLrIoeHo8HPT09XLt2jZMRfEPAlFA2hL3Z58LVXqShaYhzmGHw4MG4dOkSmjRpwvqt+P0pNTU1cf36deTm5mL27NnYs2cP8vLy4ODgIJSs+5bg4jHO32IiizAbIHnRiMv1TBaPRy4UFBTAx8cHd+7cQZs2baj4Z2xsLOcFnO8lrHyMGTMGSkpKmDBhArZt20br8yXxudmUxpKqNzAwwNKlS+Hn5wc5OTnU1NQgMjKSVaPeWDC9Mbq6ukhNTUXbtm1llp1et24dysrKcPLkSRw5cgShoaEYOnQoLC0tYWhoKJPMs2ANO//KHENhYSFmz56NmzdvQl5eHnv37sWkSZMQHx/PEja6f/8+a1CdNWsWDAwMsHz58s8OILnA+LdZWVnRVZC4uDjWgC9J9ONzehwaAi4loHfu3IGjoyOmTJlCA8jy8nKUlZVh0qRJQt6HXAgJCYGVlZVQxjs4OBjJycmcypcGDRoktbcRkF3QgEufkpKSklRZ95SUFOzatYu+5i+//ILffvsNdnZ2WLhwITQ0NGif5tfG19cX8vLynEqvvwb811gVFRXs3LkTQP1qlpqamkhF6FGjRqFLly7Yt28fdHR08PbtW0RFRUFbWxsBAQGcBG2+FZhJS9u2bfHkyROZ+tc2bNiAmJgYunpfU1ODmpoaaGlpyTT5TEtLAyBd8EKWaxXX5EhQUBCCgoIwYcIE8Hg8NG3aFGZmZggICJD5Nb+U3NxcAPVKyoIWXYI2AUyCUNYVgYagTZs2aN68OX766SdawaKhoYGcnBzOtgkMysrKeP78OetzPH/+nF67ZC0b5IKkEsrGqPriCld7kYakoc5hhu7du+PMmTOsZFBWVhYrUdqxY0d8+vQJKioq1GdZRUUFhYWFX/x5GhOuiq4MsgizSUPa9YzfW3737t00+RQVFYV9+/ZhxYoVMosOrlixAr1790ZSUhKUlJRQXl6OlStXIjg4WGpswvA9gORj8+bNuHTpErKzs3H8+HFoaWlBV1cXurq6rNWQkpISbN++Hd7e3tQwu02bNli5cqVEgQl+GkOqHqhvRmf6Eggh0NDQoIbxjcWHDx8QFBSEixcvIjAwkPa0ALLLTgP18vQ2NjawsbFBVlYWwsPD4e3tjR9++AGWlpbw9PTkJDPcrVs3vHz5Et27d0dFRQV27NiBtm3bsoR6li5div79+2PLli0wMDBAz5494ePjg5UrVyIlJYXuS9Kg2piUlpbi5MmTSEtLw507d2BoaIh58+axtuEi+vE14SqcFB0dDS8vL07eh1y5c+cO4uLiWMIc7u7uSEpK4rwPLr2NDLL6LTYEooKU2tpaOkBz7cFrDO7fv4+srCyq6vtvI+4aW1NTg6SkJNja2oqU0R84cKDIvmuugjbfCvwT6OLiYpn613bt2oXt27fT0v+QkBCEhYUJycF/CaJKKLnAdQVSWVkZUVFRqK6uxocPH9CuXbuv1n8mCFd7AAC0P1tcErkxj7PffvsNa9asgZeXFzp16oT09HQoKipCSUkJysrKMk2yp02bBjc3Nzg5OVGRwK1btwpZUfE//0tZtWoVJk2aJLKE8t+Eq71IQ9LQ5/DChQsxc+ZM6OnpoaKiAn5+fsjIyGD5OA8ZMgSenp5Yt24dBg4ciLCwMCgqKn6V3uIvQVZFV1mE2QBIFOYqKirCjh07hFYznz59iv3798vs8ciFy5cv48yZM3SsbtmyJQICAjB8+HDO+/geQPIxdOhQmpH++PEjdu3ahfXr1yMkJIS14hMUFITKykoQQrB06VIYGBigRYsWWLx4MecyrcZSoxJnGN9Ylcrnz5+Hv78/evfujdTUVCH7EVlXaYD6rPDRo0dx9OhRfPr0CWPGjMGSJUvQtWtXREdHw9XVFfv375f63pKSkrBx40ZcuXIFy5cvx61bt9CkSRM8efKEKp1euXIFkZGRaNasGR28mAGHH0mDqixw8V3q2rUrTp06hbS0NFy+fBmDBw+GjY0NNm3aJOQFB0gW/fg34CqcxNX7UBakZby5IOuq+dfG3Nwcbm5umDVrFhWmiIuLw7hx4/Dx40cEBwd/kTT3l9C7d2+8e/dOSL3z30LSNfbVq1ews7NjBZCCZUJz585FVlYWLRPiKmjzLcI/OW/SpAkUFBSoHYYoKisroa2tjcLCQty5cwcKCgqYM2cOxowZwwoavgTGSkhWBMeNkpISZGRk0FaT6OhozJ49W8hflp/G7i0S5HMm0A3Rey+tD16QgIAABAYGoqSkBL6+vvD29kZ1dTWWLl0qs+iGo6MjFBUVcfjwYRQWFqJr166YO3cutT6QdUWTCwUFBZgxYwb1nNTW1saqVavg4OCA6dOny7SvhkSavUhj0NDn8ODBg5Gamoq0tDR06tQJHTt2REpKCmvhZNGiRdiyZQvk5OSwZMkSBAUFoby8XKg8/r8OF2G2mTNnIiIiAq1ataKVGKKYP38+Pn78iLZt26K4uBi9evXCqVOn6IKLLN7yXGnWrBm1kGMoLi6Wya3hewDJx7t375CZmYmsrCxkZWVBXl4eZmZmQhewGzduID09HW/fvsXDhw+RlJQEZWVlmSaWjTHRePbsGZ48eQJ1dXV07tyZ1kQ/evQI/v7+nKV5ubJs2TLs3r0btra2mDZtGsrKyoQGq169esm0SjN69GgUFBTA2NgYgYGBGDp0KKt/wtnZmXOJwJ49e7Bz505UVlbiyJEj2Lt3Lzp06ABzc3MaXLVu3Ro5OTno2bMnfd7r16+FpPT9/f2xePFikYOqLHDxXVJUVISioiJGjx6NuLg4+t0xJVAAW9ihc+fOuH37NjUkB4B79+41iPnx58DF3oJBmvehrMia8RbF56yaf038/f0RExOD0NBQFBQUQEVFBdbW1pg+fTru378PJSUlWqL3tWBWkH799VdMnToVdnZ2QqJUjSGN/yUwEwAGLmVCohS2+WmIFZSGRJJ3bPPmzSUmVlRUVJCTkwNVVVW8f/8e5eXlUFBQ+Cxz94ZGlFDRvXv36Oojo1j6pcql/zb+/v5o27YtvZYxvff8olrSEBxzBOE/Zp8+fYqnT58iOTkZANChQwcYGxvDw8NDbE/6jBkzEB8fL/b17ezsYGdnJ/IxWcsGufCtllBKsxdpDBrjHO7atStmzJgh9vHmzZvD09MTQH1wk5iY+Nmv9S2jpaWFwMBABAUFoWfPnkhOToaSkhJLkPD27ducxoTr16/jzJkzyMvLQ0REBEJDQ+n8D5DNW54r1tbWmDlzJry9vaGiooI3b94gJiZGJmu67wEkH8bGxlBXV4ehoSGmT58utv+guroaAJCRkYG+ffuidevWKCwslKlsq6Gl6vfu3YugoCC0atUKPB4P27Ztw4ABAxAXF/dFtiCSYPqJUlJSsGfPHpHGz7IKEHh4eMDU1FRsFqR3796c+wXev3+PXr164cyZM2jfvj1+/fVX1NbW0t8PqM+Qurm5wdHRETweD/v370dSUpLQZFdVVZUOqp07d8alS5fA4/FErghKgkvPjZqaGioqKli9MvzfreD36u3tDTc3N1hbW6O6uhrr16+noh9c4A9MxSGLLxrXElAu3oeyIi3jzYXPWTX/migoKOCPP/4QKbAhrvSyseG3e1BVVaXCWPyKut9SALlz507s3LmTdexxKRP6t3qKZSU/Px9v3ryBlpYWVXrm8XgyrfZMnDgRkydPxr59+zBq1Ci4ubmhadOmrETVt0TPnj2pWjoThLi5uUm1+viWaYjee67HLH9POlMSV15ejurqaok96VevXhW5P2mr+R06dGhQI3iGb7WEUpq9SGPQUOcwl2ogJtD/VoXUGprAwECsXr0aVVVV8Pf3x9y5c6kwG8Pw4cNhb28PY2NjdOzYkfV8/vGwZcuWaN26NZo1a0bbLgwNDWmVhCze8lzx9vZGXV0dQkJC6FzJysoKbm5unPfxXYWVD0H53Vu3bqF169ZCE1l/f388e/YML168wOzZs6Grq4t58+ZBXV39s733vpTRo0fDy8sLFhYWSE5OxtWrV9G2bVucOHECixYtktmX5msjys5CEFlLB+3s7DB27FhkZGSgR48e8Pf3R3x8PLKzs1k9N8eOHcO+ffuQl5eHjh07UtEafkQZhzMm8N8Ct27dYn0Ga2trzkkKUbYQ8vLyqK2tBVCf7bp58ybn98LV3uLcuXMN6n1ICEFpaem/HuA1NkzJ6suXL4VWaf/NAfrJkyd49uwZnXx+qaJuY3Lw4EGUl5dj4sSJYi2FNDQ0cOPGDXqbX2nwWyYxMRGrVq1Cy5YtWUJGpaWlEqsSRK32XLt2Df3796dKxmVlZXB2dpapJJyLlZCsiUbBwJfH4+HYsWPIyclh9a5ramqiV69e1KqJf3Xgv4CRkREyMjLA4/FgbGxMy1bFWUB9Ca6urjAwMBBZrbFhwwbcvn1bZE+6KEV5/tX8W7du0dV8e3t77Nu3DwoKCjKLfnClqqoKW7ZswdSpU/HhwwcsWbIE5eXl8PPz+1eTH/+WvQj/OZyYmIjy8nKZz2FdXV2p3tRMj+mUKVPECql9S0nEr4E41XdBizJnZ2eMHDkS9vb2GDt2LFavXg1FRUU4ODggKyurUdWi6+rqUFJSItPxQF/3ewD5Py5evIjFixfj9OnTiI+Px4YNG6h3GH8AxjQkKysrY/To0Xj58iVOnToFBwcHkQb0XwNGOllOTg48Hg+DBg1Cz549ERMTI9Pq0b8Fv0rshw8fhMrf5OTkZM7S3b9/HyEhIVBWVkZYWBgePnyIkJAQrFmzhrO6nSjj8OLiYvzzzz8yG4c3Bg0RNH369AmEEGzduhXPnz+Hr68vOnfujMLCQkRERKBLly4S5eQFkcXegqv3oTQeP34MNzc35Ofn49dff8X69evx008/yfpV/CeYNm0aCCEYOXLkNzNA37lzB05OTrC3t8fcuXMB1J87/v7+yM7O/ixF3a+NNB+wxvLubWiGDBmCsLAwmcQQJCHN4kgajTH5ERQHk5eXR48ePTBv3jzWccb0YB85cgSXL1+Gnp4exo8fjxEjRsik6N3Q3Lx5Ey9evBD6TgQTl0zpqJeXFyZNmgRPT08oKioiICAA586da9D3pKuri/Pnz4v8XsrLyzFixAiRXtKMny8/JiYmiI2NFbma/+HDB4waNarBfamBevVvHo9H1b8DAgJw//59mJiYwM/P71+bn4njW7AX4YIs3tRaWlrflJBaY8FVyEsSNTU1UFBQwP379/HHH39gy5YtuHnzJm2x8vT0pOXADU1paSlCQkJw/Phx1NTUQFFRERMmTICvry/nOe33AJKPiRMnwt7eHpaWlhg6dChWrVqFjh07wsvLS6S315cOrA2J4ORm4MCBOHbs2L9etvE5NFR29cGDByInrZcvX6YZP2nlFkFBQY1qHP4l8AdNvXv3xvr16z+r7JNBT08PZ8+eZV34q6qqMGzYMJm9uQghQiWgR48eFVkCysX7UBqurq7o3bs3teB5//69WIGe/zqDBg3C2bNnxYqf/Bt87urFt4QsRvbfMsOHD8fZs2e/uB/z/fv3mDNnjlSLo/8KxcXFOHHiBOLi4lBWVtbgK3hcWblyJf766y/88ssvrIBGTk5OSKcgJycHixcvRnh4OJ48efJFgjbS0NXVRWZmpsi+9NraWujr67PGgfLycrRs2RI1NTU4efIk2rZtS1V+/43VfH71b1tbW8ybNw/Pnz+Hh4cHdu3aBXV1dfj4+DToa8rC17QXkaXkVFakeVPb2dkhMjLymxFSayzCw8NZt/mFvPgFui5fvoyUlBQUFBQgKioKf/75J2bNmgV5eXloampCT08Pw4cPx7Bhw+h3lp+fj/Ly8kYtv/f19UVZWRlmz56Nzp07482bN4iKikK3bt1YZbiS+LbSMf8yr169grW1NW7cuIGamhoYGBigSZMmLNEP4L8xsDZv3vw/GTwCXyZEUVdXh6qqKhBCYG9vj8zMTNbFuqysDO7u7nRwk+Zbl5GRgb179wr1OrZq1QoBAQFwdnb+1wLI8PBwjB07lgZN4eHhXxQ0NW3aFK9evWKtzj58+FDmPk9ANnsLLt6H0rhx4wbi4uIgLy+PefPmyVT6+l9DVVUVHz58+KYCyMZQ1P3aiBLI4T+OvjWBHHFYWVlh/fr18PLy+iKxjmXLlnGyOPqafG6rwz///IMjR47gxIkTaNeu3Vc3c+cnLS0NO3bsgLq6utRtG6r3nguy9KQfPnwYy5Ytw7Vr1xAZGYnDhw9DTk4ODg4OmDFjRqOIfkiDq/r3v8XXtBcpKyuTWnL6uYjzpg4MDATw3xJS+xKkCXkBwP79+xEdHY3ff/8dGRkZAOpXycvLy7Fo0SIkJCTg0qVLOHbsGMLDw6GiooJhw4Zh+PDhjVrWDNRXXJ46dYpeS9q2bYuoqCiMHj36ewD5ObRp0wb379/HgQMHoK+vjyZNmuDChQtC1hTf4sAq2GQrSm7+W+tDagzevXuHMWPGUJsVUQE9f2mXNN+6srKyb9Y4vKGDpunTp8PR0RHjx4+nGamDBw9+dbn7z4EQQjPnrVu3Zgkl/f+GkZERnJycYGlpKdTT9W8O0A2tqPu1+a8I5IhDT08PcnJyqKurQ2lpKTZv3vxFhuVcLY6+Jt7e3vR/Lq0Oq1atoiVa48aNw+bNm9GnT5+v9n5FIScnR3sCpfE1e+9dXFyk9qQzbN68GTExMeDxeNi9ezeSkpLQoUMHTJ48GTNmzGgU0Q9pyKL+/W/wNe1FLl68SEtOg4ODJZacyoo4b2p+tdX/gpBaY8Av5AXU9wInJCSgT58+2Lp1K9q3b4+EhATY2tpi0aJF0P5/7d17QM33/wfwZ1RkGktKmjG3MpSiqEOR0rpLRJZL5ZtyG1mbubS1jVIusYaIuW90GCqV6rsuoxGFfF2aTCoqTqGTdOHz+8Ovz87ZOXFK9Tnp9firPudzPr3OiT7n9fm83q/XqFEYNWoUFi5ciOrqaly+fBnnz5/Hzp078cUXX0BPT++1HY7fhpaWFh48eCA2gaCsrKxRlZSUQIpYtGgRXF1d0aVLF+zduxeZmZlYsGABNmzYILafPJ5YZbl63tRFtm2JpqYmkpKSUFVVBRcXFxw/fpz94wW8uhIq2g3rTXPr5HlweHMnTXPnzkW/fv0QFxeH3NxcaGhoYOvWrWxZkjxrT5X4ly5dYu9GiOLyBN0SHXVJ4zT3XGFZRxy1JtF1c0ZGRm9cR1dSUoLAwEC2mkgezJkzB2vXroW3t7fEBaD6DtXS1t6fP38eO3bsaLG192ZmZliyZAn8/PykrkkX/TxRXFyMMWPG4M8//4SKigp7N1UoFALg5m6+rN2/udKa40UUFRUxYcIETJgwgS053b59u9SSU1k8e/bsjbOpJ0yY0KYaqb2thhp5if69fPz4Mfu66//Nq6urS53b2KlTJ6ioqEBZWRlKSkpQVFREVVVVs8dd30By6NCh8PDwgLu7O7S1tfHw4UMcPHiwUXfEKYEU4eDgACsrKygqKkJRURFCoRDJyckSpWLyeGJt61fPRTv1/ftqZT1Z/wDV/x7+/QFblKxz6+R5cHhL/Ozx48e3SElNS3vTFW/g3bkDf+DAAa5DkNCYuxekZYiWPEVFRcHMzAyampqIiYnB8+fP2TVzZWVlOHjwoMRw+ry8PBw/fpw9hqwjjrgiSxIydepUiQtgAoEAgYGBzZ5wy2rnzp2oqKjAr7/+yr6G+ouc9Rd5N2zYgO7duyM9PV3q2vstW7a0yNIJV1dXODg4vHFNeq9evdh1cPXLD6KiotjmaFx8Hhk1ahT27NkDe3t7nDp1SqwD5o4dOxrdxb25cTVepKGS08bcUODxeG+cTf38+XO2kZroGBihUPjaMTBtlei8UuCfRl6i5Z+GhobYunUrli1bxm7bt28f2w1YKBQiPT0dKSkpSEtLg5KSEsaNGwdXV1fweLwWWaYiOnKrb9++SE9PZ7/X0tJix4jIgproiNixY4fE4OWzZ88iICBAbMHx4cOHERkZiTlz5iAsLAxr1qzBzz//jGnTpnG6tqIta85OfRMnTkRycjJb0iVNQ8mEaLnF/v37W7R98tt6U9MPoHFJ040bN7Bx40ap4yGauuC+tcjz76m5VVdXIyYmRiIBuHPnDmcfioHm66hL3k5oaCjS0tKwbds29OnTB3/88QfWr1/Pjnry8vJCRUUFPvjgA5SXl2PgwIGIj4/HjBkzJMrVZRlxxJV/d8mVZvTo0QgLC2OTyOPHjyM4OBjDhw/H7t27WyNMCUVFRQ0+Vp9MjBs3Dnw+X+ryiYKCAnh4eEht7Ndazp07h5UrV0JVVRXbt2/HvXv3sGzZMnYNIhca0/2bC1yNF5FWcurg4IAJEybIfAzRxE/0oofoNh6P1+YbqTW3Bw8ewMfHB8XFxaioqECvXr3QuXNnREREoE+fPhg2bBgGDx6MTz/9FOPGjcOQIUO4DrlRKIEUYWlpCRcXF/j6+uLJkydYt24dEhIS4OPjI5FYyvOJtb27ePEiRo0ahfPnzzeYQBobG7f5covmTpqmTp2Kjz76CLa2thLtztviXcl31eeff46cnBx88MEHeP78OdTV1XHx4kVMmTIF33//PaexNUdHXfJ2eDweoqOjxZpYPXz4EM7Ozvjjjz9gYGCAlJQUPHjwABs2bEBkZCRSU1MRERGBw4cPs88JDAzEF198IbGOUl7IkkBmZGTAz88P/v7+iI6Oxl9//YUVK1bA3t6+laKUTiAQICkpCcXFxVBXV4elpaVYsihttqKoUaNG4eLFi60RqkxqamqgoKDQrM1amqIx3b9bU2uPF5FWcmpnZwcrK6sWacAENH0MTFvT2EZeL1++RE5ODu7fv4+ePXtixIgR7O/b09MTly9fxtChQ2FmZgZzc/NWG+lSWVmJkydP4v79+xI3DGTte0ElrCIOHToEDw8P5OfnIz09Hbq6uoiOjkafPn0k9rWxsYGNjQ0HUZI3qV8oPnr06Ab3EZ1b11bLLZq7TCgvLw+HDx+mD/xy7uzZs4iNjUVJSQl27NiBbdu24cSJE4iNjeU6tGbpqEveTv06MFEqKirshab33nsP3bp1g7KyMluuZG5uLvGh4fTp03JXetzYpQ4mJibYvn07vL29oauri/j4eM67F1+9ehVeXl4YMGAAevfujbNnz2Ljxo2IjIyEoaEhAPlde1+/9ON1uCxxbkz379YiOl4EAL7//ns8ePAAX3/9NX799Vds27at2bvDylJy2hIXydt6IzVZNLaR18OHD/HixQuoq6uDYRj2wpCRkRH27NmDqqoqZGRkICUlBfPnzwfDMDAzM4OZmRlMTU1bLOFfsmQJioqKoK+v3+T14ZRAitDU1MTBgwfh5eUFXV1diRIXWU6msg4QJS1HlpEBH3/8MRYuXChWbvH+++8jPDwc4eHh2Lx5c7srt/jkk09w9+5duR9q3N4pKSlBU1MT7733HnsRwcHBQWIuFWmfxo8fD39/fyxbtgyampooKSnB1q1b2e7TgwYNwqFDhzBz5kx06dIFOTk56Ny5s8SHCGtrayxcuBCTJk1Cz549xZIaac2SWoO9vb1Y1cW/O0/XV12EhISIbR8+fDgyMzOxZcsW9i4ZV92lg4KCsGLFCri4uLDb+Hw+goOD2S7u8rr2XnT9lDTtodNmY3ExXqSqqgpVVVX49ddfceTIEQCSJafNvaSjvTRSa0wjrz179iAkJATvvfee2N150SRTRUUFFhYWsLCwAADk5uYiNTUVQUFBKC0tRU5OTou8jqysLKSlpb3V/HpKIAG4uLiInRyrqqpw9uxZODk5sb90Pp/PlkAUFxcjJSUF9vb20NbWRklM9ANBAAAgAElEQVRJCaKjo2FlZcVJ/EScLDOQvvrqqzY/t665DRkyBLNmzYKFhYVEd8C2MMqjvejXrx9SUlLYsuKCggIoKyvjxYsX3AZG5EJAQAACAgLg4uKC2tpaKCkpwdbWFqtWrQIA+Pv7Y+nSpTAzM8OiRYvg5uYGAFiwYIHYcf744w8AwPbt28W2KygocLYmWtaqi/LycrHvNTQ0YGdnx3YJ5dLt27fh7Owsts3Z2Rnr1q1jv5fWxVQUVzNJ5bGBl7zjYrwIF02M2mMjtTf9P4yMjMTOnTvFRsdJU11djezsbFy8eBEXL15ETk4O+vfvD0dHx+YMV4yOjg4EAgElkG/L3d1dpv3qu57NnDkTe/bsEZsx6OzsjICAgBaJjzSOrDOQ2kO5RWNUVlayV8H+/QGMyI8lS5Zg8eLF+O233zB79my4uLigY8eObz0HlLwbVFVVsXnzZtTU1ODp06dQU1NDhw4d8MMPP2D16tWora3FmTNnALya12ZkZITKykqJtv7//e9/uQi/WTRUCSQ60okrGhoayM7OZpMIAMjOzoaWlhb7vbx2VZf3ElZ5JO/jRZpLY8bAtBeKiooYN25cg49v2LABFy9exP/+9z/07NkTpqammD59OrZs2YJu3bq1aGwrV67ErFmzMH78eIkkUtYbBtREpwkMDQ1x4cIFsYXP1dXVMDExQVZWFoeRkX+rn4EUHR0tNgPpu+++g4eHh9Ryi9TUVISHhyMqKoqDiAl5s6qqKnTq1AkdOnRAdnY2hEIhxo4dy/mHY8KdsLAwLF26VKJ8s97+/fuRmZkJHo8n03mqoqICqqqqOHXqFHtBrUePHq/9QCRvCgsLER4ejuDgYKSmpmLp0qXo1q0bO0qBCzExMfjmm2/g7OwMbW1tFBUV4cSJEwgMDJT7D9miozGkqe9eTv6xYMEC6Onpwd7eHh4eHpg1axbbrX/dunUoKSnhdIZ4c2tPjdTe1Mhr06ZNUFRUxKJFi6SuM5w/fz7bvVZ0LGBrmDVrFh49eoThw4dL3EyRdSkeJZCQLGGVhs/ns1/PnTsXAwcOhJ+fH7p06YInT54gODgYAoEAO3fubOlwSRPVz0DKy8tDRETEG8st5P1k3txknQ9HuJeRkQETExOUlZVh69at6N69O3x8fJp9uDhpO7755hsEBgY2WCqWnp6OyspKPH/+vMGOlBkZGXj8+DG8vLxgamqK5cuXY8SIEeyHm1u3buHIkSMYOnRoi72O5jRv3jxoaWnhu+++g42NDVxcXKCqqgo+ny92Tm9t9RUyAoEAvXv3hpOTk0SFDHk3yPt4EdI4oo28pI1OA15VNSooKODly5d48uQJlJWVJbpZizba4YKBgQHOnTv3VnfAKYEE8Ntvv71xH9E1C0VFRfj888/xv//9D126dMGzZ88wcuRIhIWFQV1dvSVDJY30uhlINLdOXGPmwxHuhIaG4vTp0/j999/h6+sLoVAIRUVF9OrVi5p4Edy5c0eiHBV41dr/xo0b8PT0xK5du6Q+19jYGN988w2ePXuGtWvXQllZGUZGRmzr+qCgIAgEAmzYsKFFX0Nz4fF4SE9PR35+PhwcHJCZmQkVFRUYGhpyVi20fv16djmMqICAALEh5PLuyJEj+O2331BcXIwePXrA0dERc+bM4TosuSSv40VI48kyPm3fvn1vPI6xsXFzh9Yobm5uWLt2rdRzhaxoDSQgsaD977//ZuczDRo0SGJ/bW1t8Pl8FBQU4NGjR9DQ0GAHABPuSZuBNGXKFGzfvl2sJbKrqyscHBzaTbnFm2RlZYnNh1u3bh3bBpzIj8TERPz666+oqKhAWloa4uPjoaamxq5fJe2bi4sLBg4ciMmTJ8PW1pZtiNWlSxeMHDkSu3bteu2Hl7S0NBw8eFDq38HZs2ezTXfaAgUFBQiFQiQlJcHAwAAqKiooKCho9dmWJSUlSEpKAvBqHeGHH34o9nhlZSViY2PbTAIZGRmJI0eOYN68eejduzcKCgqwZ88eVFdXw9vbm+vw5I48jhchTdOY9cmvu1jEdQJpaGgId3d3jB8/Ht26dROrwqQ5kE1QWlqKJUuW4Nq1a+jevTvKy8sxePBg7NixQ2zILwDk5+fj+PHjKC0txYoVK3Ds2DGxttyEO42ZgURz6/4h63w4wq3Hjx9DU1MT8fHx+PDDD9GnTx/U1NRw1tqfyJdz587hzJkziI2NRWhoKMaMGQMnJyfExsaya12kNUNRUFBAWFgYysvLxS6IiiaM2traqKioaPkX0UycnJwwefJklJeXIygoCDdv3oSPjw9cXV1bNQ51dXWcP38e5eXlqKurkxiHoaysjDVr1rRqTG/jyJEjiIiIELt7MXr0aHh6elICSdq1tnKxqKysDObm5mAYBo8fP27SMaiEVcTnn3+O999/HytXroSKigoqKysRFBSEx48fIzw8nN0vNTUV/v7+mDhxIhISEhAXF4dp06bhs88+w/z58zl8BQR4VWJQr/6qSkvPQHoXeHh4wNLSEjNnzoSNjQ1CQ0PRuXNnzJ49m/N6ffKPOXPmQEdHB5mZmTA1NcV//vMfhIaGorS0tMHSRNI+lZeXIyEhARERERAIBA1+uC8vL0dUVBSuXr2KsWPH4tixYxIXTQFAIBBgypQpSE1NbenQm01GRgZUVVUxbNgwFBcX48qVK7C2tuYsnnXr1mHlypWc/fzmYGxsjHPnzok1EqypqcHYsWNf21SEkHfdixcvsGzZMpSXl+PSpUsYNWqU2OdPZWVlODg4YPLkyRxG2TwogRRhYmKClJQUdOrUid1WVVUFMzMzdg0IADg6OmLNmjUwMjJi14fk5eXBy8sLKSkpHEROyNu7fv06li5dit27d+PKlStYsWIFAMDX1xcLFy7kODpS78GDB9i8eTNUVVXx5Zdf4ubNm9i+fTsCAwOlfugn7VN2djZiY2ORkJAANTU1TJ48GR4eHmL7XL9+HQcOHEBsbCzU1NSQkpICPz8/DBo0CL6+vhLH3LZtGwoKCtrUWluBQICkpCR2WYqlpSXn/0/+3QTrgw8+wPz589tMEywfHx8MGjQIy5YtQ4cOHfDy5Uts2rQJubm51EiQkP8XGBgIfX19lJaWQkNDA2ZmZhKlzFxpjqaJVMIqQllZGWVlZWLzmMrLyyXWSzx48IDtmFZ/h+vjjz9GZWVl6wVLSDP75JNPZJoPR7iTmJiI2tpahISE4PHjx/Dz88ONGzdgYWGBHj16cB0ekQMhISGIj49HXV0d7OzsEBkZCR0dHfbx+hLKgwcP4sqVK7CxscH27dthamoK4FVreTc3N9TU1GDq1KnQ1NTEw4cPwefzsX//fhw7doyrl9ZoV69ehZeXFwYMGIDevXvj7Nmz2LhxIyIjI2FoaMhJTKJNsFatWsU2wQoMDGwzifnKlSvh4eGBo0ePQkNDA6WlpVBXV8eOHTu4Do0QubB//37w+XykpaVBXV0dRUVFWLNmDZYvX465c+dyHR78/f0lmiYmJydjxowZsh+EIazNmzczjo6OTGJiInPt2jUmISGBcXR0ZDZv3iy2n7u7O/PLL78wDMMwRkZGDMMwTExMDPPZZ5+1esyEtCSBQMDMnDmT6zAIwzBRUVGMsbExExUVxTAMw/j5+THOzs7MmTNnGE9PT2bLli0cR0jkgZ+fH5OWlsa8ePFCbHtpaSmzZcsWhsfjMY6OjsyhQ4eY0aNHM48ePZI4RnZ2NuPs7Mzo6Ogwurq6jK6uLuPg4MBcvny5tV5Gs5gxYwbD5/PFtkVFRTHTpk3jKCKGsbKyYoqLi5mnT58yn3zyCXPv3j1GKBQyxsbGnMXUFDU1Ncy5c+eYmJgY5tKlS0xtbS3z8uVLrsMihHNJSUmMqakp8+eff4ptT0tLY0xNTZmkpCSOIvvHiBEjmMePHzM3btxgvLy8GIZhmJSUFMbNzU3mY1ACyTDMb7/9xlRXVzN1dXXMxo0bGXNzc2bYsGHMpEmTmG3btjG1tbVi+9+8eZPh8XiMk5MTM3ToUMbd3Z0xNTVlrl+/ztErIKRlFBcXM7q6ulyHQRiGcXJyYi5cuMAwDMM8e/aMGTZsGHPu3DmGYRjm7t27jIWFBZfhETlR/29C1KNHjxgdHR3miy++YLKzs9ntPB5PagJZ7/79+8zly5eZe/futUisLW3UqFESiXRdXR1jYGDAUUT/XHSOi4tjJk2axDAMw1RXV7Pb5V1eXh6TkJDAlJSUiG2/desW4+LiwlFUhMgPd3d3JjExUepj8fHxjLu7eytHJInH4zEM8+qzxLhx49jtjbmQRSWsAH788UcEBQVhypQpcHV1hZ+f32v319HRQUJCAlJTU3H//n307NmTbYVLCCEtoaCgAEZGRgBeleYpKChg5MiRAIC+ffuirKyMy/CInFi6dCnCwsJgYmICADh+/DiCg4Ohrq6OtLQ0VFVVYerUqTA3N3/jsbS0tMSWdLQ1GhoayM7OZv+fAK/WhnL5moYMGYJ169YhMzMTlpaWePz4MUJDQzFixAjOYpIVn89HQEAAunbtitraWuzfvx/Dhw9HREQEfvzxR4wePZrrEAnhXG5uLiZMmCD1MXNzc6xevbqVI5I0aNAgHDp0CDNnzkSXLl2Qk5ODzp07o0OHDjIfgxJIAMnJyTh37hyOHTsGZ2dn6Ovrw83NDZaWlmJdxurV1NRg586dmDp1KmxtbXHw4EHs3bsXCxculLo/IYS8rY4dO6KmpgbKysq4cOEC9PT02Fl9ZWVlUFFR4ThCIg/CwsLg5+cHf39/REdH46+//kJAQADs7e3x9OlTnDhxAhs3bsS3336LiooKFBQUvLPrZ319feHt7Q1nZ2doa2ujqKgIJ06cQGBgIGcxBQcHY/PmzTA0NMSSJUtw8+ZNCAQCGBgYcBaTrHbt2oX169fDwcEBe/fuRUREBD744AMkJCTg+++/l5ipTUh7VFdXh+fPn0udN1tXVyc2c5Er/v7+WLp0KczMzLBo0SJ2XJO05mkNoS6s/1JRUYFTp07h2LFjKC0thYuLC1xdXcXmYn399de4f/8+QkJCoKmpiWvXrmHjxo3o379/m5rlRAgA3L59u8HHHj58CE9PTxp7IgcWLFgAPT092Nvbw8PDA7NmzcLs2bMBvBoNUFJSgi1btnAcJZEHly9fhre3N3R1dbFt2zZ07dpVYp+srCwcPXoUCQkJ6Nu3L+zt7TFv3jwOom1Z6enpiI6OhkAgQO/eveHk5MQ2weOatC648szAwABZWVlQUFBAbW0tRo4ciQEDBuCnn35C7969uQ6PELkwd+5cODg4SJ0Nf+zYMZw+fRq7d+/mILKGlZSUNLppIiWQr3Hr1i1EREQgPj4e169fZ7ePGTMGycnJYlcXKioqYG1tjXPnznERKiFNpqurCwUFhQYH0dPcTPlw9+5dzJs3D0VFRTA2NsauXbugrKyMiRMnoqqqCocPH0a/fv24DpNwJCQkROz7W7duITMzE9OnT4eSkhIA4Msvv5R4nlAoxIkTJxAVFYWTJ0+2SqztmbQuuC4uLjA1NZWLOxOvY2hoiKysLPZ7PT09xMXFiV1gJ6S9y8jIwNKlS/HDDz/AwsICHTt2RF1dHaKjoxEcHIyffvpJbi5iiSorK8PixYtx6NAhmfanekspnjx5gpiYGJw8eRKFhYUSLXcVFBRQVVUllkDW1NSgY8eOrRwpIW/v5s2bXIdAZNCvXz8kJiaivLxcbJbU8uXLYWpqiu7du3MYHeFaeXm52PcaGhqws7ODUCh87fO6du0Kd3d3uLu7t2R4rWrixIlv3Cc5ObkVIvnHw4cP8csvv+Do0aPo0aMHpk+fjrt372LVqlVttoS4U6dOlDwS8i8mJiZYvXo1Vq9ejefPn6N79+4QCAR4//33ERgYKJfJIwDU1taKXSB6E0og/9+LFy+QkpKCEydOIC0tDQYGBpg7dy6srKzYq7f17OzssGDBAvj6+kJTUxMlJSWIiIiAvb09R9ETQtoDBQUFiUHEtra2HEVD5ElDMwQZhpH7O1vNTSgUoq6uDpMmTYKFhYXEOZwLEyZMgI2NDcLDw9mGOdu2beM4qsZhGAZ5eXlstcq/vweAgQMHchUeIXLDwcEBkyZNQlZWFgQCAXr06IGRI0eyfQveBVTCCmDt2rWIjY2FgoICnJycMH36dPTt27fB/WtqarB161acPn0ajx49Qq9evWBvbw8fH5936h8HIYSQtqWwsBDh4eEIDg5Gamoqli5dim7dumHr1q3Q09PjOrxWUVdXx659vHjxIsaPHw9HR0dOr/z7+/sjLS0NRkZGbBfccePG4eTJk23mDiQtdyDk3VVSUoLx48fL/H+YEki8WvDq6uoq9W6jNDt37oS7uzu6dOnSCtERQgghspk3bx60tLTw3XffsevrVFVVwefzwefzuQ6v1VVWViIxMRHR0dEoKCiAra0tHB0dG9UsornUd8GNiopCRUUFysvLsW/fvjYxwoMQ0vY1Z9NESiCbwNjYGBkZGbTmkRBCiFzh8XhIT09Hfn4+HBwckJmZCRUVFYkGKO3R9evX8eWXXyIvL4/zO2XtpQsuIUR+NGcVAa2BbAJ7e3t88803sLOzg7q6utj6Eqr/J4QQwhUFBQUIhUIkJSXBwMAAKioqKCgokDqTrD148uQJzpw5g5iYGFy7dg3m5uZYvnw512HB0NAQhoaGWL16NXtXkhJIQkhLas6miXQHsgl0dXWlbqf6f0IIIVwKDQ1FXFwcysvLERQUhH79+sHHxwcuLi5YvHgx1+G1imfPniE5ORkxMTG4cOECjIyMYGdnBysrK1p6QgghzYASSEIIIeQdkpGRAVVVVQwbNgzFxcW4cuUKrK2tuQ6r1RgYGKBz586wtraGra2tROdigKqFCCHkbVAC2URPnz5FQkICiouL4enpiZycHIwZM4brsAghhLRzAoEASUlJKC4uhrq6OiwtLaGpqcl1WK1GtEqofomJ6EcdqhYihJC3QwlkE1y9ehXe3t4YPHgwcnJyEB0dDUdHR6xcuRJTp07lOjxCCCHt1NWrV+Hl5YUBAwagd+/eKCwsxO3btxEZGQlDQ0OuwyOEEPIOoASyCaZPnw5PT09YW1vDyMgImZmZuHTpEr7++mucOXOG6/AIIYS0U25ubpg6dSpcXFzYbXw+H0ePHsXRo0c5jIwQQsi7ogPXAbRFd+7cgZWVFYB/ymNGjhwJgUDAZViEEELaudu3b8PZ2Vlsm7Oz82vnfxFCCCGNQQlkE/Tt2xcpKSli2zIyMtCvXz9O4iGEEEIAQENDA9nZ2WLbsrOzoaWlxVFEhBBC3jU0B7IJvvrqK/j4+GDMmDGoqqrCihUr8PvvvyMsLIzr0AghhLRjvr6+8Pb2hrOzM7S1tVFUVIQTJ04gMDCQ69AIIYS8I2gNZBPdv38fMTExePDgAXr27Ak7Ozv07duX67AIIYS0c+np6YiOjoZAIEDv3r3h5OSEUaNGcR0WIYSQdwQlkIQQQgghhBBCZEIlrI0wceLEN+6TnJzcCpEQQggh/6DzEyGEkNZCCWQjCIVC1NXVYdKkSbCwsICSkhLXIRFCCCF0fiKEENJqqIS1Eerq6ti1JRcvXsT48ePh6OhIa0sIIYRwis5PhBBCWgslkE1UWVmJxMREREdHo6CgALa2tnB0dET//v25Do0QQkg7RucnQgghLYkSyGZw/fp1fPnll8jLy8ONGze4DocQQggBQOcnQgghzY/WQDbRkydPcObMGcTExODatWswNzfH8uXLuQ6LEEJIO0fnJ0IIIS2J7kA2wrNnz5CcnIyYmBhcuHABRkZGsLOzg5WVFbp06cJ1eIQQQtopOj8RQghpLZRANoKBgQE6d+4Ma2tr2NraQk1NTWKfgQMHchAZIYSQ9ozOT4QQQloLJZCNoKury36toKAAABB9+xQUFGiNCSGEkFZH5ydCCCGthRJIQgghhBBCCCEy6cB1AIQQQgghhBBC2gZKIAkhhBBCCCGEyIQSSEIIIZyysLCAjo4OwsLCpD5+4sQJ6OjowNXVtZUjA+7evYspU6Zg2LBhWLRoUbMc8/bt20hKSmqWYzWHH3/8ETwej+swWIWFhdDR0UFaWhrXoRBCCJGCEkhCCCGcU1JSQlxcnNTHYmJi2MYwre3nn39GSUkJTp48iW+//bZZjunt7Y3Lly83y7EIIYSQ1kYJJCGEEM7xeDzcvXsX169fF9teVlaGP//8E0ZGRpzEVVFRgY8//hgDBgyAuro6JzEQQggh8oQSSEIIIZwbNGgQBg8ejNOnT4ttj4uLw/Dhw6GtrS22PS8vDwsXLsTo0aMxdOhQmJmZISQkBC9evAAAHD9+HGZmZoiJiYG1tTX09fUxZcoU/P777+wxVqxYIVEWK1rOaWFhgdjYWGRmZkJHRwfnz59HTU0NNm3aBCsrKwwbNgyGhobw8vLC3bt32WNUVVUhODgYZmZm0NfXh4uLC86ePcses6ioCLt27YKFhQUAYNasWVi2bJlYHKKx1Zd07tixA2PHjsW4ceNQVFQEhmGwe/duWFpaQk9PD/b29jh06BA7vqOh5zVk9+7d4PF4GDFiBJYsWYJHjx6xj1lYWGDdunVwdHSEkZER4uPjZXovdHR0cOTIEcybNw/6+vqYMGECgoKCUFdXx+6TlZWFGTNmQF9fH9bW1rhw4UKDMRJCCOEeJZCEEELkgp2dnUQCGRMTA3t7e7Ftz58/x9y5c9GxY0ccOHAAcXFx8PT0xO7du5GQkMDuJxAI8PPPP2PdunU4cuQIunfvDn9/fwiFQpni4fP5mDhxIgwMDPDHH3/AwMAAGzduxPHjx/Htt98iISEBP/30E/Lz8/HDDz+wz1u+fDni4+Px7bffIjo6GiYmJpg/fz7++usv8Pl89OrVC+7u7uDz+Y16f44ePYrdu3cjPDwc2tra2Lx5M/bt24evvvoKsbGxWLBgAcLDw7Fp06bXPk+aR48eITExEdu3b8f+/ftRVFQEDw8PvHz5kt3n8OHD8PPzw4EDB8Dj8WR6LwBg/fr1sLGxwcmTJ+Hu7o69e/ciJiYGAFBQUABPT0989NFHOHbsGFatWoWtW7c26n0hhBDSuiiBJIQQIhfs7OxQVFSEK1euAADu37+PnJwc2NjYiO337NkzzJ49G4GBgRg8eDA++ugjzJ07FxoaGrh16xa7X11dHQICAjBy5Ejo6uri888/R0VFBf766y+Z4lFTU0OnTp2gpKSEnj17QllZGcOGDUNoaCh4PB60tbVhYmICOzs79ufevXsXycnJWL16NSwsLPDRRx/hiy++gIeHB4RCIdTU1NCxY0eoqKhATU2tUe+Pm5sbdHR0oK+vj2fPnmHv3r1Yvnw5rKys0KdPH9ja2mLx4sXYt28fqqurpT6vIYqKiggLC4Oenh709PSwYcMG5ObmIj09nd3HxMQE48ePh66uLlRVVd/4XtRzcHCAi4sL+vXrBy8vL/Tv3x9ZWVkAXiW3Xbt2xQ8//ICBAwfCzMwMK1eubNT7QgghpHUpch0AIYQQAgB9+vSBvr4+Tp8+DX19fcTExIDH40kkWmpqavjss89w+vRpXL9+Hffu3cOtW7dQWlrKlrDW69+/P/t1165dAQC1tbVNjtHBwQEXLlzApk2bkJ+fj7///ht5eXno3r07AODmzZsAgBEjRog9b/ny5U3+mfX69evHfn379m1UV1cjICBArLnPixcvUF1djcLCQnTq1EnieQ358MMP0atXL/b7jz/+GO+//z5u3boFc3NzAEDfvn3FnvOm96Ke6O8AAFRVVdnfQW5uLoYMGQJlZWX2cUNDwzfGSwghhDuUQBJCCJEbdnZ22LNnD1asWIHY2Fj85z//kdjn4cOHcHNzg6qqKiZOnAhjY2Po6enBzc1NYl/RxKRe/RpBaZ1dRdfmSRMYGIhTp07B2dkZY8eOhZeXF5KSknDs2DEAr7rJNgdpSW59Qgj88xpCQkKgq6srsa+WlhZKS0slnteQDh0kC5JevnwplpB37txZ7PE3vRf1Xvc7+PfXQPO9h4QQQloGJZCEEELkho2NDYKDg8Hn83Hv3j1MnDhRYp+YmBiUlpYiNjaWTY7Ky8shEAgkkpHXUVJSklgPmZ+f3+D+5eXlOHz4MIKCgjBlyhR2+86dO9mfO3DgQADA1atX2SY5ADBt2jRYWVnB29tb4rjKysoScdy7d++1o0v69+8PJSUlFBUVwdramt1+6tQp/P7771i/fn2Dz5WmsLAQT548Qbdu3QC8upMqFArxySefSN1flvdCFkOGDMGRI0dQVVUFFRUVAGBLmAkhhMgnWgNJCCFEbmhoaMDY2BjBwcGwtLRkkwpRWlpaqK6uRnR0NO7fv48LFy7A19cXtbW1qKmpkflnGRgYIC8vD0ePHkVhYSEOHTqE1NTUBvdXVVWFqqoq/vvf/+LOnTvIy8vDhg0bkJiYyP7cvn374tNPP8XatWuRnp6O/Px8hISEIDc3FxMmTAAAvPfee8jPz0dJSQkbx/nz55GYmIiCggJs3boVubm5r41dVVUVM2bMQHh4OPh8PgoKChAXF4fAwEB07dpV6l2/16mrq8PixYuRk5ODS5cuwd/fH0OHDsXYsWOb/F7Iws3NDS9evIC/vz9yc3ORkZGBtWvXNip2QgghrYsSSEIIIXLF3t4eQqFQovtqPWtra/j4+CAsLAyffvop1qxZAxMTE9jb2+Pq1asy/xwHBwfMmTMHGzduZNfz+fn5Nbi/oqIifvzxRxQWFmLy5MmYM2cO/v77b3z33XeoqKjAnTt3AABr166FmZkZvvrqKzg5OSErKwu7du3CoEGDAACenp74888/4ejoiLq6OsydOxc2NjZYsWIFnJ2d8fDhQ3h6er4x/q+//hre3t7YsWMHbGxsEBoailmzZiEgIEDm96De4MGDYWxsjHnz5mHevHkYPHgwIiMj0bFjx6iE+ioAAACgSURBVLd6L95EU1MTBw4cwNOnTzFt2jSsWrUKvr6+jY6fEEJI61FgGlNrQgghhBBCCCGk3aI7kIQQQgghhBBCZEIJJCGEEEIIIYQQmVACSQghhBBCCCFEJpRAEkIIIYQQQgiRCSWQhBBCCCGEEEJkQgkkIYQQQgghhBCZUAJJCCGEEEIIIUQmlEASQgghhBBCCJEJJZCEEEIIIYQQQmTyf1T2lmWenMx4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ata:image/png;base64,iVBORw0KGgoAAAANSUhEUgAAA5AAAAIWCAYAAAAh0mJVAAAABHNCSVQICAgIfAhkiAAAAAlwSFlzAAALEgAACxIB0t1+/AAAADh0RVh0U29mdHdhcmUAbWF0cGxvdGxpYiB2ZXJzaW9uMy4xLjAsIGh0dHA6Ly9tYXRwbG90bGliLm9yZy+17YcXAAAgAElEQVR4nOzde1yO9/8H8Fc6LuUbFnNopIh0UCmJybdiGpUREdVyCk1kNYcxlmOOU20KYcgsNNLXbDkPGWUkklPlkFAjss5dvz96dP3cOrgR951ez8ejx0Ofz+e63u/r7r5uvft8rutSEARBABEREREREdFLNJJ1AkRERERERFQ/sIAkIiIiIiIiqbCAJCIiIiIiIqmwgCQiIiIiIiKpsIAkIiIiIiIiqbCAJCIiIiIiIqmwgCRqwOzs7GBgYCB+de3aFXZ2dli9ejVKSkreWtysrCwsXLgQDg4OMDExQd++fREYGIibN2+KY+7cuQMDAwMcP368zuOXlJRgy5Ytb3SMBgYG+Pnnn+swq9qFhoaiV69ebz3O33//jb/++kv83s7ODitWrHjrcd8VDw8P+Pv7yzoN0fnz5zFgwAAYGRlh0aJFNY6T5pypT6R5P7/svVfX52DlZ46BgQESEhKqHTN79mwYGBjI5Jw4dOgQ/vvf/8LY2BibNm2qk30eO3YMV65cqZN91QV5Oz9jYmJgYGCAoqIiWadCJFdYQBI1cKNHj8aJEydw4sQJ/P7775g9ezZ27NiBVatWvZV458+fx+DBg5GZmYkFCxZg//79WLFiBXJzczF8+HBcunTprcR9XlxcHBYtWoTy8vK3HquujBkzBvv27XvrcUaMGFFvi5L6KCwsDCoqKti/fz8mT55c7Rh5OGcaEmVlZezfv79Ke3FxMeLj46GgoCCDrIAVK1agQ4cO+O233+Dq6vrG+7t79y4mTJiABw8e1EF2RNSQsIAkauA++OADaGtrQ1tbG23btoWDgwPc3d0RExNT57GKi4sxbdo0WFpaYt26dejZsyfatm2L7t27Izw8HB999BEWLFhQ53FfJAjCW49R1xo3boxmzZrJOg2qY0+fPkWXLl3w8ccfo2nTplX65eWcaUh69eqFP/74A6WlpRLtx44dQ5MmTdC6dWuZ5PX06VOYmpqibdu20NTUfOP91cfPQSKSDywgiaiKDz74QOL74uJirFq1Cv369YORkRHMzc0xduxYZGRkiGMMDAzw/fffw8HBAdbW1vj777+r7PfIkSO4d+8epkyZUuWv+CoqKli9enWVZXyXL1+Gu7s7jI2N0adPH6xbt07sEwQBkZGR+Oyzz2BsbIxu3brB3d0dycnJ4hg7OzssXrwYzs7OsLS0RGRkJGbNmgUAMDExqbFQvnjxIjw8PGBmZgZzc3OMHz8e169flxhz+/ZtTJgwAaampujZsyeCg4NRVlYm9v/999/w9vZG9+7d0b17d/j5+eHu3bsAgKVLl6J///7i2LKyMnTv3h1jx44V2x4+fIjOnTvj3LlzVZb8GRgY4JdffsG4ceNgamqK//73v1iyZInEL72pqanw9PREt27dYGtri82bN6Nfv341HrOBgQEAYP78+fDw8BDb//nnH0yfPh1mZmbo3r07Zs2ahX///Vfsv3//Pr766itYWVnB0tIS3t7etc6KVS4V3L9/P0aMGAETExP0798f4eHh4pjqlo799ddfMDAwwI0bNwBULHdbtmwZvvvuO1hYWKBHjx74/vvvcevWLYwZMwampqaws7NDbGysRPyCggLMmjULZmZmsLa2xooVKySWM+fn5+Pbb7+FjY0NzMzMMGLECIkljTExMejTpw+WL18OS0tLjBgxotpfxsvKyrB582Z89tlnMDExgZ2dHcLDw8X3iIGBAc6fP489e/bAwMAAd+7cqbKPVz1nzp07J77njIyMYG9vjw0bNoj9oaGhcHNzw4wZM2Bubo6pU6cCADZv3oz+/fvDyMgItra2CA4ORnFxcY0/wxMnTsDV1RWmpqbo0aMHpk6divv374v99+7dw4wZM9C7d2+YmJjA3d0dZ8+erXF/Dx48gJ+fHywsLGBjY4MtW7bUOPZ5t27dgqenJ4yNjeHg4IA9e/YAqFim3qtXLyxbtkxi/MmTJ2FoaFjrrJujoyOePn2KU6dOSbTHxcVh0KBBVcYfOXIEI0aMgJmZGYyMjPDZZ5+JeQDAzJkz8dVXX2HVqlXo3bs3LCwsMGbMGImZ/uqW61Yu56w8Xx4+fIgffvhBPE/v37+PwMBA9OrVC127doWNjQ2++eYbiXPz7t278PPzg6WlJbp3746JEyciMzMTd+7cgb29PQBg/PjxmDlzJoDqlwU/n1tN7/26OmeA2s/PytciPDwcvXv3xieffIK7d+++9LWo/Ow4fvw4XFxcYGJigkGDBmHXrl0SsXfv3o1PP/0UxsbG8PDwwL1796rNkaihYwFJRBKuXbuG6OhouLm5iW0rV65ETEwM5s+fj99//x0//PADMjMzsXDhQolto6KisHz5ckRERMDY2LjKvlNSUqCuri7+AvSijh07Qk9PT6Jt8+bN+OKLL7B//358/vnnWLlyJU6fPg0A2Lp1K8LCwjB16lQcOHAAGzduRFFREWbMmCGxj+3bt2P69OnYunUrhg8fjtmzZwMADh8+jM8++6xKHuXl5Zg0aRI+/vhj7NmzBzt27EBpaSl8fX2rHG+/fv0QFxeHL7/8Ehs3bhR/cUxOToaHhwdatWqF7du3Y/369Xjw4AFGjRqFJ0+ewN7eHpmZmbh9+zaAimWK+fn5SEpKEn9ZOnr0KJo3b45u3bpV+3oFBwfD0dERe/fuxejRo7F582bExcUBAHJycuDp6QktLS1ER0dj2bJliI6OFuNV58SJEwCAgIAAhIaGiu0xMTHo0qULYmNjsWDBAsTGxopFyb///gsPDw8UFBRg06ZN2LFjBwwMDDBixIiXXlu1ePFieHt7Y8+ePbC3t8fq1atrLTKqs2XLFjRr1gx79uyBp6cn1q5dCy8vLwwdOhQxMTEwMzPDN998g8ePH4vbHDlyBMrKyti1axcWLlyI3bt3Y8mSJQAq/igxbtw4XLt2DaGhoYiJiYGdnR3GjRuHY8eOifu4f/8+bty4gd27d2P+/PnVLmtcunQpQkJCMHbsWOzbtw9+fn5Yv349Fi9eLL7eXbt2haOjI06cOIFWrVpV2cernDMPHjzA2LFjoauri507d2Lfvn0YMGAAli9fjgsXLojbnD9/HioqKti7dy/8/Pxw7NgxrFixAgEBAfjjjz8QFBSE6OjoGq+ze/z4MSZPnoxPPvkEcXFx2LBhAzIyMsTzKj8/HyNHjkR6ejpCQkKwe/du6OnpwdvbG+fPn6+yv9LSUowdOxZ37tzBxo0bsX79esTHx4t/bKnN1q1b0a9fP8TGxmL06NGYNWsWDhw4AGVlZbi4uCA2NlbijzqVhUyLFi1q3GezZs1gbW0tsYw1Pz8fR48ehZOTk8TY1NRUTJ48Gba2toiNjcWvv/4KY2NjfPPNN8jOzhbH/f7778jKysKmTZvw448/4ubNm5g/f/5Ljw8AWrVqhRMnTqBZs2YYM2aMeJ5OnDgR2dnZiIiIwIEDB/D1119j79692LZtm5jzqFGj8OjRI2zYsAE///wzSktLMWbMGLRo0QI7d+4EUPH5/s0330iVC1D1vQ+gzs4ZoPbzs1J0dDQiIyMRFhaGNm3avPS1qLRkyRIEBgaKn2nffvut+Jm4f/9+zJkzByNGjMC+ffvw2WefSfxRi4j+n5KsEyAi2dq8eTOioqIAVPzVvqSkBO3bt4enp6c4xsjICH379kXPnj0BAG3atMHAgQOrzGQNHDgQZmZmNcbKy8uDpqbmK11DNHHiRHGmburUqdi0aRMuXrwIa2trfPzxxwgODhb727RpAzc3N8ydOxclJSVQVlYGAPTs2RN9+/YV91m5/OvDDz+EqqpqlZhPnz5FTk4OmjZtitatW0NZWRlLly5FZmYmysvL0ahRxd/ehg0bhmHDhgEARo0ahS1btuDixYsYOnQoNm7ciPbt22PhwoXi+NDQUNjb2yMmJgYeHh5o2rQp/vzzT7i7u+PEiRPo27cvTpw4gQsXLqB79+44cuQI7O3txe1f5OTkhKFDhwIAxo4di127duHcuXMYPHgwduzYARUVFSxbtgxqamoAgFWrVsHFxaXG11pbWxsAoKGhAS0tLbH9v//9L8aPHw8A0NHRwc6dO3Hx4kUAwP/+9z88fPgQcXFxUFFRAVAx45KUlISffvqpyi9+z/P09MSnn34KAAgMDMTPP/+Mc+fOwdLSssZtXtS+fXtMmTIFAODt7Y2QkBD069cPAwcOBFBx7WhcXBwyMjLEQrxjx46YP38+GjVqBD09PeTm5mLBggWYPn06Ll68iL///hvHjh3DRx99BACYMGECLl++jA0bNsDW1laMPXnyZHz88cfV5pWfn4+ff/4ZU6dOFX9G7dq1Q15eHoKDg+Hr6wttbW0oKSlBTU1NfO1f9CrnTFFRESZNmoQxY8ZASaniv/epU6diw4YNSEtLg6mpqTh22rRpaN68OQDgzz//hIKCAlq1aoXWrVujdevW2LhxI5o0aVJtnHv37qGoqAgffvgh2rRpAx0dHaxZs0Ys0mNjY5GTk4NffvkFLVu2BAAEBQXh0qVLiIiIwNq1ayX2l5CQgKtXr2Lfvn3o1KkTgIqixs7O7qXH7OrqKs6W6+rq4uLFi4iMjMSAAQMwbNgwREZG4tSpU/jkk0/w5MkTxMfHS3V998CBA7FkyRIUFxdDRUUFBw8ehK6uLvT19SXGKSgoYObMmfDy8hLbJk2ahD179uDGjRvie0hNTQ2LFy8WzxF3d3eEhIS8NA8AUFRUhLa2Nho1agR1dXVoa2ujqKgIzs7OsLe3F9+DOjo62LFjB9LS0gBUFES5ubnYvXu3+LNetGgRNm3ahMePH4tL4ps0afLKS2Kff+8nJCTUyTlTqbbzs9LIkSPFP6pI81pUmjJlCnr37g0AmDFjBmJjY3HhwgXo6Ojgp59+Qr9+/eDt7Q2g4rPlxo0b2Lp16yu9NkQNAQtIogZuyJAh4rLJ0tJSZGVlYe3atRg2bBj27NmD//znP3BycsKZM2ewatUqZGZmIj09HTdu3JAoMoCK/3Br07RpUzx58gSCIEhdRD6/z0aNGkFTU1Nc1ti3b1+kpKQgJCQEmZmZyMjIEH9heP4GOe3atZMqVqX//Oc/8PHxQUREBLZv3w4rKyt88skncHZ2lijmdHV1q2xXmVtaWhosLS0lxmtra0NXVxdXrlyBoqKiWDBWFpCurq548uQJTp8+DRMTEyQkJNT6S2aHDh0kvtfU1BRnL1NSUmBoaCgWjwDQuXPn17p26sWf63/+8x/k5OQAqFhiXFBQgB49ekiMqW35Y3X5N2rUCI0bN37lO+M+/zNQV1cHIPnzrjz+55fCmpmZSfxcTE1NUVJSghs3bohLbx0dHSXilJSUVCmoantf3bhxAyUlJVWKYSsrK5SVleHatWtVXrPqvMo5o6Ojg+HDh2PHjh24evUqbt26JZ4Pz8/CaWhoiAUFADg7O2PPnj1wdXVF27Zt0atXL/Tr10+i4Hxely5d4OzsjKCgIISEhMDa2hq2trbi8s60tDS0bdtWLB6BikLLwsIChw4dqrK/q1evQk1NTSweAaBFixbQ0dF56etjYWEh8b2JiQkOHToEQRCgq6sLS0tL7NmzR5wt1dTUlPhjUk369++P+fPn488//4S9vT3i4uKqzD4CFedU06ZNERkZiRs3buD27dtITU0FIPmat23bViweAclz9XWoqqpi9OjR+OOPP7B161bcvn0b165dw927d8WZ7CtXrqBt27YSP+uWLVuKy1WrWzItreff+3V1zlSq7fysPJbnP5OkeS0qPf+ZU/lZWPlzuHr1KhwcHCTGm5ubs4AkqgYLSKIGrkmTJhL/qevp6aFjx46wtbVFXFwcRo0ahe+++w6xsbH4/PPP0bt3b4wdOxYHDx7E7t27JfZV3Wze88zNzREeHo4rV66gS5cuVfr/97//4ffff5e4pqu62bfKa2c2bNiANWvWYPDgwbCwsMDIkSORlpaGoKAgifHPF1HS8vf3h7u7O44dO4bTp09j9erV4hLNDz/88KW51aS8vFz8RdLe3h4zZsxATk4OUlJSsGrVKjx48ACnT5+GsbExFBUVay0ynv+F9MX4SkpKdfYoFkVFxRr7ysvL0bZtW0RGRkqV38v6K/Ovrlh68aYmAMSZtufVNGNbU3/lHxtKS0vFn8/z17DVtN3rvK8qY73stan0KudM5RJpfX19fPLJJ7C1tYWRkRH69OlTa97NmjXDr7/+igsXLuDkyZM4deoUoqOjMXLkSMybN6/avJYvX44vv/wSx48fx+nTp/Hdd99h27ZttT5WQxAEcVVATf3P/9xrG1vpxfemIAgoKSkR9zNs2DB8++23yM/Px549ezB48OBq3zMv0tTURJ8+fbB//36YmZnh9OnTVZbsA8DZs2cxbtw49OzZE5aWlhgwYACaNm1a5S6p0v68n1fb+fvvv//C09MTT548gaOjIwYNGoSuXbtKLEWV5vV73Tyefw/V9TlT2/lZ6fn/a6R5LSpV95o8/5n94ud3Xb2GRO8bXgNJRDUqLy/Ho0ePsH37dnzzzTeYM2cOhg0bBhMTE9y8efOV7+LXs2dP6Ojo4IcffqiybVFRESIiIpCdnS31LNmPP/6ICRMmYMGCBXB3d0f37t1x69YtALUXci+bybl37554jc7w4cOxatUqxMTE4Pbt2zhz5oxUuRkYGODcuXMSM6EPHjxARkaGuAyud+/eKC0tRUREBFq3bg0dHR3Y2Njg/PnziIuLg62t7Wv94glUzBKlpqZKzLzduHEDT58+fa391aRTp07Izs6Gmpoa2rVrJ36Fh4fj8OHDr73fyl/c8vPzxbbMzMw3zhdAlRv8nD17FsrKyujYsSMMDAxQXFyMp0+fShzPzp078euvv0odQ09PD8rKylWu6Tx79iyUlJReOltf6VXOmZ9//hmNGzfG1q1b4ePjA3t7ezx69AhA7edDfHw81q5di27dusHX1xdRUVGYOHFijTdbunLlCr799lu0atUKHh4e+OGHHxAeHo5Lly4hLS1NvCHQ89cACoKAxMREdOzYscr+DA0NUVhYiJSUFLHt8ePH4rlcm+e3ASpe3+cL7QEDBkBFRQU7duxAcnKyuJxYGgMHDsSRI0cQGxsLc3NzcXnm8yIjI2FiYoLw8HCMHTsWffr0EW/Q8yqfj8rKyhLv9fLy8lpnCE+cOIGLFy9i48aN8Pf3x6BBg9CmTRvcunVLjKuvr487d+7gn3/+EbfLzc1Fjx49cPbs2Wo/B1/MIz8/X2L76tTVOVOptvOzOtK8FtLo0qULkpKSJNqev3aYiP4fC0iiBq6goAAPHz7Ew4cP8eDBAyQnJ2P27NlQV1dH//79oampCU1NTRw+fBg3b97EjRs3sGLFCsTHx0u1TPF5KioqWLJkCU6ePImJEyfi9OnTuHPnDk6ePAlvb29kZ2e/0iMJWrdujVOnTiEtLQ2ZmZnYsGGDeD1nbbk1btwYQMWdVp89e1alv3nz5jh48CDmzp2LK1eu4NatW/jll1+grKwMIyMjqXIbM2YMMjIyMGfOHFy7dg3nz5+Hn58ftLS04OzsDKDibrc2NjbYsWMHbGxsAFQs11JRUUFcXBz69esn9WvxInd3d5SUlGDGjBm4evUqzp07h4CAAAC1F9CNGzfGjRs3kJubK1UcZ2dnfPjhh5gyZQoSExORkZGBoKAgxMbG1vgLnzRMTU3RqFEjrFmzBrdv38axY8ewcePG197f8y5duoSFCxfixo0b2L9/P8LCwuDu7o4mTZqgd+/e6Nq1K7766iucOHECt2/fxo8//ogNGzZIXfQBFctER44cibVr1yImJgaZmZnYs2cPQkND4erqWu0jO6rzKudMq1at8PDhQxw6dAhZWVk4duyY+FD22s6HRo0aITQ0FFu2bMHt27eRnJyM48eP13g9c9OmTbFv3z7MmzcPN27cwM2bN8Xl7h06dBDfE1OnTsW5c+dw/fp1fPvtt7h69ap4fdnzevToATMzM8ycORNnz57FlStXEBAQINXny7Zt2/DLL78gPT0da9euxaFDhzBx4kSxX1VVFc7OzggNDYW5uXmVZd+1sbOzgyAICA0NrXb5KlDxGXT9+nX89ddfuHv3Lvbv3y/O2r7KCgBzc3McOHAAp0+fRnp6OubPn1/rH3sqi9nY2FjcuXMHFy5cgJ+fHx4+fCi+bk5OTtDW1kZAQIBY3H/99dfQ0tKCiYmJ+Dl49epV8Q8NZmZm2LlzJ5KTk3H16lV8/fXXL52xratzplJt5+frvhbS8PHxwbFjxxAWFob09HT8+uuv2L59+yvnT9QQsIAkauC2bduG3r17o3fv3rC1tcX48ePFWYyWLVtCSUkJoaGhuHPnDgYPHgwvLy+kp6cjKCgIT58+feWHzltaWiI6OhpaWlqYOXMmHB0dMWfOHHz88cfYuXNnjXebrM7y5csBAG5ubnBzc8PJkyfF2/bX9pfjnj17onv37vjiiy+wY8eOKv0qKiqIjIxEaWkpPD09MWjQICQmJmLdunUvvQFEJRMTE2zcuBEZGRkYOnQofHx80KpVK+zYsUPi2lF7e3sUFxeLNyhSUlKClZUVlJSU8Mknn0j9WryoadOm2LhxI+7fv4+hQ4di2rRp4rK62mY1J0yYgN27d1f7i351NDU1ERUVhdatW2Py5MkYPHgwUlJSsHbtWlhZWb12/jo6OggKCsLJkyfh6OiIH3/8EXPnzn3t/T3v888/R25uLoYMGYLFixdj9OjR4p17FRUVERkZie7duyMwMBADBw7Eb7/9hmXLlomFv7RmzpyJ8ePHIywsDAMHDsQPP/yACRMm4Ntvv32l/Uh7znh4eGDw4MGYM2cOPvvsMyxfvhxubm6wtLSUeLTNi+zt7fHdd9/hl19+waBBgzB+/Hjo6+vXeLOZli1bYt26dcjMzMTw4cMxdOhQ3L9/H5s2bYKGhgY0NDQQFRWFli1bYsKECXB1dUVGRgY2b95c5ZpFoKKAjYiIgJGRESZPngxPT08YGhpK9ccaX19fxMTEwMnJCXv37sWqVauqXMc2dOhQFBYWVllW+jJqamri+Vl5s6cX+fn5wcrKCl9++SWcnJywYcMGBAQEoE2bNq80e+Xv7w9zc3NMnDgR7u7u4rXnNTExMcGcOXOwa9cuODo6wt/fH23btsUXX3yBlJQUlJeXQ01NDZGRkVBRUcHo0aPh4eEBdXV1REZGQlVVFVpaWhg5ciTWrFkjPtpo/vz5+OijjzBq1CiMGzdOfPxHberynAFqPz9f97WQhq2tLdasWYPff/8dzs7O2LZtGyZPnvzK+RM1BAoCnyRLRPTeuX79OnJycmBtbS22ZWdnw9bWFtu3b6/2F3mi99GhQ4fw9ddf488//xRvtERERK+PN9EhInoP5eTk4IsvvkBQUBB69eqFR48e4fvvv0eHDh1qvLsm0fvk8uXL4rMohw8fzuKRiKiOyGQJa3JysvgcHqDiOVe+vr6wsLBA3759xYfbAhXXbcyePRtWVlawsbGReH6UIAhYuXIlrK2tYWlpiYULF0rcNpuIqKGytrbGd999h59++gmOjo4YO3YsmjRpgk2bNkl1F0qi+q7yeu7nnxVKRERv7p0uYRUEAbt378bSpUuhqKiIv/76C0DFNQSqqqpYuHAh0tLSMH78ePz000/o3LkzgoODkZqaitDQUOTm5mLMmDGYM2cO7OzsxIvnIyMjoaCgAB8fH3z++efiQ4WJiIiIiIio7rzTGcjw8HBs2bJF4g5pz549w8GDB8Ui0sTEBIMGDRJnIWNjY+Hj4wNNTU20b98eo0ePRnR0NABg79698PLyQosWLaCtrQ0fHx+xj4iIiIiIiOrWO13HNHToUEycOFHiOWqZmZlQUlKCjo6O2Karq4s//vgDeXl5yMnJEZ+ZVtlXeZv+mzdvVum7fv16lYcRS6O8vBzPnj2DsrLyK29LRERERERU3wmCgJKSEjRu3BiNGlU/1/hOC8gWLVpUafv333+hpqYm0aampobCwkIUFBQAqHhW2ot9QMXz657f9oMPPkB5eTmKi4uhqqr6Srk9e/YMV69efaVtiIiIiIiI3jedOnWCpqZmtX0yv5PCBx98IBaElQoLC6Guri4Wh4WFhdDQ0JDoAyqKyaKiInG7goICKCkpvXLxCADKysoAKl6s55+RlpKS8tJnUUkzRhb7aigx63v+sohZ3/OXRUzm3/Bi1vf8ZRGzvucvi5jMv+HFrO/5yyJmfc9fFjFfd1/FxcW4evWqWBtVR+YFZLt27VBaWoqsrCy0bt0aAJCeng59fX1oaWmhefPmSE9Px4cffij26enpAQD09PSQnp4u3pI+PT0dHTp0eK08KpetqqioVClApSlIpS1a3/W+GkrM+p6/LGLW9/xlEZP5N7yY9T1/WcSs7/nLIibzb3gx63v+sohZ3/OXRcw32Vdtl/TJ5DEez9PQ0IC9vT1WrlyJgoICJCcnIy4uDk5OTgAAZ2dnhIaG4vHjx8jIyMC2bdvg4uIi9kVGRiI7Oxs5OTmIiIgQ+4iIiIiIiKhuyXwGEgAWLFiAefPmwdbWFurq6ggMDBRnFadNm4bFixfD0dERCgoK8PT0hKOjIwDA3d0dOTk5cHV1RUlJCZycnODt7S3LQyEiIiIiInpvyaSA7NGjh/gMSADQ0tLCmjVrqh2rpqaGoKAgBAUFVelTVFSEv78//P3931quREREREREVEHmS1iJiIiIiIiofmABSURERERERFJhAUlERERERERSYQFJREREREREUmEBSURERERERFJhAUlERERERERSYQFJREREREREUmEBSURERERERFJhAUlERERERERSkZsCMiEhAYMHD4aZmRnc3Nxw4cIFAEBycjK6dOkCMzMz8Ss8PBwAIAgCVq5cCWtra1haWmLhwoUoKyuT5WEQERERERG9t5RknQAA3LlzB5MmTcLs2bMxZMgQnAQyuvcAACAASURBVDhxAhMmTEBcXByuXLmCPn36ICIiosp2UVFROHr0KGJjY6GgoAAfHx9s374dHh4eMjgKIiIiIiKi95tczEAeP34cnTp1wvDhw6GkpIS+ffvCxMQEBw4cwOXLl9G5c+dqt9u7dy+8vLzQokULaGtrw8fHB9HR0e84eyIiIiIiooZBLmYgy8vLoaamJtHWqFEjZGZmIjU1FSoqKrCzs0N5eTkcHR3h7+8PFRUV3Lx5E/r6+uI2urq6uH79OgRBgIKCwrs+DCIiIiIioveagiAIgqyTyMjIwODBg7FkyRI4ODggISEBU6ZMgbOzMx4+fIgePXrAzc0Nubm5mDp1KmxsbBAQEABDQ0PExMSIM5S3b9+Gg4MDkpOToaqq+ko5FBUVISUl5W0cHhERERERUb1hZGRUcz0lyIkjR44ITk5OgpWVlRAYGCh88803QnBwcJVxBw4cEPr37y8IgiCYmZkJ58+fF/vS0tIEQ0PD14pfWFgoJCYmCoWFhRLtiYmJL91WmjGy2FdDiVnf85dFzPqevyxiMv+GF7O+5y+LmPU9f1nEZP4NL2Z9z18WMet7/rKI+br7qqkmep5cXAOZn5+PVq1aITY2Fn/99ReWLVuGq1evwtDQEMHBwcjPzxfHFhUVidWwnp4e0tPTxb709HR06NDhnedPRERERETUEMhFAfn48WOMGDECly5dQnFxMaKiopCVlQU7OzvEx8cjLCwMJSUlyMzMRHh4OIYMGQIAcHZ2RmRkJLKzs5GTk4OIiAi4uLjI+GiIiIiIiIjeT3JxE522bdti/vz5mDJlCh4/foyuXbti06ZNUFdXR3h4OBYuXAhra2uoqanBzc0NXl5eAAB3d3fk5OTA1dUVJSUlcHJygre3t4yPhoiIiIiI6P0kFwUkALi4uFQ7e6ivr4/NmzdXu42ioiL8/f3h7+9fp7kUlpZATUkZAGBhYVGljYiIiIiIqCGSmwJSnqgpKaPtppkSbXe8l8ooGyIiIiIiIvkgF9dAEhERERERkfxjAUlERERERERSYQFJREREREREUmEBSURERERERFJhAfkGCktLAPz/nVqfbyMiIiIiInrf8C6sb4B3ayUiIiIiooaEM5BEREREREQkFRaQREREREREJBW5KSATEhIwePBgmJmZwc3NDRcuXAAA5OXlwdfXFxYWFujbty927twpblNcXIzZs2fDysoKNjY2WLt2razSJyIiIiIieu/JRQF5584dTJo0Ce7u7jh79iwmTZqECRMm4OHDh5g7dy7U1dVx6tQphISEYMWKFbhy5QoAYPXq1cjKysKhQ4ewfft27Ny5E4cPH5bx0RAREREREb2f5KKAPH78ODp16oThw4dDSUkJffv2hYmJCQ4cOICDBw/Cz88PqqqqMDExwaBBg8RZyNjYWPj4+EBTUxPt27fH6NGjER0dLeOjISIiIiIiej/JRQFZXl4ONTU1ibZGjRrh5MmTUFJSgo6Ojtiuq6uLa9euIS8vDzk5OdDX16/SR0RERERERHVPQRAEQdZJZGRkYPDgwViyZAkcHByQkJCAKVOmwNTUFFeuXMGZM2fEsbt27UJ0dDRCQkJga2uLpKQkaGhoAKi4jjIgIAAnT5585RyKioqQkpICoOK5jtU9niMpKUmiTdpxRERERERE9YWRkRFUVVWr7xTkxJEjRwQnJyfByspKCAwMFL755hvB29tbMDY2lhi3detWwcvLS3j06JHQqVMn4eHDh2Lf4cOHBQcHh9eKX1hYKCQmJgqFhYWCIAhCm40zJL5qIu04QRCExMTEl+YhzZi6HlffY9b3/GURs77nL4uYzL/hxazv+csiZn3PXxYxmX/Di1nf85dFzPqevyxivu6+XqyJqqP0bmvZ6uXn56NVq1aIjY0V24YPHw53d3ecPn0aWVlZaN26NQAgPT0d+vr60NLSQvPmzZGeno4PP/xQ7NPT05PJMRAREREREb3v5OIayMePH2PEiBG4dOkSiouLERUVhaysLPTv3x/29vZYuXIlCgoKkJycjLi4ODg5OQEAnJ2dERoaisePHyMjIwPbtm2Di4uLjI+GiIiIiIjo/SQXM5Bt27bF/PnzMWXKFDx+/Bhdu3bFpk2boK6ujgULFmDevHmwtbWFuro6AgMDYWpqCgCYNm0aFi9eDEdHRygoKMDT0xOOjo4yPhoiIiIiIqL3k1wUkADg4uJS7eyhlpYW1qxZU+02ampqCAoKQlBQ0NtOj4iIiIiIqMGTiyWsREREREREJP9YQBIREREREZFUWEASERERERGRVFhAEhERERERkVRYQBIREREREZFUWEASERERERGRVFhAEhERERERkVRYQBIREREREZFUWEASERERERGRVOSmgDx37hyGDBkCc3NzfPrpp9i3bx8AIDk5GV26dIGZmZn4FR4eDgAQBAErV66EtbU1LC0tsXDhQpSVlcnyMIiIiIiIiN5bSrJOAADKysrg6+uLefPmYcCAAUhMTISXlxfMzMxw5coV9OnTBxEREVW2i4qKwtGjRxEbGwsFBQX4+Phg+/bt8PDwkMFREBERERERvd/kYgbyyZMn+Oeff1BWVgZBEKCgoABlZWUoKiri8uXL6Ny5c7Xb7d27F15eXmjRogW0tbXh4+OD6Ojod5w9ERERERFRwyAXM5BNmzaFu7s7pk+fjsDAQJSXl2PRokVo1aoVUlNToaKiAjs7O5SXl8PR0RH+/v5QUVHBzZs3oa+vL+5HV1cX169fF4tQIiIiIiIiqjsKgiAIsk6ivLwcy5cvh6mpKezs7HDq1Cl89dVXiIqKwvfff48ePXrAzc0Nubm5mDp1KmxsbBAQEABDQ0PExMSIM5S3b9+Gg4MDkpOToaqq+ko5FBUVISUlBQBgYWGBtptmSvTf8V6KpKQkiTZpxxEREREREdUXRkZGNddTghz47bffBHd3d4m26dOnC0uWLKky9sCBA0L//v0FQRAEMzMz4fz582JfWlqaYGho+Fo5FBYWComJiUJhYaEgCILQZuMMia+aSDtOEAQhMTHxpXlIM6aux9X3mPU9f1nErO/5yyIm8294Met7/rKIWd/zl0VM5t/wYtb3/GURs77nL4uYr7uvF2ui6sjFNZD37t1DcXGxRJuSkhL+/fdfBAcHIz8/X2wvKioSq2E9PT2kp6eLfenp6ejQocO7SZqIiIiIiKiBkYsC0sbGBqmpqdi9ezcEQcCZM2cQHx8PV1dXxMfHIywsDCUlJcjMzER4eDiGDBkCAHB2dkZkZCSys7ORk5ODiIgIuLi4yPhoiIiIiIiI3k9ycRMdAwMDhISEYM2aNVi0aBFat26N4OBgmJiYIDw8HAsXLoS1tTXU1NTg5uYGLy8vAIC7uztycnLg6uqKkpISODk5wdvbW8ZHQ0RERERE9H6SiwISAOzs7GBnZ1elXV9fH5s3b652G0VFRfj7+8Pf3/8tZ0dERERERERysYSViIiIiIiI5B8LSCIiIiIiIpIKC0giIiIiIiKSCgtIIiIiIiIikgoLSCIiIiIiIpIKC0giIiIiIiKSCgtIIiIiIiIikgoLSCIiIiIiIpIKC0giIiIiIiKSitwUkOfOncOQIUNgbm6OTz/9FPv27QMA5OXlwdfXFxYWFujbty927twpblNcXIzZs2fDysoKNjY2WLt2razSJyIiIiIieu8pyToBACgrK4Ovry/mzZuHAQMGIDExEV5eXjAzM8OyZcugrq6OU6dOIS0tDePHj4exsTE6d+6M1atXIysrC4cOHUJubi7GjBkDAwMD2NnZyfqQiIiIiIiI3jtyMQP55MkT/PPPPygrK4MgCFBQUICysjIUFRVx8OBB+Pn5QVVVFSYmJhg0aJA4CxkbGwsfHx9oamqiffv2GD16NKKjo2V8NERERERERO8nuSggmzZtCnd3d0yfPh1du3bFqFGjMHfuXDx69AhKSkrQ0dERx+rq6uLatWvIy8tDTk4O9PX1q/QRERERERFR3VMQBEGQdRLl5eVYvnw5TE1NYWdnh1OnTuGrr77C2rVr8eWXX+LMmTPi2F27diE6OhohISGwtbVFUlISNDQ0AAAJCQkICAjAyZMnXzmHoqIipKSkAAAsLCzQdtNMif473kuRlJQk0SbtOCIiIiIiovrCyMgIqqqq1XcKcuC3334T3N3dJdqmT58ujB49WjA2NpZo37p1q+Dl5SU8evRI6NSpk/Dw4UOx7/Dhw4KDg8Nr5VBYWCgkJiYKhYWFgiAIQpuNMyS+aiLtOEEQhMTExJfmIc2Yuh5X32PW9/xlEbO+5y+LmMy/4cWs7/nLImZ9z18WMZl/w4tZ3/OXRcz6nr8sYr7uvl6siaojF0tY7927h+LiYok2JSUldO3aFaWlpcjKyhLb09PToa+vDy0tLTRv3hzp6ekSfXp6eu8sbyIiIiIiooZELgpIGxsbpKamYvfu3RAEAWfOnEF8fDwGDhwIe3t7rFy5EgUFBUhOTkZcXBycnJwAAM7OzggNDcXjx4+RkZGBbdu2wcXFRcZHQ0RERERE9H6SiwLSwMAAISEh2LJlCywsLBAUFITg4GAYGxtjwYIFKC0tha2tLfz8/BAYGAhTU1MAwLRp09C+fXs4OjrC3d0dw4cPh6Ojo4yPhoiIiIiI6P0kF8+BBAA7O7tqn9+opaWFNWvWVLuNmpoagoKCEBQU9LbTIyIiIiIiavDkYgaSiIiIiIiI5B8LSCIiIiIiIpIKC0giIiIiIiKSCgtIIiIiIiIikgoLSCIiIiIiIpIKC0giIiIiIiKSCgtIIiIiIiIikgoLSCIiIiIiIpIKC0giIiIiIiKSipKsEwCA2NhYzJs3T6KtoKAAw4YNw7Bhw+Dm5gY1NTWxz8fHBxMnToQgCFi1ahV27tyJsrIyuLi4YNasWVBUVHzXh0BERERERPTek4sC0tnZGc7OzuL3CQkJCAwMhK+vL44fP44+ffogIiKiynZRUVE4evQoYmNjoaCgAB8fH2zfvh0eHh7vMn0iIiIiIqIGQe6WsD579gwzZszA/Pnz8dFHH+Hy5cvo3LlztWP37t0LLy8vtGjRAtra2vDx8UF0dPQ7zpiIiIiIiKhhkIsZyOdt2LABnTp1goODAwAgNTUVKioqsLOzQ3l5ORwdHeHv7w8VFRXcvHkT+vr64ra6urq4fv06BEGAgoKCrA6BiIiIiIjovaQgCIIg6yQqPXv2DH379sX69evRrVs3AMDEiRPRo0cPuLm5ITc3F1OnToWNjQ0CAgJgaGiImJgYcYby9u3bcHBwQHJyMlRVVV8pdlFREVJSUgAAFhYWaLtppkT/He+lSEpKkmiTdhwREREREVF9YWRkVHM9JciRPXv2CM7OzrWOOXDggNC/f39BEATBzMxMOH/+vNiXlpYmGBoavlbswsJCITExUSgsLBQEQRDabJwh8VUTaccJgiAkJia+NA9pxtT1uPoes77nL4uY9T1/WcRk/g0vZn3PXxYx63v+sojJ/BtezPqevyxi1vf8ZRHzdff1Yk1UHbm6BvLIkSNwdHQUv8/Ly0NwcDDy8/PFtqKiIrEa1tPTQ3p6utiXnp6ODh06vLuEiYiIiIiIGhC5KiAvXLggLl0FAE1NTcTHxyMsLAwlJSXIzMxEeHg4hgwZAqDi7q2RkZHIzs5GTk4OIiIi4OLiIqv0iYiIiIiI3mtycxOdsrIyZGdnQ1tbW2xr1KgRwsPDsXDhQlhbW0NNTQ1ubm7w8vICALi7uyMnJweurq4oKSmBk5MTvL29ZXUIRERERERE7zW5KSAVFRWRmppapV1fXx+bN2+ucRt/f3/4+/u/5eyIiIiIiIhIrpawEhERERERkfxiAUlERERERERSYQFJREREREREUmEBSURERERERFJhAUlERERERERSYQFJREREREREUmEBSURERERERFJhAUlERERERERSYQFJREREREREUpGLAjI2NhZmZmYSX507d8bcuXORl5cHX19fWFhYoG/fvti5c6e4XXFxMWbPng0rKyvY2Nhg7dq1MjwKIiIiIiKi95uSrBMAAGdnZzg7O4vfJyQkIDAwEL6+vpg7dy7U1dVx6tQppKWlYfz48TA2Nkbnzp2xevVqZGVl4dChQ8jNzcWYMWNgYGAAOzs7GR4NERERERHR+0kuZiCf9+zZM8yYMQPz58+HpqYmDh48CD8/P6iqqsLExASDBg0SZyFjY2Ph4+MDTU1NtG/fHqNHj0Z0dLSMj4CIiIiIiOj9JHcF5IYNG9CpUyc4ODggMzMTSkpK0NHREft1dXVx7do15OXlIScnB/r6+lX6iIiIiIiIqO4pCIIgyDqJSs+ePUPfvn2xfv16dOvWDYmJiZg8eTLOnDkjjtm1axeio6MREhICW1tbJCUlQUNDA0DF0teAgACcPHnylWMXFRUhJSUFAGBhYYG2m2ZK9N/xXoqkpCSJNmnHERERERER1RdGRkZQVVWtvlOQI3v27BGcnZ3F71NSUgRjY2OJMVu3bhW8vLyER48eCZ06dRIePnwo9h0+fFhwcHB4rdiFhYVCYmKiUFhYKAiCILTZOEPiqybSjhMEQUhMTHxpHtKMqetx9T1mfc9fFjHre/6yiMn8G17M+p6/LGLW9/xlEZP5N7yY9T1/WcSs7/nLIubr7uvFmqg6crWE9ciRI3B0dBS/b9euHUpLS5GVlSW2paenQ19fH1paWmjevDnS09Ml+vT09N5pzi9TWFoi/tvCwqJKGxERERERUX0hVwXkhQsX0K1bN/F7DQ0N2NvbY+XKlSgoKEBycjLi4uLg5OQEoOLuraGhoXj8+DEyMjKwbds2uLi4yCr9aqkpKaPtppkSX2pKyrJOi4iIiIiI6JXJTQFZVlaG7OxsaGtrS7QvWLAApaWlsLW1hZ+fHwIDA2FqagoAmDZtGtq3bw9HR0e4u7tj+PDhEjOYREREREREVHfk4jmQAKCoqIjU1NQq7VpaWlizZk2126ipqSEoKAhBQUFvOz0iIiIiIqIGT25mIImIiIiIiEi+sYAkIiIiIiIiqbCAJCIiIiIiIqmwgCQiIiIiIiKpsIAkIiIiIiIiqbCAJCIiIiIiIqmwgCQiIiIiIiKpsIAkIiIiIiIiqbCAJCIiIiIiIqnITQGZnZ0NHx8fmJubo0+fPtiyZQsAIDk5GV26dIGZmZn4FR4eDgAQBAErV66EtbU1LC0tsXDhQpSVlcnyMIiIiIiIiN5bSrJOAKgoBCdPnowePXogLCwMGRkZGDVqFIyMjHD9+nX06dMHERERVbaLiorC0aNHERsbCwUFBfj4+GD79u3w8PCQwVEQERERERG93+RiBvLChQt48OABAgICoKysjI4dO2LHjh3Q1dXF5cuX0blz52q327t3L7y8vNCiRQtoa2vDx8cH0dHR7zh7IiIiIiKihkEuCshLly6hY8eOWL58OXr16oVPP/0UFy5cQNOmTZGamopz587Bzs4Offv2RXBwMIqLiwEAN2/ehL6+vrgfXV1dXL9+HYIgyOpQiIiIiIiI3lsKghxUWz/++CPCwsIwdepUeHt7IyUlBePGjcO6deuwYcMG9OjRA25ubsjNzcXUqVNhY2ODgIAAGBoaIiYmRpyhvH37NhwcHJCcnAxVVdVXyqGoqAgpKSkAAAsLC7TdNFOi/473UiQlJUm0STNO2n0RERERERHJAyMjo5rrKUEOrF+/XrC2tpZomzlzprB06dIqYw8cOCD0799fEARBMDMzE86fPy/2paWlCYaGhq+VQ2FhoZCYmCgUFhYKgiAIbTbOkPiqiTTjpN2XIAhCYmKiVPnW5bj6HrO+5y+LmPU9f1nEZP4NL2Z9z18WMet7/rKIyfwbXsz6nr8sYtb3/GUR83X39WJNVB25WMKqq6uLgoIClJaWim1lZWXIy8tDcHAw8vPzxfaioiKxGtbT00N6errYl56ejg4dOry7xImIiIiIiBoQuSgge/XqhSZNmmDlypUoLS3FuXPnEB8fD1dXV8THxyMsLAwlJSXIzMxEeHg4hgwZAgBwdnZGZGQksrOzkZOTg4iICLi4uMj4aIiIiIiIiN5PUj/GIzs7GxoaGtDQ0MDZs2fx22+/wdzcHIMGDXrjJNTU1LB161YEBQXBxsYGGhoamDNnDszNzREeHo6FCxfC2toaampqcHNzg5eXFwDA3d0dOTk5cHV1RUlJCZycnODt7f3G+RAREREREVFVUhWQhw8fhp+fHyIiItCuXTtMmDABzZo1w65du5CXl4dRo0a9cSLt2rVDZGRklXZ9fX1s3ry52m0UFRXh7+8Pf3//N45PREREREREtZNqCesPP/wADw8PWFlZITY2Fs2aNcMff/yBRYsWYdu2bW87RyIiIiIiIpIDUhWQ165dw+jRo6GsrIyTJ0/C1tYWioqKsLCwwN27d992jkRERERERCQHpCogGzdujKdPn+Lp06e4cOECrK2tAVQ8d1FLS+utJkhERERERETyQaprIHv06IF58+ZBXV0dqqqq6N27NxISEvDdd9+hT58+bztHIiIiIiIikgNSzUDOmzcPH330ER49eoTly5dDXV0dJ0+eRMeOHTFjxoy3nSMRERERERHJAalmIM+ePYtFixZBQ0NDbAsICHhrSREREREREZH8kWoGcu7cubxZDhERERERUQMnVQH50Ucf4f79+287FyIiIiIiIpJjUi1htba2hq+vL2xsbNCuXTuoqalJ9E+fPv2tJEdERERERETyQ6oCMj4+Htra2rh27RquXbsm0aegoFAnBWR2djbmzZuHs2fPQkNDA+PGjYOnpyfy8vIwe/ZsnD59GpqamvD19cWwYcMAAMXFxZg/fz4OHjwIJSUleHh4YNKkSW+cCxEREREREVUlVQF5+PDht5qEIAiYPHkyevTogbCwMGRkZGDUqFEwMjLC5s2boa6ujlOnTiEtLQ3jx4+HsbExOnfujNWrVyMrKwuHDh1Cbm4uxowZAwMDA9jZ2b3VfImIiIiIiBoiqa6BrFRWVobi4mLxKz8/HydPnnzjJC5cuIAHDx4gICAAysrK6NixI3bs2IGWLVvi4MGD8PPzg6qqKkxMTDBo0CDs3LkTABAbGwsfHx9oamqiffv2GD16NKKjo984HyIiIiIiIqpKqhnI5ORkzJo1Czdv3qy2PzU19Y2SuHTpEjp27Ijly5dj37590NDQwMSJE2FgYAAlJSXo6OiIY3V1dfHHH38gLy8POTk50NfXl+iLiop6o1yIiIiIiIioegqCIAgvGzRq1CgUFRVh+PDhWLBgAWbNmoXMzExERUVhxYoVGDBgwBsl8eOPPyIsLAxTp06Ft7c3UlJSMG7cOKxbtw6TJ0/GmTNnxLG7du1CdHQ0QkJCYGtri6SkJPH5lAkJCQgICHitWdGioiKkpKQAACwsLNB200yJ/jveS5GUlCTRJs04afdFREREREQkD4yMjKCqqlp9pyCFbt26CX///bcgCIIwdOhQISkpSRAEQVi/fr0wZswYaXZRq/Xr1wvW1tYSbTNnzhQ8PDwEY2NjifatW7cKXl5ewqNHj4ROnToJDx8+FPsOHz4sODg4vFYOhYWFQmJiolBYWCgIgiC02ThD4qsm0oyTdl+CIAiJiYlS5VuX4+p7zPqevyxi1vf8ZRGT+Te8mPU9f1nErO/5yyIm8294Met7/rKIWd/zl0XM193XizVRdaS6BrKsrAwtW7YEALRr1w5Xr14FAPTv3/+Nl68CFUtPCwoKUFpaKhHT0NAQpaWlyMrKEtvT09Ohr68PLS0tNG/eHOnp6RJ9enp6b5wPERERERERVSVVAamjo4NLly4BANq3b4/Lly8DAAoLC1FQUPDGSfTq1QtNmjTBypUrUVpainPnziE+Ph4DBgyAvb09Vq5ciYKCAiQnJyMuLg5OTk4AAGdnZ4SGhuLx48fIyMjAtm3b4OLi8sb5EBERERERUVVS3URnyJAhmDFjBoKDg2FnZ4eRI0eiRYsWSEhIgKGh4Rsnoaamhq1btyIoKAg2NjbQ0NDAnDlz0K1bNyxYsADz5s2Dra0t1NXVERgYCFNTUwDAtGnTsHjxYjg6OkJBQQGenp5wdHR843yIiIiIiIioKqkKyLFjx0JFRQXKysro2rUr/Pz8sHbtWrRu3RrLly+vk0TatWuHyMjIKu1aWlpYs2ZNtduoqakhKCgIQUFBdZIDERERERER1UyqAhIAPDw8xH+PGzcO48aNeysJERERERERkXyq9RrI0tJS7Ny5E0+ePJFo37x5M6Kjo1FWVvZWkyMiIiIiIiL5UeMMZHFxMXx8fHD69Gm0a9cOVlZWYt+VK1ewd+9eHD58GCEhIVBRUXknyRIREREREZHs1DgD+dNPP+Hq1auIioqSKB4BYOnSpdi2bRvOnz+P7du3v/UkiYiIiIiISPZqLCBjY2Px9ddfw9zcvNp+CwsL+Pn5Yc+ePW8tOSIiIiIiIpIfNRaQd+7cqbF4rNSzZ0/cunWrzpMiIiIiIiIi+VNjAamuro5nz57VunFpaSlUVVXrPCkiIiIiIiKSPzUWkEZGRjh06FCtG8fHx0NfX7/OkyIiIiIiIiL5U2MB6e7ujnXr1tVYRB46dAgREREYPnz4W0uOiIiIiIiI5EeNj/GwtbWFp6cnfH19YWhoCDMzMzRp0gSPHz/G+fPnceXKFYwaNQpOTk51ksiGDRvw/fffQ1lZWWxbv349VFRU4ObmBjU1NbHdx8cHEydOhCAIWLVqFXbu3ImysjK4uLhg1qxZUFRUrJOciIiIiIiI6P/VWEACwFdffYXu3bvj559/xu+//468vDw0a9YMZmZm+Prrr9GzZ886SyQ1NRX+/v4YO3asRHt0dDT69OmDiIiIKttERUXh6NGjiI2NhYKCAnx8fLB9+3Z4eHjUWV5ERERERERUodYCEqiYibS1tX3riaT+H3v3Hhdj/v+P/zF0GFMO5oHlhAAAIABJREFU+3bYN9YhhSKHCsVaEW+r1cH5tE45lcNGZIV1ikV2U2iJZR2zK9aS+Fpy2l2nNLzfbSSnQSRkCWmm0/X7w6/5NGpyoZqZetxvt2635nW95vV8TIeZec51zVyJiejfv3+h8StXrsDa2rrI6+zfvx+jRo1CnTp1ALzeMxkWFsYGkoiIiIiIqBRofQ9kWcrMzMTt27exbds2fPrpp3B1dcWePXsAvG4sL168CBcXF3Tt2hVBQUHIysoCANy6dUvjQ3wsLCxw48YNCIKgk9tBRERERERUnkkEPei2kpOTMXv2bIwfPx4dO3ZEfHw8fHx8EBwcjJ9//hmOjo4YPHgwnjx5gqlTp6JTp07w9/dHixYtsHfvXvUeyuTkZPTo0QPx8fHvfHoRlUqFhIQEAICDgwM+2Rygsf2e13LI5XKNMTHzxK5FRERERESkD2xtbbX3U4KeCgwMFObNm1do/PDhw0LPnj0FQRAEOzs74b///a96W1JSktCiRYv3qqdUKoW4uDhBqVQKgiAI9X+apfGljZh5YtcSBEGIi4sTlbck5xl6TUPPr4uahp5fFzWZv+LVNPT8uqhp6Pl1UZP5K15NQ8+vi5qGnl8XNd93rTd7oqJoPYQ1Pj4eOTk5pdXUarh8+TI2bNigMaZSqWBiYoKgoCC8fPlSYzy/G7a0tIRCoVBvUygUaNKkSZlkJiIiIiIiqmi0NpCjR49GWloaAGDkyJF4/vx5qYWQyWQICwvD4cOHkZeXh7Nnz+LgwYPo27cvjh49irCwMGRnZ+POnTsIDw9Hv379AAAeHh7YtGkTUlNTkZaWhvXr18PT07PUchIREREREVVkWj+F1djYGLt374ajoyNiY2MRGxuL6tWrFzm3ffv2HxTCwsICoaGhCAkJQUBAAD7++GMsW7YMLVu2RHh4OJYsWQInJydIpVIMHjwYo0aNAgAMGzYMaWlpGDBgALKzs+Hu7g4vL68PyqIrypxsSI2M4eDgUGiMiIiIiIhIH2htIEeMGIGwsDD88MMPkEgkmDJlSpHzJBIJEhMTPziIi4sLXFxcCo1bWVlhy5YtRV6ncuXK8PPzg5+f3wfX1zWpkXGRH7ZDRERERESkL7Q2kFOmTMHQoUORnp6OL774AhEREfjoo4/KMhsRERERERHpEa0NJADUrFkTNWvWxLJly9CqVSuYmJiUVS4iIiIiIiLSM8U2kPn69u2L+Ph4rF+/HlevXoWJiQmaNm2KMWPGoG3btqWdkYiIiIiIiPSA1k9hLSguLg7Dhg3DgwcP0L17d3z66adITk7G8OHDERcXV9oZiYiIiIiISA+I2gMZEhKCfv36ITAwUGN83rx5WL16NbZt21Yq4YiIiIiIiEh/iNoDmZCQoD51RkGjR4/G33//XeKhiIiIiIiISP+IaiCrVauGly9fFhp//vw5jI15nkIiIiIiIqKKQFQD2alTJyxbtgyPHz9Wjz18+BBBQUHo1KlTqYUjIiIiIiIi/SHqPZB+fn4YMmQIXFxc0KBBAwBAcnIyateujZCQkFINSERERERERPpBVAP573//G9HR0YiKisK1a9cAACNGjIC7uzvMzc1LJMjGjRsRGhqqcUjsjz/+iKZNm2LOnDk4d+4cqlatismTJ2PgwIEAgKysLCxcuBAxMTEwMjLCiBEjMHHixBLJQ0RERERERJpENZAAYG5ujmHDhpVakMTERPj5+WHs2LEa476+vpDJZDhz5gySkpIwfvx4tGrVCtbW1ggJCUFKSgqOHTuGJ0+eYMyYMWjevDlcXFxKLScREREREVFFJeo9kGUhMTERNjY2GmMZGRmIiYmBr68vTE1N0bp1a7i5uWH37t0AgKioKHh7e6Nq1apo3Lgxhg8fjsjISF3EJyIiIiIiKvf0ooHMzMzE7du3sW3bNnz66adwdXXFnj17cOfOHRgZGanfdwkAFhYWuH79OtLT05GWlgYrK6tC24iIiIiIiKjkSQRBEHQdIjk5GbNnz8b48ePRsWNHxMfHw8fHB15eXti6dStiY2PVc/fs2YPIyEisXr0azs7OkMvl6vdhnj17Fv7+/jh9+vQ7Z1CpVEhISAAAODg44JPNARrb73kth1wu1xgTM68k1yIiIiIiIipttra2MDU1LXqjIMLWrVuFx48fi5laYgIDA4XRo0cLrVq10hjfvn27MGrUKOHp06dCs2bNNHIdP35c6NGjx3vVUyqVQlxcnKBUKgVBEIT6P83S+NJGzLySXCtfXFyciFslbl5JrqWLmoaeXxc1DT2/Lmoyf8Wraej5dVHT0PProibzV7yahp5fFzUNPb8uar7vWm/2REURdQjr6tWr8eLFi5JsajVcvnwZGzZs0BhTqVSoW7cucnJykJKSoh5XKBSwsrJCjRo1ULNmTSgUCo1tlpaWpZaTiIiIiIioIhPVQDZr1gyXLl0qtRAymQxhYWE4fPgw8vLycPbsWRw8eBBffvklunfvjuDgYGRmZiI+Ph7R0dFwd3cHAHh4eGDNmjV49uwZbt++jR07dsDT07PUchIREREREVVkok7j0bhxY3zzzTf46aef0KhRI0ilUo3twcHBHxTCwsICoaGhCAkJQUBAAD7++GMsW7YMLVu2xOLFi7FgwQI4OztDJpNh5syZaNOmDQBg2rRpWLp0KVxdXSGRSDBy5Ei4urp+UBZ9p8zJhtTIGA4ODoXGiIiIiIiISpOoBjI5OVndsDx//hzPnz8v8SAuLi5Fnr+xRo0aWLVqVZHXkUqlCAwMRGBgYInn0VdSI+MiP2yHiIiIiIiotIlqILdv317aOYiIiIiIiEjPiT4PpEqlwr59+7By5Uo8e/YMFy5cQHp6emlmIyIiIiIiIj0iag/kkydPMGTIEDx48AB5eXkYOHAgNm7ciMTERGzbtg2NGzcu5ZhERERERESka6L2QH733Xdo2LAhzp07pz6h5LJly9CoUSN8//33pRqQiIiIiIiI9IOoBvLMmTOYNm0azM3N1WP/+te/EBAQgAsXLpRaOCIiIiIiItIfohrI9PR0VKtWrdC4iYkJsrKySjwUERERERER6R9RDWTr1q0RFRVVaHzz5s2wtbUt8VD0YZQ52erv80+/UnCMiIiIiIjofYj6EJ3p06dj9OjRuHTpErKzs7Fq1SrcuHEDN2/exObNm0s7I70jniuSiIiIiIhKg6g9kHZ2dti1axdq1qyJxo0b48qVK2jcuDEiIiLQrl270s5IREREREREekDUHkgAsLa2xnfffVeaWZCWlgZ3d3csXboU3bp1w//7f/8PM2bMUH/yKwAsWrQIHh4eyMrKwsKFCxETEwMjIyOMGDECEydOLNV8REREREREFZnoBvLvv//G5s2bkZSUhJycHLRs2RJjx45Fy5YtSyzM3Llz8ezZM/Xlq1evYsiQIZg/f36huSEhIUhJScGxY8fw5MkTjBkzBs2bN4eLi0uJ5SEiIiIiIqL/I+oQ1r/++guDBg1CSkoKOnfujC5duuD27dsYMmQIzp8/XyJBfv75Z1SpUgV169ZVj125cgU2NjZFzo+KioK3tzeqVq2Kxo0bY/jw4YiMjCyRLBVF/gfr5H/QTsExIiIiIiKiN4naAxkUFITx48dj+vTpGuNLlizBihUr8Ouvv35QiNu3b2Pz5s2IjIxEv3791OOJiYnIy8vD6tWrYWpqioEDB2LChAl4/vw50tLSYGVlpZ5rYWGBiIiID8pR0fDDdoiIiIiI6F1IBEEQ3japVatWiI6ORqNGjTTGb926hT59+iA+Pv69A+Tk5GDo0KGYMmUKnJ2d4eLignnz5sHJyQnjx4/HgAED4OrqCoVCgUmTJmH8+PHo1q0bnJ2dIZfLYW5uDgA4e/Ys/P39cfr06ffKoVKpkJCQAOD1HrmiGiu5XK4xJmZeSa6lq5pERERERFRx2NraanwOjQZBhH79+gkHDhwoNH7o0CHBzc1NzBJarVq1Spg3b576crdu3YTjx48XOXfTpk3CmDFjhKdPnwrNmjUTHj9+rN52/PhxoUePHu+dQ6lUCnFxcYJSqRQEQRDq/zRL40sbMfNKci1d1RQEQYiLiyt2+7vM09e1KkpNQ8+vi5rMX/FqGnp+XdQ09Py6qMn8Fa+moefXRU1Dz6+Lmu+71ps9UVG0HsL6119/qb/v0aMHFi1ahEePHsHe3h6VKlXC5cuXERoaiqlTp35Qd3vo0CE8fvwYhw4dAgC8fPkS06dPh4+PD168eIEZM2ZAIpEAeL2X0MTEBDVq1EDNmjWhUChQq1YtAIBCoYClpeUHZSEiIiIiIiLttDaQ48aNg0QigVDgCNcVK1YUmrd48WIMGzbsvQMcPnxY43L+IawODg7o3r07atWqhZEjRyIxMRE7duzAokWLAAAeHh5Ys2YNVq9ejWfPnmHHjh2YOXPme+cgIiIiIiKi4mltII8dO1aWOQqpVq0a1q9fj+XLl2PVqlWoUaMGJk2ahB49egAApk2bhqVLl8LV1RUSiQQjR46Eq6urTjMTERERERGVZ1obyPr165dlDrXjx4+rv7e3t9d6ag6pVIrAwEAEBgaWVTQiIiIiIqIKTdRpPO7fv4/vv/8eSUlJUKlUhbbrem8lERERERERlT5RDWRAQABu376Nzz//HFWqVCntTERERERERKSHRDWQf//9NzZv3gw7O7vSzkNERERERER6qpKYSXXq1NF+IkkiIiIiIiKqEEQ1kFOmTMG3336La9euQaVSISsrS+OLiIiIiIiIyj9Rh7DWr18fN27cgKenZ5HbExMTSzQUERERERER6R9RDeT8+fPRqFEjeHp6QiaTlXYmIiIiIiIi0kOiGsjk5GRERUWhcePGpRyHiIiIiIiI9JWo90Da2NjgwYMHpZ2FiIiIiIiI9JioBtLHxwdz587Fli1bcPLkSfz1118aXyUpLS0NHTt2xIkTJwAA9+7dw6hRo2BnZ4fPP/9cPQ4A6enpmDx5MhwcHNC1a1fs3r27RLMQERERERHR/xF1COvEiRMBAMuXLy+0TSKRlOiH6MydOxfPnj1TX546dSo6deqEjRs34syZM/Dz80NMTAz+9a9/Yd68eZDJZDhz5gySkpIwfvx4tGrVCtbW1iWWh4iIiIiIiF4T1UAeO3astHMAAH7++WdUqVIFdevWBQDcvHkT165dQ0REBIyNjeHs7IwOHTpg3759GDx4MGJiYvD777/D1NQUrVu3hpubG3bv3o158+aVSV4iIiIiIqKKRPRpPErb7du3sXnzZkRGRqJfv34AgFu3bqF+/fqQSqXqeRYWFrh+/Tru3LkDIyMjNGjQQGPbkSNHSj0rERERERFRRSQRBEF426QhQ4YUu/2XX375oBA5OTkYOnQopkyZAmdnZ7i4uGDevHl4/vw5tmzZgt9++009d9WqVbh9+za+/PJLTJo0CbGxsepte/bsQWRkJCIjI985g0qlQkJCAgDAwcEBn2wO0Nh+z2s55HK5xpiYeSW5lq5qNm9pA3Pp/52+5aXyFZIu89yfRERERETlka2tLUxNTYvcJmoPZOPGjSGRSNSXs7OzcffuXVy7dg1jx4794IBr166FjY0NnJ2dNcarVKkCpVKpMaZUKiGTyYrd9iFsbW21bnNwcBC1hph5JblWWdQs2Gje81pe7FpyufyttcTM0cVaFaWmoefXRU3mr3g1DT2/Lmoaen5d1GT+ilfT0PProqah59dFzfddq+BONW1ENZBFfXgOAKxevRqPHz8Ws0SxDh06hMePH+PQoUMAgJcvX2L69Onw8fHB/fv3kZWVBRMTEwCAQqGAo6MjGjVqhJycHKSkpKBevXrqbVZWVh+ch4iIiIiIiAoTdRoPbfr27YvDhw9/cIjDhw9DLpcjLi4OcXFxqFevHlauXAlvb29YWVkhNDQUWVlZOHXqFM6fP49evXrB3Nwc3bt3R3BwMDIzMxEfH4/o6Gi4u7t/cB4iIiIiIiIq7IMayKSkJIh4C+UHWbNmDZKSktCxY0csXboUK1euVH9K6+LFi5GTkwNnZ2f4+vpi5syZaNOmTanmISIiIiIiqqhEHcI6Y8aMQmMvX77E+fPn4erqWuKhjh8/rv6+fv362LRpU5HzatSogVWrVpV4fSIiIiIiIipMVAP56NEjjcsSiQTGxsYYN24cvLy8SiUYERERERER6RdRDeT27dtLOwcRERERERHpuQ96DyQRERERERFVHFr3QHbu3FnUAhKJBH/++WeJBSIiIiIiIiL9pLWBHDx4MCQSidYrRkVF4e7du+pzMBIREREREVH5prWB/Oqrr4ocf/jwIebOnYu7d++if//+mD17dqmFIyIiIiIiIv0h6kN08u3fvx9Lly6FsbExwsPD0bVr11KKRYZGmZMNqZExAMDBwaHQ2Jvz8udom0dERERERPpHVAP5zz//YP78+YiJicEXX3yBBQsWoHr16qWdjQyI1MgYn2wO0Bi757X8veaJbUaJiIiIiKhsvbWB/P3337Fw4UIIgoDQ0FD06tWrLHJRBSa2GSUiIiIiorKl9TQez58/x4wZMzBt2jTY29vj0KFDpdo8Hjp0CK6urrCzs0Pv3r0RExMDAIiPj4eNjQ3s7OzUX+Hh4QAAQRAQHBwMJycntG/fHkuWLEFubm6pZSQiIiIiIqrItO6B/OKLL/DkyRM0bNgQlpaW2LJli9ZFpk+f/kEhFAoF5syZg59++gn29vY4c+YMJkyYgD/++ANXr15Fly5dsH79+kLXi4iIwMmTJxEVFQWJRAJvb2/s3LkTI0aM+KA8REREREREVJjWBtLExAR169ZFdnY2oqOjtS4gkUg+uIG0sLDA6dOnYWZmhoyMDDx69AhmZmYwMTHBlStXYG1tXeT19u/fj1GjRqFOnToAAG9vb4SFhbGBJCIiIiIiKgVaG8jjx4+XZQ6YmZkhOTkZPXv2hCAIWLhwIczNzZGYmAgTExO4uLggLy8Prq6u8PPzg4mJCW7dugUrKyv1GhYWFrhx4wYEQSj2HJZERERERET07iSCIAi6DpEvJycHgiAgLi4OkyZNwtq1a7F161Y4Ojpi8ODBePLkCaZOnYpOnTrB398fLVq0wN69e9V7KJOTk9GjRw/Ex8fD1NT0nWqrVCokJCQAeP3Jn0V9iItcLtcYEzOvJNfSl5r6kr95SxuYS2UaYy+Vr5B0ORFERERERPR+bG1ttfZT73QeyNJmZPQ6TseOHdGzZ08cO3ZM/YE5ACCTyeDt7Y2VK1fC398fUqkUKpVKvT0zMxNGRkbv3DwWZGtrq3VbwXMXFkfMvJJcSxc19SV/UY2mtrXkcrmoOmLmleRauqhp6Pl1UZP5K15NQ8+vi5qGnl8XNZm/4tU09Py6qGno+XVR833XKrhTTRutn8Jalk6dOoXRo0drjGVnZ0MQBAQFBeHly5fqcZVKpW4QLS0toVAo1NsUCgWaNGlSJpmJiIiIiIgqGr1oIFu0aIGEhATs27cPeXl5OHXqFE6dOoWhQ4fi6NGjCAsLQ3Z2Nu7cuYPw8HD069cPAODh4YFNmzYhNTUVaWlpWL9+PTw9PXV8a4iIiIiIiMonvTiEtXbt2ggPD8fSpUsRGBiIxo0b44cffoCVlRXCw8OxZMkSODk5QSqVYvDgwRg1ahQAYNiwYUhLS8OAAQOQnZ0Nd3d3eHl56fjWEBERERERlU960UACQLt27bB3795C41ZWVlrPQVm5cmX4+fnBz8+vlNMRERERERGRXhzCSkRERERERPqPDSQRERERERGJwgaSiIiIiIiIRGEDSeWeMicbwP+dRzL/MhERERERvRu9+RAdotIiNTLGJ5sD1JfveS3XYRoiIiIiIsPFPZBEREREREQkChtIIiIiIiIiEoUNJBEREREREYnCBpKIiIiIiIhE0ZsG8tChQ3B1dYWdnR169+6NmJgYAEB6ejomT54MBwcHdO3aFbt371ZfJysrC3PmzEGHDh3QqVMnrFu3TlfxiYiIiIiIyj29+BRWhUKBOXPm4KeffoK9vT3OnDmDCRMm4I8//sDChQshk8lw5swZJCUlYfz48WjVqhWsra0REhKClJQUHDt2DE+ePMGYMWPQvHlzuLi46PomERERERERlTt6sQfSwsICp0+fhr29PTIyMvDo0SOYmZnBxMQEMTEx8PX1hampKVq3bg03Nzf1XsioqCh4e3ujatWqaNy4MYYPH47IyEgd3xoiIiIiIqLySS8aSAAwMzNDcnIy2rVrh4CAAPj5+eHu3bswMjJCgwYN1PMsLCxw/fp1pKenIy0tDVZWVoW2ERERERERUcmTCIIg6DpEvpycHAiCgLi4OEyaNAljx47Ftm3bEBsbq56zZ88eREZGYvXq1XB2doZcLoe5uTkA4OzZs/D398fp06ffubZKpUJCQgIAwMHBQePE88Drk8/L5XKNMTHzSnItfalZHvMTEREREdFrtra2MDU1LXKbXrwHMp+R0es4HTt2RM+ePZGQkAClUqkxR6lUQiaTQSqVqi/nN5D52z6Era2t1m0ODg6i1hAzryTX0kXN8pxfLpe/dQ0xc0p6nr6uVVFqMn/Fq2no+XVR09Dz66Im81e8moaeXxc1DT2/Lmq+71oFd6ppoxeHsJ46dQqjR4/WGMvOzkbDhg2Rk5ODlJQU9bhCoYCVlRVq1KiBmjVrQqFQaGyztLQsq9hEREREREQVil40kC1atEBCQgL27duHvLw8nDp1CqdOncLgwYPRvXt3BAcHIzMzE/Hx8YiOjoa7uzsAwMPDA2vWrMGzZ89w+/Zt7NixA56enjq+NUREREREROWTXjSQtWvXRnh4OLZt24Z27dph1apV+OGHH2BpaYnFixcjJycHzs7O8PX1xcyZM9GmTRsAwLRp09C4cWO4urpi2LBhGDRoEFxdXXV8a4iIiIiIiMonvXkPZLt27bB3795C4zVq1MCqVauKvI5UKkVgYCACAwNLOx4REREREVGFpxd7IImIiIiIiEj/sYEkIiIiIiIiUdhAEhERERERkShsIImIiIiIiEgUNpBEREREREQkChtIIiIiIiIiEoUNJBEREREREYnCBpKIiIiIiIhEYQNJREREREREouhNAxkXF4eBAwfCwcEBPXr0wC+//AIAiI+Ph42NDezs7NRf4eHhAABBEBAcHAwnJye0b98eS5YsQW5uri5vBhERERERUbllpOsAAJCeno5Jkybhm2++gZubGxITE+Hl5YWGDRvi3r176NKlC9avX1/oehERETh58iSioqIgkUjg7e2NnTt3YsSIETq4FUREREREROWbXuyBTElJgbOzMzw8PFCpUiW0bNkSjo6OuHjxIq5cuQJra+sir7d//36MGjUKderUQe3ateHt7Y3IyMgyTk9ERERERFQx6EUDaWNjg++++059OT09HXFxcbC2tkZiYiIuXrwIFxcXdO3aFUFBQcjKygIA3Lp1C1ZWVurrWVhY4MaNGxAEocxvAxERERERUXknEfSs23rx4gUmTJgAMzMzbNiwAZMmTYKjoyMGDx6MJ0+eYOrUqejUqRP8/f3RokUL7N27V72HMjk5GT169EB8fDxMTU3fqa5KpUJCQgIAwMHBAZ9sDtDYfs9rOeRyucaYmHkluZa+1CyP+YmIiIiI6DVbW1ut/ZRevAcyX3JyMnx8fNCgQQOEhoaiUqVK6g/MAQCZTAZvb2+sXLkS/v7+kEqlUKlU6u2ZmZkwMjJ65+axIFtbW63bHBwcRK0hZl5JrqWLmuU5v1wuf+saYuaU9Dx9Xaui1GT+ilfT0PProqah59dFTeaveDUNPb8uahp6fl3UfN+1Cu5U00YvDmEFgMuXL2PQoEHo3Lkz1q5dC6lUivT0dAQFBeHly5fqeSqVSt0gWlpaQqFQqLcpFAo0adKkzLOT4VPmZKu/z/8nKjhGRERERER6sgcyLS0N48aNg5eXFyZMmKAer1q1Ko4ePQpBEDBjxgykpKQgPDwcgwYNAgB4eHhg06ZNcHJygpGREdavXw9PT09d3QwyYFIj4yIPhyUiIiIiov+jFw3knj178M8//2DdunVYt26denzkyJEIDw/HkiVL4OTkBKlUisGDB2PUqFEAgGHDhiEtLQ0DBgxAdnY23N3d4eXlpaubQUREREREVK7pRQPp4+MDHx8frdu3bNlS5HjlypXh5+cHPz+/UkpGRERERERE+fTmPZBEhiD/fZEF32zM90oSERERUUWhF3sgiQwF3ytJRERERBUZ90ASERERERGRKGwgiYiIiIiISBQ2kERERERERCQKG0giIiIiIiIShQ0kERERERERicIGkoiIiIiIiERhA0lUCt48XyTPFUlERERE5YHeNJBxcXEYOHAgHBwc0KNHD/zyyy8AgPT0dEyePBkODg7o2rUrdu/erb5OVlYW5syZgw4dOqBTp05Yt26druITacg/X2T+l9TIWNeRiIiIiIg+mJGuAwCvm8RJkybhm2++gZubGxITE+Hl5YWGDRvil19+gUwmw5kzZ5CUlITx48ejVatWsLa2RkhICFJSUnDs2DE8efIEY8aMQfPmzeHi4qLrm0RERERERFTu6MUeyJSUFDg7O8PDwwOVKlVCy5Yt4ejoiIsXLyImJga+vr4wNTVF69at4ebmpt4LGRUVBW9vb1StWhWNGzfG8OHDERkZqeNbQyROwcNaeagrERERERkCvdgDaWNjg++++059OT09HXFxcWjevDmMjIzQoEED9TYLCwscOXIE6enpSEtLg5WVlca2iIiIMs1O9L7yD3Mt6J7Xch2lISIiIiJ6O4kgCIKuQxT04sULTJgwAWZmZvD29sbkyZMRGxur3r5nzx5ERkZi9erVcHZ2hlwuh7m5OQDg7Nmz8Pf3x+nTp9+5rkqlQkJCAoDXe4OKemIvl8s1xsTMK8m19KUm85dtTSIiIiKismRrawtTU9Mit+nFHsh8ycnJ8PHxQYMGDRDUA0uTAAAgAElEQVQaGoqbN29CqVRqzFEqlZDJZJBKperL+Q1k/rYPYWtrq3Vb/mGGbyNmXkmupYuazF92NZU52YU+hKeosXxyufyttcTMKel5hl6T+SteTUPPr4uahp5fFzWZv+LVNPT8uqhp6Pl1UfN91yq4U00bvWkgL1++jHHjxsHDwwOzZs1CpUqV0KhRI+Tk5CAlJQX16tUDACgUClhZWaFGjRqoWbMmFAoFatWqpd5maWmpy5tBVOJ4qCsRERER6Qu9+BCdtLQ0jBs3Dl5eXpg9ezYqVXody9zcHN27d0dwcDAyMzMRHx+P6OhouLu7AwA8PDywZs0aPHv2DLdv38aOHTvg6empy5tCRERERERUbunFHsg9e/bgn3/+wbp16zTO5Thy5EgsXrwYCxYsgLOzM2QyGWbOnIk2bdoAAKZNm4alS5fC1dUVEokEI0eOhKurq65uBhERERERUbmmFw2kj48PfHx8tG5ftWpVkeNSqRSBgYEIDAwsrWhERERERET0/9OLQ1iJiIiIiIhI/7GBJCoHlDnZ6u/zP0mr4BgRERERUUnQi0NYiejD8JNaiYiIiKgscA8kERERERERicIGkqgCyT+steAJY3moKxERERGJxUNYiSoQHupKRERERB+CeyCJiIiIiIhIFDaQREREREREJAobSCIiIiIiIhJF7xrI+Ph4dO7cWeOyjY0N7Ozs1F/h4eEAAEEQEBwcDCcnJ7Rv3x5LlixBbm6urqITERERERGVa3rzITqCIODXX3/F8uXLUblyZfX41atX0aVLF6xfv77QdSIiInDy5ElERUVBIpHA29sbO3fuxIgRI8oyOhERERERUYWgN3sgw8PDsW3bNvj4+GiMX7lyBdbW1kVeZ//+/Rg1ahTq1KmD2rVrw9vbG5GRkWURl4iIiIiIqMLRmz2Q/fv3h4+PD2JjYzXGExMTYWJiAhcXF+Tl5cHV1RV+fn4wMTHBrVu3YGVlpZ5rYWGBGzduQBAESCSSsr4JRERERERE5ZreNJB16tQpcvyjjz6Co6MjBg8ejCdPnmDq1KlYvXo1/P39kZmZCalUqp5bpUoV5OXlISsrC6ampu+VIyEhQeMk6wXJ5XKNy2LmleRa+lST+fWrZknnb97SBuZSmXr+S+UrJF1OLPK62tZ43zklPU9f19JFTUPPr4uahp5fFzUNPb8uajJ/xatp6Pl1UdPQ8+uiZknnz6c3DaQ2+R+YAwAymQze3t5YuXIl/P39IZVKoVKp1NszMzNhZGT03s0jANja2mrdpu3J9/vMK8m1dFGT+ct/zU82B6i/v+e1vNi15HL5W2uJmVPS8/R1LV3UNPT8uqhp6Pl1UdPQ8+uiJvNXvJqGnl8XNQ09vy5qvu9aKpUKCQkJxV5Hb94DWZT09HQEBQXh5cuX6jGVSqVuEC0tLaFQKNTbFAoFmjRpUuY5iYiIiIiIKgK9biCrVq2Ko0ePIiwsDNnZ2bhz5w7Cw8PRr18/AICHhwc2bdqE1NRUpKWlYf369fD09NRxaiIiIiIiovJJrw9hrVSpEsLDw7FkyRI4OTlBKpVi8ODBGDVqFABg2LBhSEtLw4ABA5CdnQ13d3d4eXnpODUREREREVH5pHcNpKOjI86fP6++bGVlhS1bthQ5t3LlyvDz84Ofn18ZpSMiIiIiIqq49PoQViIiIiIiItIfbCCJiIiIiIhIFDaQREREREREJAobSCIiIiIiIhKFDSQRERERERGJwgaSiIiIiIiIRGEDSUTvRZmTrf7ewcGh0BgRERERlT96dx5IIjIMUiNjfLI5QGPsntdyHaUhIiIiorLAPZBEVKry90rm76UsOEZEREREhkXvGsj4+Hh07txZfTk9PR2TJ0+Gg4MDunbtit27d6u3ZWVlYc6cOejQoQM6deqEdevW6SIyERUjf09lwS+pkbGuYxERERHRe9CbQ1gFQcCvv/6K5cuXo3LlyurxefPmQSaT4cyZM0hKSsL48ePRqlUrWFtbIyQkBCkpKTh27BiePHmCMWPGoHnz5nBxcdHhLSGi96HMyYbUyFjj/ZRsNImIiIj0i97sgQwPD8e2bdvg4+OjHsvIyEBMTAx8fX1hamqK1q1bw83NTb0XMioqCt7e3qhatSoaN26M4cOHIzIyUlc3gYg+wJt7Ktk8EhEREekfvWkg+/fvj/3796NVq1bqsTt37sDIyAgNGjRQj1lYWOD69etIT09HWloarKysCm0jIiIiIiKikqc3h7DWqVOn0NirV68glUo1xqRSKZRKJTIzMwEAVapUKbTtQyQkJGh82EdBcrlc47KYeSW5lj7VZH79qmno+cXWbN7SBuZSmcb8l8pXSLqcWGSNotb4kHkluZYuahp6fl3UNPT8uqhp6Pl1UZP5K15NQ8+vi5qGnl8XNUs6fz69aSCLUqVKlUINoVKphEwmUzeWSqUS5ubmGts+hK2trdZt2p4Iv8+8klxLFzWZv+LV1Jf8RZ06pLgmVUwdMfNKci1d1DT0/Lqoaej5dVHT0PProibzV7yahp5fFzUNPb8uar7vWiqVCgkJCcVeR28OYS1Ko0aNkJOTg5SUFPWYQqGAlZUVatSogZo1a0KhUGhss7S01EVUIiIiIiKick+vG0hzc3N0794dwcHByMzMRHx8PKKjo+Hu7g4A8PDwwJo1a/Ds2TPcvn0bO3bsgKenp45TE5Gu8dyTRERERKVDrw9hBYDFixdjwYIFcHZ2hkwmw8yZM9GmTRsAwLRp07B06VK4urpCIpFg5MiRcHV11XFiItK1/E90Leie13IdpSEiIiIqP/SugXR0dMT58+fVl2vUqIFVq1YVOVcqlSIwMBCBgYFlFY+IiIiIiKjC0utDWImIiIiIiEh/sIEkIiIiIiIiUdhAEhERERERkShsIImIiIiIiEgUNpBEREREREQkChtIIiIiIiIiEoUNJBEREREREYnCBpKIiIiIiIhEYQNJRBWSMidb/b2Dg0OhMSIiIiIqzEjXAcTYuHEjQkNDYWxsrB778ccf0bRpU8yZMwfnzp1D1apVMXnyZAwcOFCHSYnIUEiNjPHJ5gCNsXtey3WUhoiIiMgwGEQDmZiYCD8/P4wdO1Zj3NfXFzKZDGfOnEFSUhLGjx+PVq1awdraWkdJiai8UeZkQ2pkrN5LWXCMiIiIqKIxmAayf//+GmMZGRmIiYnB77//DlNTU7Ru3Rpubm7YvXs35s2bp6OkRFTeiN1T+WajWVSTWXCsuHlERERE+krvG8jMzEzcvn0b27Ztw8yZM1GtWjWMHTsWLVq0gJGRERo0aKCea2FhgSNHjugwLRFVVG82mkU1me/bjBYcIyIiItIlvW8g09LSYG9vj6FDh2L16tWIj4+Hj48PvLy8IJVKNeZKpVIolcoPqpeQkKDxpK0guVyucVnMvJJcS59qMr9+1TT0/Lqoqe/5i2o035xX3BrvO6ek5xl6TUPPr4uahp5fFzWZv+LVNPT8uqhp6Pl1UbOk8+fT+wayQYMG2LFjh/pyu3bt4Onpibi4uELNolKphEwm+6B6tra2Wrdpe/L3PvNKci1d1GT+ilfT0PPromZZ5ZfL5W9dQ8yckp5n6DUNPb8uahp6fl3UZP6KV9PQ8+uipqHn10XN911LpVIhISGh2Ovo/Wk8Ll++jA0bNmiMqVQq1K1bFzk5OUhJSVGPKxQKWFlZlXVEIqIyx9OQEBERkS7o/R5ImUyGsLAwNGzYED179sT58+dx8OBB7NixAy9evEBwcDCWLFmC69evIzo6ulCzSURUHvE0JERERKQLet9AWlhYIDQ0FCEhIQgICMDHH3+MZcuWoWXLlli8eDEWLFgAZ2dnyGQyzJw5E23atNF1ZCIiIiIionJJ7xtIAHBxcYGLi0uh8Ro1amDVqlU6SEREZBj4ia5ERERUkgyigSQiovfDU4cQERFRSWIDSUREohrNgg1lwQ/uYZNJRERUcbCBJCIiUfjBPURERKT3p/EgIiLDkn86kTcPhyUiIiLDxz2QRERUot73fZc8HJaIiEj/sYEkIiKdeLPRLK7JBIp/3yU/BIiIiKhssIEkIiK9JXZvJj8EiIiIqGywgSQiogqhpE9pwkNwiYioImIDSUREVMD77vXkIbhERFQRGHwDeeXKFcyfPx83btxAo0aNsGjRIrRt21bXsYiIiEr0EFxA3F5PNq1ERFSaDLqBVKlU8PHxgY+PDwYOHIj9+/djypQpOH78OExMTHQdj4iIqESJ2evJ940SEVFpMujzQJ47dw6VKlXCsGHDYGxsjAEDBuCjjz7CiRMndB2NiIjI4OU3mQW/imoexZ778815xc152zwiItINg94DqVAoYGlpqTFmYWGB69ev4/PPP3+ntQRBAABkZWUBAOoYyzS2q1SqIq8nZl5JrqUPNZlfP2saen5d1GR+/arJ/PpZU8wcCQD7XwI1xs4OnAVVrqrYeWLmaJunys2BaWUj2NraqjPljxU3r7g5AETNK65mSa6lz/k11tXy91Wa8wy9pqHn10VNQ8+vi5rvs1Z+L5TfGxVFIhS3Vc+tXbsWV65cQVhYmHrs66+/Rp06deDv7/9Oa7148QLXrl0r6YhEREREREQGpVmzZqhatWqR2wx6D2SVKlWgVCo1xpRKJWQymZZraGdmZoZmzZrB2NgYEomkpCISEREREREZBEEQkJ2dDTMzM61zDLqBbNKkCXbs2KExplAo4Obm9s5rVapUSWuXTUREREREVBFIpdJitxv0h+h07NgRWVlZ2L59O7Kzs7Fnzx6kpaWhc+fOuo5GRERERERU7hj0eyAB4OrVq1i4cCGSkpLQqFEjLFy4kOeBJCIiIiIiKgUG30ASERERERFR2TDoQ1iJiIiIiIio7LCBJCIiIiIiIlHYQBIREREREZEobCCJiIiIiIhIFDaQREREREREJAobSCIiIiIiIhKFDSQRERERERGJwgaSiIiIiIiIRGEDSUQAgAsXLiAvL0/XMYioDCgUCpw9exbXr1/XdRQiIjIwEkEQBF2HKC9SU1Px73//u0TWEgQBEomkRNYCgL/++gudO3fGqVOntM5xdnYusXrlWW5uLipXrvxO10lPT0f16tVLJc+xY8fQvXv3QuP79u1Dnz59irxOfHw8qlevjkaNGqnHHB0d8ccff8DU1LRUcpYGuVwOBweHQuNZWVl48OABGjZsCEEQUKmSbl8ry8nJgZGR0Vvnbdq0CW5ubvj444/LIFXJW7RoEfz9/WFmZqbrKO+trH8HmZmZSE9PV794k5OTg5s3b6Jbt26lUu/Ro0fw9fVFQkICatSogadPn6JZs2YIDw/Hxx9/jMzMzLeuUaVKlVLJVhxt/+slYcOGDRg+fDhkMlmprP+m//3vf7h9+zbefPql7f66rCkUCtSpUwdmZmaIj4+Hubk5mjRpUmievt3PGqoXL16gatWqWrdfvHgR9vb2ZZhIP1y/fh0HDhxAamoqatasCTc3N7Rs2bJEa6hUqlJ/zqNQKJCamopatWqhadOmJbbu48ePUaVKFZibm5fYmu+CDeQbHj58iOTk5EJ37O3bt1d//9lnn2H27Nn44osvNObY29vj4sWLmD9/Prp06QInJ6e3/mLv3r2L8PBwPHz4UF0zOzsbt2/fRrdu3TB06FDY2NgUed0+ffpg3759GmPTpk1DaGhoobl2dna4dOkSXFxcilxLIpHg2LFjAABfX9+3Nq+rVq1Sf5+YmIjg4GDcuXOn0B6s/DWLkpubi5s3b6JZs2bo3r07jh07BicnJ621z549W2ymfLdu3UKTJk1w48YNrXOsrKwAAEFBQZg1a1ah7fPnz0dgYKD6cnZ2NtasWYO9e/fiyZMnqF69Ojw8PODv7w8TExP1vEuXLiE4OBgPHz7UeEL4zz//4O+//9aoce7cuUK/91u3bmnk0TZn8uTJSE1NBQAMHDgQe/bs0fibffnyJby8vHDp0iUAwOnTpzFv3jwcP34cGzZsQFhYGCpVqoQFCxagb9++AIAJEybgiy++QO/evWFsbPy2H/NbpaSkaN1Wr149jctZWVn4559/Cv39dO/eHaNHj8bXX39d5N9F/v9cvoyMDCxevBhRUVEwMTHBb7/9hvHjx2PDhg1FPgEqyrv8/QDi/oY6dOiAXr16wd3dXeO+5E2+vr74448/0Lp1a7i7u6NXr16FnlgUvL0FGRsb46OPPsInn3wiKldcXBzatGmj9Xe9YcMGTJgwQX15165d+O2339QP5h4eHhg1apTGdRwdHfHnn39q/E8U5a+//sLBgwfx+PFj1K1bF3369BHdHNy8eROWlpbYt28fXFxcUK1atSLnLVy4EAsXLgQAeHp6IiIiQtQDrZjfAQDExsZi165dePz4MUJCQhAREYHJkyejcuXKxb5Ql8/Z2Rm7du3C0qVLkZWVpbGtYcOG+P333wtdp7j7jLc1WGvWrMFXX32FqVOnolq1apgzZw6qVKmCjIwMLFu2DM+ePUNYWBisra213gfnv7CZmJgI4PV9/7p163Dx4kW8ePECdevWRcuWLTFx4kSN/5F8xTVONjY2ov/Xxf4+r169iu+++w737t1DTk6OxraCj00dOnTAmTNnin2RJy8vD5UqVUJcXJw6f7Vq1dC8efN3up3Lli3Dzp070aRJE416EokEe/bs0Zg/e/ZsrXmWLVuGc+fOQaFQYOjQoQBe34+OHTsWU6ZMgaOjo8Z8lUqF6OjoQo9Nt27dwurVq9XzDhw4gAULFmDnzp2wtrbGzp07sWrVKnz77bfo0aMHgHe7n9V23/7mY4A2SqUSUqm02Bc2qlSpUuzPKt+yZctE1cw3ZMgQzJw5s9D/Vf7f4rv8/LU9HhobG2PIkCFYs2YNWrRoUWj7+vXrsWbNGiQkJKjHBEHAnj17cOjQITx+/Bj16tXDgAED0LNnTwDidxjs3r0bAwcOREREhNZ5X375pfr73r17w9PTE71790b9+vW1XuddZWVl4eDBg9ixYwd+/fVXAMCpU6cwbdo0uLi4oF69erh37x5OnDiB4ODgIl8wf1f37t1DREQE9u7di/Pnz6vH3/Zi0ogRI7B9+3b0799f6/1k/v/x216sy+fi4lLkWvmP6V26dMG4ceNw7do1LF++HNu3b8fevXsxd+5cSKVShIaGqncAJSUlFbpPUqlUCA0NxaxZs94p/9u8/SXxCmTjxo1YuXIlZDJZoTv2gs3L06dPsWzZMly7dg3Tpk1Tj+c/WOTm5mL58uVITU2FnZ0dPvvsM3Tp0gXW1taFagYEBKBatWqoXbs2Hjx4AAcHB0RGRmLIkCH44YcfcODAAQQGBsLd3b3Qde/cuQPg9R3Tjh07ALx+UFyxYoXGvJcvX6qf0B0/fvytP4dmzZq9dU5B8+bNQ8OGDTFr1iytD8AxMTFYsmQJHj16pPGgWqVKFVy8eBFBQUEAoPFA9r4GDBiAixcvws3NDRKJpNCDeH5mAIiIiFA/4c6XkZGBgwcPajSQoaGhiI2NxfLly1GvXj0kJydjzZo1CAkJ0XiSvnDhQtjb28PBwQFJSUno1asXNm7cWOiJ9oIFCxAdHY3q1asjJycHJiYmuH//Pv7zn/+ImpObm4vhw4fj2bNnAF7fsRdkbGyMfv36aeT/6quvkJubi82bN+OHH35A7dq1MWXKFHUDee/ePQQEBGDOnDmoVq2axp3Lm827mKYp/04x/+cvkUggkUhQvXp1jfX279+PxYsXIyMjQ+N3JZFIYGRkhGPHjuHatWsICQkp1Cy8+btdunQpsrOzcfToUfTp0wcNGzbE559/jkWLFmHr1q2iHlj9/PyK/fuRSCQ4efIkYmJiAIj7G9qxYweio6MREBCAvLw89O7dG+7u7oXu6FevXo2XL1/iyJEjOHjwIJYuXYrOnTvDw8MDzs7OMDExwYwZM5CamgqJRIJq1arh+fPn6if2ubm5qFmzJoYMGfLWXMOHD0fbtm0RFhaGWrVqFfo5hIeHqxvIjRs3YteuXRg3bpz67/+nn36CSqXSaDI///xzTJ48GT179kTt2rU1/obyH+C2bduGsLAw9OnTB02bNkVKSgomTpyIuXPnwtPTUz3/xIkT+PbbbzUaptzcXEilUly6dAkBAQFo1KgR1q5dC0tLy0L5o6Ki1A3kixcvoFQqRTWQYn4He/fuRWhoKAYNGoSTJ09CIpHg6NGjyMjIwOzZs7Fo0aJia+S/YBceHo4lS5bAxMQEJ0+ehK+vL5YvX47GjRsXus7b7jMmTpyIbdu2FXqc+eeffzBjxgzEx8fjq6++QmxsLE6ePKl+1d3MzAxz585Fly5dABT/ol9Bcrkc48aNQ69evTBnzhz1E6Q///wTQ4cOxdatWzWeEBfXOPXp0+ed/tfF/j4DAgLQtGlTDBkypNgXxdzc3LBw4UL07t0btWrV0vi7/eSTTzBz5kw0adIEfn5+GDt2LGQyGQRBwKtXr3DgwAGNIznedjujo6OxY8cOtGnTptjsAFCjRg2Ny8+ePcOJEyfQr18/nDlzBpMnT8bUqVPV27Ozs9GiRQt4e3tjw4YN6NChg3rbrFmzEB8fj48++ghKpRK1atVCXFycxuME8Prvf+vWreq/o2HDhsHW1hZff/21uoF82/1svuLu2xMTEzFr1iwEBQUV+6L1n3/+iYsXL8LOzq7QnIIvaOT/rFJTU3Hy5Em4ubmhfv36ePjwIQ4cOKDx2Aq8fsuGNvkv8v3999+YNGkS/P39MXDgQI267/rz/89//qNuoos6wmzAgAGYMWMGxo4dC+D1/+3MmTNx5cqVQs+LwsLCsH//fowYMQL//ve/kZKSgmXLluHBgwcYNWoUli9fjujoaK33Q/n3P0eOHMHAgQNx+PBhrfMKNpAzZszAwYMHsW7dOtjY2MDd3R2urq4af6enT5/GkiVLcOfOHfXv/M0XnvI9ePAAP//8M3bv3g1BEODm5qbeFhoaqtEYAa+byu+//17dQL7LzpqC+bZv344///wTrVq1wvTp0zW2b9y4EWPGjNF6/UGDBgEAhg8f/tZa3377LZo2bYrNmzdrvFi3ePFihIWFqef169cPBw4cwJgxY1CvXj2kpqZiy5YtaN++PZo3b45du3YhPT0dly9fhqOjIwRBwOrVqxEUFIQaNWpgxYoV6p/TmDFj8NNPP6mfW5w7dw7z5s2DVCrFrFmz3in/23APZAFdu3bFN998o76T1Mbe3h6HDh3CxIkTUbduXQQHB6NKlSqF9obcv38fsbGxOH/+PGJjY5GdnY3OnTujS5cucHV1BQC0bdsWZ8+exf3797FkyRJs2bIFly5dwpIlS3Dr1i0sXboUs2fPxtChQwu9MluwXlBQEJ49e4YDBw4UajaNjY1hYWEBW1vbYm9XcXtGsrKytO5VsLOzw/nz54vd6/D555+jX79+MDMzg1wux5dffolVq1aha9eu6jtMbQruqdT2Sk1Bb3sClJubCz8/Pzx9+rTIV+1NTEzg7u6ucThRt27dsGvXLtSpU0c99vDhQ/Tt2xdnzpxRj7Vt2xZxcXG4f/8+Zs+ejZ07d+LmzZvw9fXFwYMH1fMcHR2xc+dOPH36FBEREQgJCcGPP/6IK1euICQkRPQc4PWdz969e4u9zY6Ojjh//jz++9//Yvz48Th//jwqVaqk8TcUGxur9fodOnTAw4cP1U1TUQ1kRkYG1q9fD7lcDgB49eqVxvanT59iw4YNsLCwwOjRo9XjPXv2xPDhw9VPIgvq3Lkzjh07Bl9fXzx48ABr167VeIHjzf+5Tz/9FEePHoVMJkOHDh3U/3edOnXChQsX4ObmhujoaFF74rXJy8uDIAjv/DeU79KlSzhy5AiOHz8OExMTeHh4oE+fPqhdu3ahuWfPnkVQUBCuXr2KatWqwcPDA5UqVYJSqcSsWbNgZmaGV69eYeXKlahevTpGjRqFQYMG4cmTJ8jIyCg2V9u2bfHZZ5/hf//7H8LCwtC6dWuNuflHLQCvn/ysX79eY+/CzZs3MWbMGI1mXMzPtUuXLli3bp3GoUjx8fGYPn26+u8LAHr16gUPDw+YmZnh0qVL6lfpu3fvjjFjxsDOzg4DBgzA3r17ERQUVOh+u2D+6dOn48KFC3BycirUIHz99ddFZi7ud3Dq1CmEhYWhefPmaN++PS5cuIDU1FQMGDAAf/31V7HrFZT/9/vw4UP4+Pjgt99+w9OnT9GvXz+cOHFCY+7b7g82bNiArVu3YufOneqGRi6Xw8/PD7Vr18bKlSvRqFEjODs745dffkHdunXVa6ekpGDYsGE4efKk6ENYR44ciV69emHYsGGFtm/btg1nzpxBeHi4euzTTz/F2rVrtTZO9vb2ov/Xxf4+27Vrh9jY2LceWlnUi7vA67/bsWPHIjExEStWrEDNmjXVv+/8WlKpVOPFxrfdzs6dO+PEiRPvfZTHlStXsGzZMuTl5WHw4MHw8PAoNOeXX37BwYMHsX37dvVYu3btcPDgQTx8+BDh4eFYu3Yt9u3bh4MHD+LHH39Uz7O3t0dsbKzGfXFubi6cnJzUt/tt97P5irtvl8lkWL9+Pby9vTWeTL+pf//+qFu3Lu7du6f1sb/g3rBhw4Zh5syZsLOzU4/Fx8dj/vz5GkdsOTk5aazx8uVL5OXlwcbGRr0XzN7eHjt37sTEiRPRvXt3zJkzR/24aWNj804//82bN+PChQuYOXMm6tevjwcPHiAkJASNGjWCh4cHVqxYgXPnzsHV1RWurq745ptvYGFhge+++67Q4fRdu3bF9u3b0aBBA/XYrVu3MHbs2EL3G0Up7vmcGK9evcLx48dx5MgRXLhwAW3atIGHhwd69OiBfv364bPPPoOHh0eh33n+4Zvnz5/H9u3b8ccffyAvLw/ffvstvvjiC43/CQcHB1y4cEHjfzcvLw/t27dXP8eYO3cuzp8//9adNRkZGfjtt98QERGBjIwMpKjYBV4AACAASURBVKenY/v27YUe8wAgMDAQWVlZRb6YVNRRFW8q+Haljh07arxYB7x+y0KXLl00/k/c3Nywbt06jd/n/fv34ePjgwMHDuDRo0fo27cvcnNzce7cOVy9ehVDhgxBbGwsTExMNB7roqKisGLFCgQHByMqKgoHDx7ExIkTMXbsWFFvo3knAql16NBByM3Nfes8Ozs7QRAEISMjQ5g0aZLg5uYm3L17V+jQoYPW66Smpgrh4eGCs7OzYG1trR53dnYW8vLyBJVKJXTq1Ek93q5dO3Wdy5cvC926dRPGjBkjPHv2rFCOgjZv3lxkfUdHR/WXtbW10LZtW6Fnz56Cg4ODYG1tLfTs2bPQdbKzs4U1a9YInTt3Ftq2bSvcvXtX+PLLL4XHjx9rzBs2bJiQlJSk9bYLgiC0bdtWyMvLE+7duycMGDBAEARBSElJEXr06KExLyYmRujatatgY2MjWFtbq7/yb+uJEyeEEydOCMuXLxfc3d2FqKgoQS6XCwcPHhT69u0rfP/99xrrpaamCnK5XIiNjVV/XbhwQb3922+/LTZ3wZ/fq1evNMYyMjIEJycnjbFu3boJKpVKyM7OFhwdHdXjDg4OGvPat28vCIIgPH36VP2zV6lUwqeffvpOc/KpVCrhzz//FHbv3i2cPHlSyMzM/P/Ye/Owmvb+ffxu0ClzqJR5OjInJY0qEZqjdJApTqGo6AgpQyhK6ihkplChOZFQpBKOMdNxDM1zajfuan3/6LfWs9deaw89n+f337mvy/U8Z7f2tPZa7/druO/7Rfv7ggULiMLCQsLX15dwc3MjCIIgHj16RCxatIjxWt++fSOePHlCcLlcoqGhgXq8o6ODcHNzI1auXElMmjSJWLlyJe3funXriPj4eLbTR/uc/J9fXV1d4H1H/u4dHR2Ev78/MXPmTCI9PZ3xdxJGRkZEeXk5QRD/OX+VlZWEkZGR0M/F+/lIJCQkMP7+6dMnwt7envaYs7OzWK9NEATR2NhIxMfHEy4uLoS6ujqxbt06wsfHh5gzZw4RFRVFEARBvH//nggODibmzZtHaGtrE/v27SNevHhBlJeXE97e3sTkyZNpn5P83OR5bW9vJ2bNmiXy2ibP3bFjx4jp06cTN27cYP07QXSfSy6Xy3hP8hz3BJqamkRrayvjtXjXP4IgiBkzZhBdXV1EUVERtWaUlJQQ8+fPp32+mJgYYvr06URoaKjAz+/t7S3wHxtE/QaTJk0iOjo6qO9DEN3rpbA9gA0LFy4kampqCILo3n/a29uJjo4O1rVdnPUgNDSUugciIyOJKVOmEAEBAUR7ezt1TEhICGFpaUlkZGQQb9++Je7cuUNYWloSISEhBEEQxMSJE2lrL+8/8m8E0b1H8V+HJFpaWhi/p66uLu1z8KMn97q4v+fatWuJt2/fCnxPcTB//nziy5cv1H9raGhQ///z58+MtUXU94yMjCT8/PyIkpISorm5mfZPHLS2thLq6upC4xW2e5PcqxobG6nP3NHRwdjDVq5cSURERNAeO336NLF69Wrqv8VdZ4Wt7bzYu3cvweFwRB4nDmbOnMlYq1pbW1nvKV60t7cT4eHhxNGjR2mvRRDd383Ozo5Ys2YNUV9fT2hqavb4/BsaGjK+Y1NTE2FoaEgQRPc9o66uTsWIfn5+Aj+rkZERbW8mCIJoaGhg/JZssQJBEKzrdn5+PrFt2zbC0dGRqK6uJkJDQ6k1jg0FBQXEgQMHCGNjY8LU1JRYu3YtoaurS0ybNo1x/klcu3aNMDc3J+bOnUucOHGCKC8vJ3R1dYnq6mrGsba2tkRGRgbtsYyMDMLGxoZxbHFxMXHr1i1ix44dhJGREaGnp0d4e3sTaWlpxP79+wkNDQ1i3bp1xJ07dwgulyvwPQmie/1j+8cbtxMEQbx48YJYsWIFYWJiQhgbGxPGxsaEgYEBMXXqVOoYAwMDorS0lPa8kpISYu7cubTHZs2axbg2GhsbCTU1NYIgCKKzs5PQ0NAgDA0NibKyMuLYsWPE+vXrCYLozg+MjY1pz7179y4xdepUwt7envjx4wfr9ywsLCScnJxon5/8Jy7+pbDywMbGBmfOnMH69euFmqQQ/1/Ttnfv3ggPD0dQUBDs7e1pOpbOzk48e/YMDx8+RHZ2NkpLS6GlpYUNGzbQWvKqqqoIDQ3Fpk2boKCggPv370NOTg6ysrJoamoCAEyePBk3b96Ep6cnli5dioiICIYQl+wCjBkzhpWeFxgYiLlz5yIoKAgSEhLYsmULevXqhY6ODoSHh6O6uprxnODgYLx79w7BwcHU5xs6dCj27NmDkydPUsdNmjQJjo6OMDY2hry8PO01yGqwgoICmpuboaysjB8/foAgCCgrK6OmpoZ2/JEjR+Dg4MDaqQRA/a+/vz+io6NplTlNTU3Y2dlh27ZtAIDz58/jyJEj6NOnD62yxUtJ3rVrFxoaGnDnzh2Ul5dj3bp1ePPmDaM6qaurC19fX/j4+GDAgAGor6/HwYMHoa2tTTtOXV0dPj4+8PX1xbhx43Dx4kXIyckxzsvw4cPx9u1bTJ06FU1NTaitrYW0tDSt+i/OMQDw7ds3rF+/Hu3t7VBWVkZpaSkkJCRw4cIFitrn6uoKe3t79O7dGxcvXkRBQQE2bdqEoKAg6nWqq6vh4eGBV69eQUpKCjdu3ICDgwMiIyMxc+ZMSElJUVSaQ4cOYdeuXegpPnz4wKCEzps3DykpKayVXBJSUlLYvXs3pk+fDm9vbxQWFsLd3Z3xWra2tnBxccHmzZvR2dmJ/Px8nDhxgkaNBLq7AGydIj09PaoTGxgYCIIgYG1tjY6ODkRERODMmTMU5ZfEq1evwOFwhFJoUlNTkZaWhsePH2PChAkwNzfHgQMHKOro4sWLsXnzZly+fBmVlZUwMjKCj48P9PT0aFXDtWvXIiEhAV++fKFpo//++2/qXHA4HMjKymLXrl0oKiqiUUBJgxZe+oqHhwemTZuGHTt24P3799i5cydj/VNXV0doaCg8PDwgKSmJrq4uhIWFQU1NjfFdv3//jlu3bqGyshLe3t64d+8elixZQv19zZo1FFVaQUEBjY2NCA4OhpWVFVpbW6nPqqCggJaWFqioqFBrhoqKCmPNsLe3h6qqKrZs2YIPHz4gKCiIoV/pifbJ1NRU5G+QnJyMsLAweHh4UI9funSJOh/C9CVA9xoUFxcHU1NTrFq1CpcuXYK2tja2b9+OX375hdVoQZz1YMuWLWhra8PChQvRp08fnDx5Evr6+rTXcXNzQ1dXF/z9/VFTUwMVFRVYW1tjw4YNAMSnsHZ2dgrsYrBp1lavXo2DBw/i999/Z6yHvKY84tzron5PUsbRr18/rF69GgsXLmRQYvk7z4L2gaqqKowZM4Y6jnf/Hj9+POrq6nr0PSMjI9HY2IiYmBjqcUIAxY9/L+dyubh9+zbGjRuHoqIiisrMBv7rb/To0Xj48CG1hxYVFUFGRgadnZ2043x9feHs7IzLly9DQUEBVVVV6N+/P62bLO46K87aDgBpaWkCNYzCNLkkeM/b9OnTERAQAE9PT/Tu3Rs/f/5EQEAANDQ0hL5Gr1694OzsDB0dHWzfvh0AaGtRVFQUdu7cCXt7e3R1dVHxk7jnv62tDbW1tTSDserqaoqpU1ZWhtbWVgwYMACrVq1CXFwcpk6diqVLl1LHk7p8CwsLuLq6Ytu2bVBWVkZ1dTVCQ0OxYsUKFBcXw8PDAwRBoLa2lvZ8oLsbN2jQINpjvJR8soPJS8kn8fLlS6SlpeH27dsgCAKLFy/G8ePHMW3aNADAnTt34OnpiefPnzM0oEC3xMfOzg47duwQSTn19PTEpk2boKOjg2HDhqG4uBj5+fmIiIhgHDts2DDY2NjAxsYGFRUVSEhIwLVr16iOs62tLRwdHQUyDXjx4cMHkceQ30WUXMnGxgYuLi5wc3ODsrIySkpKEB4ezmAm6evrw9PTE56enhg6dCjKyspw/Phx6Ovro62tDeHh4Zg+fTr09fWxaNEidHR04MyZM3j9+jXWrl2L7du3M3Ssc+fOxdOnT5GZmUnFv7x0ZHGkZ6LwL4WVB5aWlvj06ROkpaUZpgm8mi0/Pz8GtzwhIQEnTpzAvXv3sHXrVuTk5GDIkCFUS11LS4t1oSkqKsKuXbtw9OhRfP78GVu2bEF7ezt8fX0RGBhIo+d1dXUhODgY165dQ0BAALy9vam/C6KOkSApZBoaGsjLy6NdMB0dHZg9ezbDnMPAwACJiYmQl5enaCrNzc0wMjKiiY5FCf2B7pvt69evCAsLw/bt2zF27FjIysri/v37SE5Opo6fOXMmXrx4gdLSUri7uyMuLg5lZWVYtWoVMjIyqOM0NDSQmZlJczatrKyEubk5lQDo6OggICCA0vaw4fXr1/j999/x66+/4s2bN0hOToalpSV27dpFW3hramqwefNmvHz5Er1790ZzczN0dHQQFBREW4zr6+tx9OhReHp6ory8HJ6enmhqasL+/ftpv1Fqair27NmDlJQUxMTEID09HdLS0hg/fjxlUCTOMQDg5OSEmTNnYvPmzZRmLzw8HM+ePcPFixep41pbWyEtLQ1paWlwOBy0tLTQaJNubm4YPnw4PDw8oKuri4KCAly5cgXJycmIjY1lnDtRyQl/EE0afjg6OtKCt/Xr1+Px48dQUVFhbGxfvnyhqBkkPnz4ADc3N4wbNw55eXl4+fIl9beuri6cP38eN2/eRFlZGRQUFGBtbQ1nZ2eUl5dTG2thYSHDsIDU6ZB6kE+fPmH9+vWws7PDnTt3ICEhgX379jHc8Ozt7bFt2zbWDZPE/PnzYW5uDgsLC1Yzn8rKSty+fRsDBgzA/PnzBbqYEgSBq1evIiwsjKJ2lZaWIj4+Hhs3boSJiQk2btwIfX19yMnJITw8HLKysgC6f5+Ojg6oq6sjOjqaQf/98uUL3NzcMHjwYISGhsLExIT6+/fv37Fu3TpwOBwoKiqisrISQ4YMwalTp2i0m6ysLHh5eWHevHm4c+cObt++DTs7O6xYsQLOzs4Auu/xlpYWSEhI4JdffkFbWxtNJ0sG03Z2diguLkZISAg8PT0xceJEyMrK4u7du0hJSWF8/pqaGri7u6O2thbh4eGwtbWl/l5bW4uoqCiGgciXL18Y9O+EhASRv0F5eTlcXFxQXl6OxsZGDB06FLKysjh9+jRGjBiB+Ph41ucWFBTg1q1bUFNTw/Xr10EQBJKSkmBiYgIul4tjx46Bw+Fgy5YtDB2kuOsB0F1ge/HiBS5fviw0UBNFZRPmEMt//vnB/3dNTU00NjbS1gTexImXhkVC2L0eHx+PmJgYVFdXIyoqCiEhIfD19UWfPn16bKgibB8IDg5GamoqY20CurWYixYtohWjRH3PkpISgZ+J35iEf1+XkpLC6NGjsW3bNoSGhmLRokWsyVlSUhLi4uJoFMrc3Fy4ubkhPj4emZmZiIiIgJSUFExNTSmtMAkul4sXL16gpqYGioqKDLMt/nVWUVERVlZWcHZ2psUWwtZ2XqMOX19flJWVsWqnSbOd1NRUvHz5Elu2bKG0jWFhYZgxYwbc3Nyo40tKSrBlyxYUFhZSe/WsWbMQEhLCKhPgxb1793Dw4EEqidqwYQON3gt06w/Dw8NhaGjYo/N/4sQJxMfHY/Xq1dS6feXKFZiZmWHUqFHYs2cPhg4dioSEBPTr1w+5ubnYtm0bdHV1sW/fPvTu3ZtKpgWF7eQ1dv/+fdTX12Pv3r2MWFVGRgaampo0OY6pqSnCwsJEUvLV1dWpvUxXV5dBDS8rK4OTkxOKioqgpqbG+M0tLCwQFxeHgoICmJqaws7ODlu2bEFiYiIGDx5MO7apqQllZWVITU2lCl2LFy/GyJEjaccJatbo6+tj7ty56OrqQmxsLOLj46GkpIRly5bh+PHjAu9pQHAxiRfiyJU6OzsRGhqKpKQkRrGO9z7hcDjYv38/7ty5Q63JVlZW8PLywsePH3Hq1Cns3bsXw4cPR1FREeTk5DBkyBDU1taitLQUU6dOhaOjI+t3ISEhIYHLly9T/y2O9EwU/k0geSBKAyYuVFVVMWPGDCxbtgwGBgasBhUk+DsX7e3taG9vR0NDA8zMzBgbKgCkp6dj9+7daGlpQWFhodifCwBMTEwY1bisrCwcOnSI4fpnYGCAlJQU9O/fn0ogGxsbYWZmhuzs7B69b1tbG86dO4eVK1eioaEBfn5+4HA42LlzJ62LsWDBAsTHx0NOTg7a2trIy8uDhIQEIxjx8fHBly9f4OzsDEVFRZSWliIiIgIaGhpUZ8zAwABZWVlCq5fLli3DunXrYGpqSi2cz58/x86dO3H37l3G8UVFRaipqYGysvL/2ea/pKQEioqKkJaWRkpKCpqammBjY0Pjy4tzjJaWFnJycmgLEpfLxZw5cyitAL9bLy/IaticOXOQnZ0NGRkZ6vfu6urC7Nmz8ezZM9pzyE1UUHICgBFES0pKYsyYMQzdgaBgG+iueLIZAfz8+ROenp548uQJo2ovDD3dWL9//461a9dizJgxiIyMZGUmrFixAn/99RcUFBQYmglx3cxIiDtKJScnB0lJSaisrMTQoUNhY2OD2bNn459//sHbt29haWkJPT09HD9+HFwuF4mJifD390dAQAC4XC727dvHGrA3NTVhx44dKCwsRFVVFc05mMvl4tmzZ6itrYWysjKmT5/OqFxaWlpiz5490NTUpO6nL1++wMnJCQ8fPgQAoQE0LwYPHowzZ85g1apVaGhogI+PDzgcDnbv3g11dXXWz08amCUmJqK5uZlyLnRyckJjYyPk5eVRV1eH8ePHIz09HQ4ODqwaSFFdVKA7iH7z5g1KS0uhoKAANTU1gZVcLpeLkJAQREVFYePGjXB2doakpCRcXFwQFBQktgFESUkJlJSUICUlhdTUVHA4HGo94K1AEwSBc+fOQVlZmWawtWLFCnR0dODUqVOIiYkBh8NBUlISdu7cyQiwRTnETp06FatWrRL4Wa9cuUK7fkQlTmyFWYD9Xo+MjERycjKcnJzg7++PBw8ewNXVFcrKyggICKCeKyhB5tctC9sHxo4di7lz51JOm7yIjo5GQUEBzflc0Pf88eMHtLW1xXZ3FoVXr15h/fr18PDwwPz58zFo0CBUV1cjIyMDYWFhCAkJga6uLu05LS0tkJWVhYSEBP766y9wOBzo6ekx9khxmAscDge9evXCL7/8gm/fvkFeXp4xqkrY2s7L5BBXO52amkor7nM4HCxYsIDmQ8D7Haqrq6GoqMjqGMrv+M7lctHS0gIvLy+aRh/4zxgGBQUF6jf6b87/jRs3KE2bsrIybGxsYGFhgWnTpkFfXx/Hjx+nXa8VFRVwd3dHXV2dQKMbYXjz5g3VHRQGLS0tPHnyBFJSUtTe39HRAV1dXUazYPfu3ULXK2F6VldXVwDdieaNGzdw8+ZNlJeXw9nZGba2tjQzKkNDQ6SkpAh9r540azo6OpCRkYEbN27gyZMnMDExgbW1NQwMDGjFEXGbCsbGxkhPT4ekpCT09PSQl5cHoLu5QcZL4o61ioyMxIoVKyAjI4OfP39i0KBBAnXb4tybBEGgq6sLUlJSqK2thby8POMeX7FiBfz8/HpsmsmLfxNIFnz//h2lpaXQ1NRES0sLoxv55MkTHDhwgOYyReL9+/eorKxEVlYWsrOzkZubi5EjR8LAwABz586FmpqaQCMcEp2dnZg9ezZDQMyLL1++4Pz58zh48CDtcVGJQnJyMvbs2QMDAwMq8Xry5AmOHTvGWMT9/f3x9etXeHl5wdHREfHx8QgKCoK8vDz8/Pyo43pS3RcFcTuV7e3tCAkJQXp6OqqqqqgK6ObNm6kg7tixY5CWloarq6vA86ipqUkZypALJ9At4CaTLxLCxhiI4ybH3yX4X8HExAQnT56k0d4+ffqEzZs3U11b/uC3vr4epaWlMDQ0pOjIpqamlKMleS5+/PiBDRs2MIoLopITAD0Ojns6U6y2thY3btyguYA2Njbi6tWrrLb9vB0HYRsr/29YUVGB169fw9DQkNpoeH9LYUFSVFSUSPoVb5L5vxylQm5kNTU1WL16NVWAWLhwIR49esRquEXi5MmTuHHjBhW86evrw8rKCpaWlkI3HE1NTTx9+hQSEhK0IoSWlhbNNICkvZWWlsLCwgJlZWWszqPC8OzZM4G0NLJrTnYAZs6ciYcPH6KsrAxBQUE4e/YssrKycPr0aVy9epX2XHG6qIIcHEnbdd5A6OPHjxQlLjAwkNb51tXVxd27d4UGGOKOlRG3Ah0YGIh3797B1dUVmzZtwuPHj+Hj44OmpiaaNMHIyAienp6sDrEeHh7w9vYWeW0fPnz4fzJXkv9enzdvHq5cuQIVFRXqOquvr8fChQupQA4ApkyZAg8PD6xfv572emzdUUH7wOnTp+Hi4gJvb29YWlpCRkYGHR0dSEpKQkBAAC5cuMCYTcfWubWwsMCrV68EdpHYKKzt7e1ITk7GkiVL8OPHDxw4cADy8vLw9vbGoEGDkJ2dDX9/fxQVFVHPGT16NHbs2EFRVXs6A1qc4mBOTg7c3Nxw6dIlTJs2DadOncKFCxcQEREh1jie/2YuspaWFhITE2mztr9+/YoVK1YwEkhx5mzyNwwkJSUxatQoWhGlqqoKbm5ujDEMp0+fhqKioljnXxycOHECq1atYh1J1NnZiT179uDQoUO0x8VJJMSNzTZu3Ihff/0VHh4e1PV/7tw5PH36FKdPn6aO4y0y9xTkGBz+x7KyshAbG4vs7GxMnjwZcXFxALqd5cPCwlgdtkn0pFnDi+LiYsTGxuLWrVtob2+nXQviNhW2b98OSUlJivI9f/58yMnJ4ezZs1TcJe5Yq9mzZyM3N1fkfHFx7s13797Bzc0NISEhmDFjBo4ePYr09HRERkbSzqW/vz+Sk5OFSs9E4V8NJA9EacBIHDp0CIaGhqwuUwCgqKgIOzs72NnZoaOjAwUFBcjOzoavry+qqqowc+ZMvH//Hh0dHWhpaYGenh7t+W1tbRgzZozAAPrFixe4cuUKMjIyGAkkL2UCoCcK1tbWsLCwwIQJE3D37l1UV1dj8uTJVKLGDy8vLwQEBMDBwQGtra0UXcPLy4txHH91PzMzEw4ODj2mEu3cuRPnzp2DhIQE/Pz8qE7lgQMHaM+5ePEi3NzcWEdJkJXFrq4u/Pz5E2fPnmUEaCQledSoUXj48CEtec7NzWUEs6LGGJDnT1Q1Rxw9B0l3EgbeQMPR0REbNmzAmjVroKKigpKSEly6dAlr166ljiFd5XgRHx9PC4RXr16NDRs2YPXq1eByubh16xYuXLhA482TaG1thYaGBmpqavD27VtIS0vDw8MDCxcupBLIN2/eiPweQM9nNxYWFuLKlStIS0uDvLw8LYH08vJCUVERtLW1WRNXMtE/c+aMwM/G/xtOmDCBcY/ygl8TSeLnz58CnyMI4oxSyc3NxaFDh1gDJN5ZYcrKyigqKsKIESNQXV2NpqYmSEtLU9pqQckj0H2d8uq+jhw5gtTUVDg6OkJZWRlWVlYwNzdnUMJUVVURExMDBwcH6rHbt2/TxpV8+/YNzs7O1HxUTU1NWFhYIDQ0FMbGxvD09BR53QQHBwtMHpubm/Hz50+aVrJPnz4YMGAAZGRk8OnTJwDdQTPbRhkcHIzw8HBoamri3r17UFJSwoULF+Dk5EQlkN7e3igtLYWUlBQGDhyI+vp6dHZ2QkpKCh0dHRg5ciQiIiJw//59nDhxAsuXL6eSMV4YGBhg+fLlMDIyYpxL8r7jHUvEBjLx4F/7BSE1NZWSJkhKSlIuokZGRrTjfv78CQsLC8q1U1lZGXv37oWtrS08PDzg5+cnMvEDwDp+gYQg7R8JQfd6S0sLRXkj7wE5OTlGACYpKYn4+Hh8/PgRBw8epM4//30jbB/Q0NDAoUOHsH//fuzfvx8DBw7Ez58/0bt3bxw8eJCRPArr3ALia6yAbkfIwsJCLFmyBLt378bgwYMhKSkJHx8fREREwMDAAHfv3sW3b99QX1+PIUOGMEb3iDvSgcT169dx5coV1uIg72sGBwdTRTgXFxf8+uuv8Pf3pxXU/pdzkZctW4Y1a9Zg5cqVUFJSQklJCS5fvszogosao0Li27dvsLKyYrA9eOfH+vv7s45h2L9/P06cOCH0/PMPqBc2L7ukpATJycmsI4mkpKSQnp5OSyCFJRK8CaSw2IwXvr6+cHFxwfXr18HhcGBsbExR8nmxYMECkWOavn79Ss025/3Nv3//juTkZBptVFJSEkZGRjAyMkJFRQUtThkxYgSWLl2KSZMm0Zg9EhISVMc/OzsbWVlZePDgAQ4dOiS0WcOL4cOHw9PTE1u3bmW41v7zzz/UyBfy+bNmzWJo7318fHD06FG0tbVh165dNLkSCXHGWgHdLqx+fn4inV/FuTf37dsHJycniunl5eUFFRUV+Pr60lgqTU1N1HrHr+MWF/92IHkgrgZs5syZKCgoEFt4WlJSgoKCAvz111949OgRgO5ZSw0NDdi4cSNNnA50V7EnTZpES3rISmR0dDSlQbGxsaFdhIJAJgr8FayeoLa2FgMHDmRNaoVV90krc2GzmXo63BcQXrERRkXmfT7Q3UlwcXGhKmtmZmZ48OABjh8/TjPIETXGoKqqSqi+Ijc3F9ra2vj8+TMA4XqOhQsXijyGV/MBdAct/Dx7UcYFbPTU27dvM/SDbKMoLCwsEBERgREjRmDOnDnIzMyEtLQ0tLW1qcr+zp07UVhYKDQ4BrqtuFtbW+Hp6Qlra2vk5eXh2LFjePv2LTVTrKOjA+np6YiKisKrV6+waNEiLFmyBDo6OrTFdubMmcjKyhI4XF4c23iSZiMuehIkieqyikOjt7CwgI6ODszNzRldSl6TgMuXLyMyMhI3+rcBXAAAIABJREFUb95EeHg4/v77b/Tq1QtSUlI4f/484/UbGxtx48YNXL16FZWVlTAxMUFwcDDtGC6Xi6ysLNy+fRuPHz/GtGnTcPbsWervHz9+hJOTE4YMGYK///4bM2fOxD///IOzZ89Spj9r166FkZERVq1aRVV4SdpXcnIyjQ4oCLzzd0l8/foV0dHRSEhIQJ8+fWBtbU2Z3KxduxYmJiZYvnw5Fi1ahKNHj0JWVharVq1izDgVp4saFBQEDoeDHTt2QE5ODq2trQgJCYGcnBxcXFwQGBiI5ORkDBgwAIGBgQKTXUFdQ369yv8VtbW1cHNzQ3R0tNjShEWLFiE6OhqDBg2ClpYWHj9+DElJSWhqauLFixcwNTXFsWPHGAkUP8ShLPNSDMW51728vCAtLQ1vb2/Mnz8fT548wZEjR1BTU0O7ZtXV1ZGdnQ13d3f8/PkT4eHhUFRUZDBMxNkHOjs78eLFC1RVVWHQoEFQV1dn7SyI6tza29uzasoXLVqE27dv0x4zNjZGYmIi2tvboa+vj6ysLAwYMAA6OjpISkoSeV5J/SAbuFwuK8tBFHMB+I9XAe/ay8Y0sLKygrq6Ovr3708zGrG1taXN2hM245Q0biP137dv36axjvhNYkSNUSGhqqqKKVOmICIigiZH4e1OizuGgReCBtQvXboUI0eOxOLFixmxo4eHh9gjiQDxGEDk84QxL86dOwcnJydUVVVh8ODBeP36NbX3s1HyxaEa//bbb5CXl8fAgQNRUlKC2bNn4/r163BwcMC5c+eE6qZ5wbZH19XVIS4uDq9fv2b8jbdZ8/jxY1RVVUFXV5dWCBUE3j1/6dKl2LRpE4yNjan1MTc3F0FBQayFeGEQd1yYsDFCvMU1ce5NNlYjQRDQ1NRkSJH+r/i3A8mDgoICBAcHQ0ZGhloYSRdQXmhpaQl0mQK6E4tnz57h2bNnKCgowM+fPzF79mzo6Ohg1apVtApTRkYGFBUVweVyUVVVBXl5eVpVt7S0FNHR0bh58yZUVFTw9etXJCcnM4TEwmBlZYWDBw/i0KFDQjtgbFXgmJgYpKSkoLq6msbZ54Ww6j5JD1u+fDnOnz9P6+Ta2NjA19cXgHAjHhK8iaawig2vXrWpqQl9+vRBZ2cn7ty5A3l5eVpiqKmpieTkZKSkpEBRUREKCgqIjY2lUdCA7mo8/zkfMWIERc9at24drl69yqA7A90L4cmTJ/Hu3TuKZnrr1i2ankNJSQnHjx/HggULqORQnGNILFu2DDY2NigtLWW9NvhpZOTGwytcf/z4MRYuXEjNKBUGOzs7/Pbbb7h58yYWLFiADRs2oFevXjQ9a3FxMfr378+gAvMPJ3748CE1U0xCQgJSUlJwd3eHjo4OqqqqcO3aNcTGxmLw4MFYtmwZvn37RlXj+TFy5EiGqyAvyA6SOEmio6OjwHuFN7gXx41N3C4ree0Ko9EXFxdTAbQwrFq1ClOmTMHAgQPh4+ODCxcugMPh0DrTQHfSFx0djeTkZLS1tcHb2xu2trasHVyCIKh/EhISjAB04sSJuHPnDrKysihtoKGhIY2u9u7dOyrpJM/v/Pnz4e3tDYA9OQS6kyA5OTlG1+vBgweIiorC8+fP0dHRgZCQEJiYmNB+Oy8vL7i7u8PAwACurq6Unm3Tpk2M9xGni5qQkEDN8QS6XUe3bdsGY2NjuLu7IyEhAc3NzZgxYwauXLnC2h0MDQ0Vu2sIdK9BBw4cwMaNGzFu3DicOHECRUVF2LNnj0iaOGmKAnR3ETw8PODl5QWCIFBcXEwbzk1ClEPsokWLsHLlSmzevJlBEeUFb3JYU1ODe/fuoby8HEOGDIGJiQkVvPfkXvfx8YGXlxfmzJkDgiCgpqYGDQ0NHDt2jPH+ffv2RWRkJA4dOoQlS5YgPDyckfhpamoiJSUFycnJAvcBKSkpobOSSbB1bn///XcsX74c3759Q2FhIW34PNCt5eNwOIzXampqQu/evZGZmYnx48dDQUEBHA4HUlJSjJnIoiix5Lrh4+ODKVOm4NixY3j9+jWOHTtGS6BEMRcAYNy4cUhMTKQVF1NTUxmMke/fv+PmzZuU0Yi1tTWmTZuGLVu20BLI9PR0xMbGss445f0+K1asYDBi+KmREhISDIM0NsjJyUFPTw9LlizBiRMnqL2L9zzKyMhQmm8SdXV1rJRzUQPqv3z5gqtXr7IWHSQkJLB7925MmDAB27Ztg5OTE7Zs2UL7Oy/EYQABopkX4eHhFF3zxYsXUFNTY3XWJnH//n2BfyPx/v175OXlobi4GAcOHMDmzZuhq6uL/fv3CzT/YQPvHk0yEYQZ30hLS2PkyJGYOHEimpub8ejRI/z1119ITU1F3759MXv2bNY9k//c7tixgyomtbS0wNvbmyom8UIcuYyg88XPThCXlSDOvamiooKcnBya/jY/P58qJpEsLP41iBfiyq3+TSB5MGDAABQVFdESvOLiYsbm1a9fP6xfv57VZSo0NBTm5uZQVVWFrq4uDh8+jFmzZgnkQPfp0wdeXl64ffs2Ojo6IC0tDWNjYxw6dAg7duzA06dPsWDBAkRGRmL69OnQ09MTqpcRlSjw6giB7sXw0qVLrHz9kJAQpKSkYNWqVRg6dChKSkoQEhKCqqoq2uI/YcIEREdHY/ny5ejduzfevHkDWVlZ2qL+4cMHhuZs4sSJ+PHjBwBg4MCBAIR3KnlBJqb8JiW8m2ZSUhL27duH58+fIygoCElJSZCQkMCqVatotEcVFRXaf7NB1BiD4cOHY/369dTYDvLcbt++Ha9evaJs5Um0tbWhqamJlhhUVVX1+BigO/jw9/enkpOEhASsX7+elpyw0cj69etHJfBAN42lvb0dFhYWsLKyEmp5zZ+cnD9/Hk1NTbTkRNzg+JdffkFjYyNt9EJ9fT369esHIyMjLFq0iLbBs9l4k/oebW1trF27FuvWrWNobHi79aWlpTh9+jQrnYhMDslOMIm6ujokJyczKKviBEmHDh0Cl8tFRkYGrK2tMXLkSJiammLfvn1UlxUQj0avqamJly9firSlB7qpN2Qy6uTkREtG79y5gytXruDjx4+wsrJCbGws1q5dCzMzM0ZCkpWVhbS0NNy7dw9jxoyBlZUVfHx8qPWPd90haUm8aGlpoe4LJSUlvHnzhhaoFBYW0oI0oDsQCQwMxMWLF5GQkIBdu3ZBVlYWYWFh0NPTw/nz53H16lVIS0tj2bJlCA4Ohrm5OdTV1RnX+uTJkyn9yogRI6CpqYmmpiZWirSPjw+cnJxw/fp1NDc3w9HRkeqikpCWlsanT58wdepU6jEyQAO6q/DXrl2jFczY0JNO+O7duyErK0ut5dbW1ggLC4Ofnx+jUywM/NKExYsXw9zcnNJpkti6dSvGjBkDWVlZ7N27l3KIDQwMBNCd6JuYmGDnzp149OgRjhw5ItRY7PXr13BycsK4ceOoICc4OBhnz56Furq62Pc60L1XR0ZGorq6GqWlpVBUVKRp40iQAStJ+xw/fjzWrl3LCPiOHTsGKysr1n2AP7FmA283QUlJCbW1tVBSUkJpaSm4XC5UVVXR1dWFCRMmIDMzkzGmRUZGhlWOoaGhAQ8PD7x79w729vYoKyuDn58fdHR00NLSgpcvX8LIyAiWlpYiO2579uzBrFmzaKOdTp48CV9fXxpVUZzi4B9//IGNGzfi8uXLUFJSQkVFBUpKShAZGUl7z0GDBqGrqwvDhg3DP//8A6A7+ayoqKAdRxAExo0bh/r6eippXL16Na2DI4wamZOTQx0n7rgYCQkJeHh4YOzYsVi/fj127doFW1tbWtwiagwD24D6a9eusQ6onzx5Mr59+yZU5iLOSCJAvEQCEB2bjRo1CvPnz0drayujk0uCN8YSx4xv4MCB+OWXXzBy5EhKt62mpoaioiKxJC0k2JgIJ0+ehI6ODnWMOM2au3fvIjk5GS9fvsS8efNgZWUldF0Wp5gEiJbLAOKNCwMEa+rJz0NCnHvTzc0NmzZtgoGBAZSUlFBZWYnHjx8jJCQEAKg9j21UVE/xbwLJA3E1YKNGjaI6GWzIyckRWCXhR2BgIOrr65GQkEBp64KCghAQEIAnT57A2NgYCxYsoAUqwsCfKBAEgf79+1OmN2wXzeTJk2FlZQU7Ozva4zExMYiLi6PZ9JPUM94EUpzqvqjZTOTmKapTSUKcis3Zs2cRHh4OLpeLmJgYXLhwAUOGDMFvv/2G8+fPi1zMeKltO3fuxLp16xAbG8sYYwB0U5JdXFzg6uqKU6dO4c2bN/Dw8KBsufl1KeLoOXqi+eBNTkaMGMFITvhnu0lJSWHw4MG0DtL9+/fx7NkzpKamYt26dRg8eDCsrKxgYWFBBYatra3UjLfJkydTGzlvt41EW1sbUlJSGBv+P//8Q9GSAOEzxYqLi5GdnY2WlhYsXbpUIGWbX9/DXy3kp4zs2LEDBEHAxMREoFkNm/bTysoKW7duhYuLC/WYOEGSsC4r//eYOnUqzp07B11dXYwbNw5btmzB4cOHKdrboEGDsG7dOsyaNYuxzvAmEqKS0a1bt8LOzg6nT58W6RLn5+cHCwsLxMbGspoa9ETn5ubmhg0bNsDGxgbt7e34888/ERsby2AhHDp0CJqamiAIAqGhoTh48CAGDhyIwMBA6Onp4ciRI7Czs4OHh4fI9VZQ4PP69WsGRVucLqqzszPWrVsHGxsbypI/MTERbm5u1DXr6OgostPNm3QC3YWTly9fsupTnz59ipycHOp6HT58OA4cOCB0TBEbfvnlF0pfziZNOH36NAwMDDBp0iTaXD9ebQ+JqVOn4tatWzh9+jSWLl0KMzMz2mvxakwPHz4Mb29vmqHXjRs3EBAQgNjYWCxatEisex3ovqZIy37+AhDvfct7nwKAg4MDRo0axZCNlJeXw97eHqNGjYK1tTXMzMyoRJ3D4aCjowMLFiyAsbGxSHMrQZ3byZMnw9XVFcOHD8fChQsp/ZowBAQE4Pz581BTU8OaNWvw6dMnjBgxAh4eHujbty9+/vyJ27dv488//0RdXR3Mzc1haWlJ27NJvHnzhrbv9enTB+7u7oxZxuIUB2fPno2MjAw8fPgQ1dXVUFJSwty5c6lCMIn/5VzkXbt2QV5entL5k9TI5cuX016rJ3M2ge41feTIkXBzc8OnT59odFVhM1NJRsn06dPh4eEBY2NjGBoasjq+AsLnZfNi+vTpuHnzJtzd3WFnZ4fw8HDGMeIkEoDo2Oz06dPIy8uDj48P637HD1EeG+T3PHbsGFxdXaGoqIiMjAzIyspCTk4OlZWVIgsd9+7dE5uJYG5ujkmTJkFHR0dgs2bBggVYsGABOBwObt++jZCQEFRUVFD3Cn9i+PHjR0ycOJFWTGpra0NgYCCtyJOfn88qlykuLoadnV2P5nDyM8o4HA66urowadIkGm1WnHvT1NQUY8eORXp6Oqqrq6GqqgoPDw+KytsTFpYo/KuB5IO4GjASbDbhPaFj6uvrIzU1lXYR1tfXw9TUFPfu3UNiYiJiY2NRX1+PJUuWUBoAQQETv96ELVHgR1FREZYuXUrj6wPdWoK0tDRa4NTU1AQzMzPKkp8NFRUVjOo+/2ympqYmaGho4Pjx4zTnLHV1dTx9+pRGNWhra6Np60h8/vwZycnJlCuqubk5TY9D8tfz8vKwbds2qkqprq7OCCDYwEuFbWtrg6SkpNAxBqShDofDwefPn7FmzRps3bqVVacpjp6jJ5oPMjkhvzOXy4WOjg5V2YqPj2d0ztra2hAcHEyNPeFFZ2cnMjIyEBgYiMrKSrx79446dy9evGClQvNv0lu3bsWbN28gLy+P1tZWDBkyBM+ePYOtrS3NFEnY7EZpaWk0NDQgISEBcXFxaGxspLrmwqg2JATpfGbNmoWsrCyxHWJJcDgcGBoa0rQE4rixGRsb49q1a1BSUqJ+o6qqKixbtoxGcxFnlIowjSAv/VOUpjsuLg5xcXEoKiqCtbU17O3t4ejoyDqTS5SxU091bq9fv6b93jY2NoyOqra2NnJzc/Hhwwc4ODjg6dOnkJGRofRAubm5iI2NRVZWFvT09GBvbw9vb2/Wz8/mQlxWVoa5c+dSzqM9dQvNzc2lWfJbW1tj1qxZ+Pr1K27evCmS7igoQcrJycHVq1cZgaOBgQGuXLlCC3iKioqwevVq3L9/X6hLK8kaef/+PZqampCYmMiafP3xxx9Ys2YNXr58ib59+0JPTw8GBgbQ1dUV6JrJ4XAQEhKChIQEzJs3j7be8coOeJ1OSXR2dlKaSgBi3+vkej5+/Hjadfl/0Y62tbUhMzMTqampePLkCTQ1NWFtbY0FCxZQrsXPnj2jDPT4r9fy8nIMHTqUMdszODgYTU1N1GzP2bNn0woBwhAVFUUzRSFx6tQpRnJcXFyM1NRUavSBlZUVjYZtYmKC48eP04rRHz58wNatWxku26Lg7OwMS0tLzJs3T2gi/L+ci6ympkajRl66dAkvX77E/v37aY6i4s7Z5NcVlpaWwsXFBZ8/f6b2MGFjGCZNmsQYUK+np8e6/gDC48L09HSxRxKReP78OaZOnQoJCQlaIsEbGxYUFEBdXZ26J9liM6C7wCYszhUGfo8NklYfGBiIv//+G25ubmhvb8fevXvh7++PqKgooa/n4OCARYsWYcWKFdR9L+i81tbWCoyF6+vrERsby8oqqKioQEpKCm7cuIH+/fvTig26uro4f/48JVnIy8vDnj17ICsrS2PwWVlZ4eLFi6zFgJ6OC+MHl8vFmTNn0NzcTGOGkMktL1pbWxEaGoqtW7dSxX1B4N2/ysrKcPLkSVYKrrhr6L8J5H8BQXO0yGRIVVUVffv2xbx58zB48GBW3jdZydDT00NaWhojgTQ3N6e1vv/66y/ExcVRWhwLCwssWrSI9eYRNvyZf0QBl8vF8+fPYWxszDCzOXPmDLKysrB9+3aMHDkSlZWVCAsLw7Bhw7Bs2TLquJEjR1JW49+/f4e/vz/NapwXomYzrVmzBuPHj2d0Kmtqamj0mKysLLi7u8PY2BgqKiooLi7GgwcPEBwcTFGOLC0t4ebmhuTkZMjKyuLIkSOIi4vDtWvXaBsOaeNM6nLmzJnD2BTV1NQwZ84cGBkZwdDQUCBVq6WlBevWrUOfPn1olLf/Bt++fWMdbZCSkkJzZBQnOdHT04OGhgb279+P/v374+XLl9ixYwf69u1Lq3C1tLRQQVReXh60tbWpIAr4z0YjziatoaGB1NRUSgsUERGBhIQEpKamMoYzkyCdLAXhxYsXiI2NxZ07dzBq1CiYm5vT9Ff8Op/AwEBWnY+1tTUiIiKEmkzwOpYB3fdKZmYmpKSkcPHiRepxcYKkEydOIDMzE5s3b8aOHTsQERGBEydOQENDg6ZF6MkoFUG6aRLizvX88OEDYmNjkZKSgsbGRvzxxx+wtraGvLw8lixZ0qMxJEA3pXfUqFFoaWlBVFSUwNchDYXIbgm/oZCRkRGuX7+Oa9eu4e3btzh79iw+fPiATZs20ZLu2tpaxMfHIy4uDt++fYOjoyOWLFkilIINMAMf3vEKooojoiDIPIEEf0ecFx0dHZg9ezajYHbixAkkJSXB0dERQ4cORUVFBa5cuYIlS5bg999/FzlkHOj+rZ2cnFBSUoIZM2Ywzjm5B7S3t+Ply5d4+vQp8vPz8ebNG6iqqlIJJUnRe/ToEXx8fKCiooLAwECh2nwzMzPs37+fNubh2bNn8PPzowZv80LYvT5r1iykpqay0lYB/FfXLQne4llVVRUtcG9qakJGRgaSk5NRVFSExYsXw9LSEmPHjoWWlhby8/OxceNG2jgUfuzcuRPDhw+HhYUFQ78vJydH6dqA7iIcvx6Jw+HAx8eHdUY0mQRHRETg+/fvNBOvq1evIjQ0FDY2NtT1k5CQAC8vL9ja2jLmIrKBZOWQerRPnz5h3rx5sLCwgJ6ensjRS4LQ1NSE+vp6gTNOge65gA8ePACXy4WRkRFVECaNuHghLAYiUVZWxqDNNzc34+7du1QyJWwMw48fP3o8oF4QejKSSBA6Ozvx5csXGkVW3LnCNTU1iI6O/q9GsQmaFU2Cy+WCy+Wid+/erAYv/PDy8kJ2djY0NTUpJoK+vr7AxJwf/HpJ/mYHeQ+npKTgxYsX0NPTozGikpKScOTIEQQHByMpKQmpqanYuHEjnJycIC0tTcllcnNzkZeXJ1QuI+4cTjZ0dnZCR0eH1tgRltyWlJSIXdwHupkapJaav5glTjca+DeBpEGQaQY528vAwACWlpYi52gVFhYiKSkJd+7cwfjx42FlZQUTExPWSp2vry9KSkqwY8cOKhE6evQohg0bBnV1dSxevJi2eHE4HCQmJuLGjRv4/Pkzoyolavgzv+ZGUlISo0ePxtevX7F582ba38gAjDwnbJeKhIQElixZgsLCQty6dQuOjo4YPHgwZGVl0dDQQNOwPHr0CAkJCbQ5ivxuY/ydyubmZsyaNYsx5NrGxgbu7u60Kn5WVhaCgoKoKtGTJ0+wa9cu9OvXDydPnsSPHz/g4eGBEydOUN2Br1+/YsOGDWhvb6eoaBISErhw4QKNqldZWYlHjx4hKysLeXl5GD58OJVMTps2jVb9b2xsxLZt2zBv3jxaos1rxyyOBm/SpElwcHCAj48PLaniX4TFSU7q6urg5+eHV69eYe7cuUhLS8OmTZuwZs0aatPfunUrsrOzMX78eFhbW2Px4sWM6hr/e+/cuVOgiy7ZQeJwOLC0tMT9+/fR2dkJPT09Gj24vb0dJ06cwK1bt1BTU4MBAwbA0tIS27dvR1paGoyNjRk0EQ6Hg4SEBERHR9OcC9euXYspU6bA1dUVsrKy1D35+fNnms7n+PHjSEtLg6WlJeM7kosnv0OmlJQURo8ejd9//11o4skG/i4r2U0mu6wkrl69ShnwHD9+HHv27MGFCxdgZ2dHUZebmpqwb98+pKWlUQk3qZvm7aj2JBkFuoPPtLQ0xMTE4O3bt9DR0RHLUIm3s03OgisoKMDOnTvx+vVrSEpKQldXlzLJEUezCwDnzp1DREQE2tvbERkZiT59+sDJyQnu7u4CN7j8/HzExsYiIyMDI0aMYE1MeH8T3sBHnC6qMGMlEoISQzbwdw25XC6Sk5OpjhcvCILA9evXkZaWRtEGLSwsGN1VUZg5cyays7NZDb8EgcPhIDo6GteuXUNFRQXev3+P3bt3Izk5GZs2bcLvv/8uMnlISUmBn58fbGxsMGzYMJSUlCAhIQH79u2DmZmZwOc1NjYiMTERcXFxSExMBNBdHDx37pxA52ths1lJ8F63BEEgPz8faWlpuHv3LlRUVGBpaQkLCwuBQWthYSH++OMPfPnyBe/fv8ecOXOwYsUKnDlzBt7e3qz75YoVK6ChoUEZ5vDurWSA19raihUrVqCuro41yZGRkYGNjQ1FRevo6MCjR4+QkpKChw8fYvLkyTAzM8PChQsZlNLs7GzG9TNnzhwA3feOqGubl5UD/KfreefOHVRWVmLhwoWwtLSkufkKAi+FTpyh8Rs3bsT48ePh6uoKBwcHbNq0CbKysti9ezft/UTFQCTE0R/7+vqirKxM6BgGcQfUC+tA9tSJ/t69ezh48CBt7AnQXYDg3Z/FnSvs5OTEGPeRnp4OBwcHGg1dkMdGVFQUdW4FnVcZGRn8+eefSEtLY6VY86KnrCNRzs3t7e148OABUlJS8PjxY8yYMQMWFhYwNTVlveYyMjLg6emJyZMnIygoiPZ5e1ocjI+PR0xMDKqrqxEVFYWQkBD4+vqKlI2QvzHvmBFhyW1VVRWl0xUE3qaNuro6cnNzRRYXhH7XfxPI/yAwMBDx8fGwt7eHiooKysvLcePGDWhra0NJSQnJycn47bffcPXqVWqOFhmYNTc3w8jIiFYtIAgCeXl5SEpKwpMnT6CtrQ1LS0toa2tTCxGHw8Hu3btx7949dHV1QVpaGubm5vDx8YGlpSVVhXNwcGB0o9iqG6IsxHkhqlJTW1tLjahQVFSEgYEBa2VNmNU4GZzFx8cjICAAy5YtoxLluLg4bN++naG9BER3KmfNmoWCggJa0NLV1QVNTU2G6ycJclYO70Lq5OSEmTNnYvPmzVT1Pjw8HM+ePaN1mXjR0NCAc+fO4fLly2htbcX79+9FVv/5qz+Ojo4CNXhkcDx9+nSoqamBIAiEhYVRiQ4/9UYUBZTEx48f4ezsjIqKCpiamuLQoUM0gX5ISAisrKxYjUVI8L8379Btfvz2229wdnaGoaEhjI2NcenSJcjIyMDCwoL2nKNHj+Lp06fYunUrpQP+888/oampiQsXLmDUqFGs87EAZkKroaGBgoIC2kbf0dEBbW1tWpX6/zI+gaSqkaioqMDly5dZKYHiupnxQhSNngxqyKITqZtWUlKCv78/dRxbMnr+/HnY29vTdLSNjY3o168fkpKSqM/f1NRE6U548fXrV6pTz6anXrx4McLCwjB8+HDMnj0bN27cwJAhQ2Bubk4N+xZnbAvv+/Xu3ZsyJikqKhKpoQG6CyaJiYlYs2YNAPECHxLu7u6sNOH169dTdML8/Hzk5ORgw4YNGDZsGMrLy3H27Fno6upi27ZtIj8fCf4uKVnQ27NnD0ObJgikCyVJIRWUGJLz7RwcHKg9QRiKi4uRlZWFrKwsFBQUYPjw4dDX18fcuXOhpaUFCwsLHDlyhBrPIg4eP35MjRsaNmwYKxVUHLx48YJy4eb/vuJWz3mhp6cHaWlpmJmZwdraWqDBxM+fP3H37l2kpKTg7du3mDt3LiwsLGBkZISUlBTcunULeXl5tC4rCXJtETfAA7oTGUEBeV5eHlJTU3H37l0oKyvD3NwcZmZmjITz/2+Ulpbi7t27uHXrFkpLSzF48GBUV1djypQpkJSURH5+PrS1tSlTvJycHBgZGdFkPHosAAAgAElEQVS+lzhD44VRI3llHeLGQLwupwBdf0zO1xZ3DAMJMq65efMmY0A9aT7F+34PHjyAra2t2IPbSZiamsLW1hZ9+vTB8+fPqWkBhoaGcHJyoo5bvHgx/vnnH0hKSgqcKwyIHvdBgr+7RRAE+vXrh71791JFIFdXV9y7dw9qampUHP3ixQtMnz4djY2NKC0txbFjxxjmVF1dXcjIyICpqSntcWFMBDbn5rCwMKSmplKFnx07diAzMxOjR4+GhYUF5dzPD37GUW5uLp4+fYrNmzdTcVRP15bIyEgkJyfDyckJ/v7+ePDgAVxdXaGsrIyAgADqOP7uP5fLRUtLC7y8vKg9jISw5Bbovh8FgbfwTRrP8ftz9AT/JpA8sLOzw969e2k6uk+fPsHHxwexsbH49u0b1qxZg66uLrHmaPGivb2dGird0NBAHff+/XtMmjSJolwoKCjQuk1PnjzBzZs3kZmZiRkzZsDBwQHz588XaOFPBtQVFRVwcXFBfHw86urqYGtriwcPHog9T+/y5csICgqCgoIChgwZgpKSEvz8+RPbtm1jXNBaWlp48uQJkpOTcf78eSQlJYHD4WDevHlUQr148WIEBATQ3MlevXoFLy8vyh2R93G2Iem8QfSSJUuwceNGWgfz3r171HBld3d3hvMpL8gFW0tLCzk5ObTzyeVyMWfOHFoimpOTg/z8fDx9+hQfP36Eqqoq5syZgzlz5ggc5yIM4mjwSD3o3r17kZubi5MnT+LXX38ViwbCj5CQEFy6dAmrV6+Gvb099u/fj0+fPmHv3r20Li6/rtTMzIymmeF/bzb6EInc3Fy4ubkhPj6eolVJSUlh4cKFlKkT0L3hx8TE0DQBFRUVsLGxoQw1BM3H4v88/0udj76+Pnbu3InFixcLfc9ly5ZRugb+LgxvlT0+Ph6xsbGoqqrqUSWS7XMJ0k3z65h5k1FFRUVYW1tTxij19fVwcnKCjo4Otm3bBjU1NYwfPx4EQeDjx4+IiYmh1sLKykps2bIFb9++xcCBA1FXV4dff/0Vp06dolGDyfXw4cOH2LdvHx48eIDOzk5oaWlRxSRxNLskOBwO7t69i7KyMqxduxaFhYVUwkFSiXghIyMDJSUlRhGELfAhzcXMzMxQWlpKaXOuXLnCKDBwOBzcuXOHOr8mJiaIjo6mffeqqirY2dnh4cOHPXbuFAeiXChVVVUxcuRInDx5Umix5fXr19i8eTMMDQ0Zydcff/yBI0eOICsrC+Xl5dDS0qIGc/MnJmz6f1GIi4uj3AFTUlJo7o9sFEoZGRkMHToUlpaWtODN1dUVBQUFGD9+PGOEg6ACkLB1Mycnh7EHkmhubkZmZiZSUlLw9OlTaGpqwszMDPPnz2d1yHRycsK5c+eEngdxKJaijt24cSPk5eWxcOFCGruFF7znTNgg+8zMzB5RWCsqKpCeno60tDS8f/8e+vr6sLCwgLGxMWRkZBAVFYVTp05h6tSpsLOzo90PWVlZOHv2LI2S6eLigvz8fMbQeEBwEY6XGskLUTGQMPDrjxsaGtC/f38kJiZS52zw4MEwMDAQmNjLyspiwoQJ4HK5jP2KH4WFhTh8+HCPxvkA/5nDWVpaCnd3d8TFxaGsrAyrVq2idPeAeHOFgf+4hba0tMDU1JSKT0laNglxPDZcXV0xf/58mgFXeno6bt++jdDQUDx8+BDBwcEUw6K2thaxsbG4du0a6urqWGc8Av9hHfEyEaZOnSpSL6mqqoqBAwdi2LBhAq/vGzduCCwqk+BfWwQZs5GMxRkzZsDS0hJXrlyBiooKtdfV19dj4cKFyMvLo57D/ztJSkpi1KhRFMOiJ8ktfzNDQkICEhISGDBgAHJzc6nX+vDhAx49eoRly5YxGF7iJsr/urDy4J9//mFYLI8ePZqiGY0ePRqNjY2wsbERa44Wie/fvyMlJYUa+slL11m7di1F5zQ3N2fov3R0dKCjo4PGxkYkJSXhzJkzOHjwIJYsWQJ7e3tGxZLNQrx///6oq6tDWFiYWM5WmZmZOH36NM6cOUNLjh49egRvb2+MGDGC9l0FWY3zzqGprKxkDJyeMmUKampqaI8dPnwYV69exdixY2lJnYSEBC2B9PT0xKZNm6Cjo4Nhw4ahuLgY+fn5iIiIQHp6OoDuLoQo9OvXD1+/fqVVnL9+/crotDo5OUFOTg5LlixBaGioULt6cTBixAg0NDSINHGRlpaGv78/5QZ8+PBhBhVaEDWGXMj09fVx9+5dXL58mUrgT58+jbi4OGzbto0K7Nl0pStXrqTpSvkhLODQ1tbGo0ePICsrizVr1mDGjBngcDjQ09OjHcc/5xDo/l1IWpew+Vj8WLduHZycnFh1PkA3dVXc4kJdXR0OHz6MT58+0cxp+Asbnz59Qn5+vtBgmr8S2adPH5SXl+PAgQO0SqQ4wnZBNT/eTTwjIwNcLheLFy+GtrY2du3ahQ8fPuDNmzcwMzODtLQ0QkJCMHbsWMoBrlevXpQu7PDhw7hw4QKCgoIAAAcPHsSECRNw4cIFyMnJoampCYcPH8aBAwdogdSYMWNw8eJFPHjwAAYGBmhra0NkZCRN+C9sbAsv3r59iw0bNmDs2LEoLCyElZUVNmzYgD179sDW1pZhTgB060ZqamqgqqqKyMhI6j4W5UKsoqICgiBQX18PgiAYa0evXr0oG3Ty8/LfhwRBoLm5GYD4zp1ssx1//PgBX19fxtogyoVSTk4Oc+fOhb29PWuxhbxujh49ir59+6KtrY1xjQHA+fPnMWPGDBw/fhw6OjoCNckyMjK4d+8e3r9/j7lz5+LXX3+Fh4cH8vLyoK6ujsDAQFql/+jRo8jOzqYok6Sjbnl5OVxdXWk6JBKdnZ348eMHLly4gM7OTqpznpOTg8zMzB5pzYTVynV1dRETE4P4+HiaxGL16tXQ1dWFrKwsTE1Ncfr0aeo9eSv948ePx+PHj6Gnp4dVq1axFjeAbtqjMIolfwIZGxuLgwcPUseSa+LIkSMpGcbff//NaqDEP293z549GDlyJHbs2MFagGY7/4JgZGQEdXV12NjYIDIyklUDlp+fj8ePHzPMoHR0dBizXqdOnSrSaf7hw4d4/vw5GhsboaKigqlTpzJcrAHBMdDPnz9Ffi8tLS24ubkximt+fn604lpsbCzDQZlER0cHLly4gKVLl4pMIMeNG0ebdSkuFBQU0NzcDGVlZfz48QMEQUBZWZkRT4kzVxgQbxQb+b7h4eFYunQpRowYgaioKNTW1mLTpk3UNfX06VPGtTR//nz4+PgA6KYre3p64vXr14iKikJ6ejpUVVXh7OwslMret29frFy5kmYqJY5zs7j04J4m8TExMXj58iUUFBSgrKyMiooKVFRUQFlZGW1tbeByuSAIgoqvyfVHTk6OsabOnj0bnZ2dePnyJaqqqqCiokJbO8mYlhcTJ07EvXv3ANDvdf4iWV1dHSIjIykXVt7XGjFiBMUMIsG/bggF8S8oODk5EXv27CEaGxsJgiCIhoYGwsfHh1i9ejXR2dlJXL16lVi2bBnR2tpK7N27l5gxYwYxceJEYtq0acSuXbuIpqYm6rXKysqIc+fOETY2NoSmpiaxa9cuIjc3l+jq6qK9Z0dHB/HgwQNi+/bthLq6OuHg4EBER0cTtbW1Aj/nhw8fCA8PD2LSpEmMv4WEhBBmZmZEdXU1sXXrVmLLli2El5cXMXHiRGL79u3EX3/9RR2rq6tLVFdXM15j5cqVREZGBut7p6enEytXrqQ91tDQQBw/fpw4d+4c0dnZSbx//57Yv38/dR7J14yKiqI9Lyoqivh/7J15XI3p//9fKRQa+xLTMIPR2FqkRWghSyqVTIQ2JaUaS0glS0lRyhItVJYZZFfWhqyVdez7HqVoo7Sc6vr90fe+Puc+630oY34Pz8ejx6Nzzn3us933fV3v9/V+v1729vas+4YMGUJu3Lgh9rOfPHmS/v/o0SMSHR1NFi9eTDZt2kRevnwp9nniSE5OJoaGhiQpKYmcOHGCJCYmEkNDQ5KcnMza7vnz52Tnzp3kjz/+IAYGBsTGxoaEh4eTM2fOyPyahNT/TqampmT9+vVkx44drD8GDQ0N1nPOnDlDtLW1Sb9+/Vj3BwYGkv79+5O5c+eSiIgI4uvrSwYOHEhmzJhBZs+eTbS0tMiff/4p8n28efOG/m9lZSX0ec6cOUPMzc3p7YEDB5IzZ87QP01NTdZtwec/e/aMbNy4kSxbtowkJCSQvLw8ofcwd+5c4uvrS0pKSgghhBQXFxNfX18yZ84coqmpSbe7efMmMTQ0JB4eHvRc43+c4ezZs2ThwoVk+vTp9LxjWLJkCSGEED8/P7F/DJqamiQvL49YWVkRDw8P8unTJ5Gv6erqKvGYJYQQExMT+l0PHjyYfk5dXV3Wdvb29mTatGkkKSlJ7HGxePFi4uLiQh4+fEg+fvxI7t+/T1xcXMjixYsJIYTs2bOH6OjokD179tDv19rampw8eZK4uLiQtWvXEkIIMTIyIq9fv6b71dbWpv+/fv2aDBs2jN7W09MjlZWVrPf66dMn1nMIIeTevXvE3t6euLu7k+LiYpKdnU3Mzc3Jo0eP6Dbr168nVlZWJD09nWhpaZHs7GwydepUEh0dzdqXnZ0dOXLkCOu9XblyhYwaNUrid11eXk4CAgLI/Pnz6X1v3rwR+VdQUECqqqpYz09KSpK4f0IICQgIIJMmTSIZGRnk7t27JD09nVhbW5MVK1YQQgjh8Xjk9OnTZM6cOWTYsGFk8eLF5MqVK0L7mTVrFpk3bx4pLi4mhBCSk5ND5s+fT+bOnSu0rbq6OqmoqCCPHz8mDg4OhBBC/vnnH2JtbU0I+d9xuXv3bjJw4ED6OzMwj2toaNBjWRTXr18nUVFRxNrammhraxMvLy+SkpJC3r59y9ouNjaW6OnpEQ8PD2JgYEDc3NyIm5sbycjIIF5eXmT27Nms7YcMGUIKCwtZ9xUUFBADAwOx74Xh1q1bZMyYMfS2hYUFKSgokPo8fgSvp/wkJCSQkSNHkl27dpFz586RP//8k4wYMYLExcWRPn360D81NTWipqYmdB8hhIwbN44QQoixsbHIPxMTE0JI/Xl3+PBhcvz4ceLn50dyc3OJj48PWbNmjdD74rJtaWkpIYSQgwcPkgMHDpADBw6Qs2fPivz8gsc6PxUVFYSQ+vNa3B8D/3WjpqZG7D5tbW3Jli1b6O3a2loSHR1NJk+ezNpu6dKlpKysTOQ+SktLiZ2dHdHS0iKurq5k3rx5xMXFhWhqahJHR0f6vhnEzYF+//131naPHz9m/d27d4+Eh4cTc3NzEhQURHx9fen3xX+dCw0NJfPmzRP7mQkh5OXLl0RPT491n+A4mZ6eTubOnUsmTpwocV+iWLJkCXFwcCAlJSXE1dWVhIaGkjVr1rDGakIIeffuHZk6dSoZMGAA0dDQIE+ePCHa2trk+vXrrO3u3r1LTE1NyatXr0hqairp168f6devH4mJiWFt5+fnRxwdHem14Pbt28TJyYksX76cbmNpaUn27dvHet7+/fvJ2LFjSXV1NYmJiSH9+/cnOjo6ZOXKlURHR0fkPJQrpaWlZOvWrcTc3JwYGhqSgQMHsua5hNTPG5mxpLi4mHh4eBBjY2MSHBxMeDwea9uSkhKybt06Qkj9dWfs2LHE3t5eaH7p7+9PYmNjWfclJSXRcfivv/4iurq6xM/Pj5SUlJDBgwcTHo9HVqxYIXR9f/jwITExMSG6urrE3NycDB48mFhaWpKcnBzWdocPHxY63rlQVVXF6TorK98DSD7y8/OJvb096dOnD9HS0iJqamrExcWF5ObmkszMTDJmzBhy79491nMKCwtJbW0t674pU6YQDQ0N4uPjQ9LT00l1dTWn16+oqCAnTpwg48ePJ/369SPu7u7k77//po+XlJSQHTt2kIkTJxJ9fX0SHh4utI+6ujpy8OBBUlZWRoqLi0lgYCCZM2cO8fDwIDo6OmTWrFkkIyOD1NXViQ0gdXR0xA4KFRUVQpNGQW7evElevHjBuu/27dtEW1ubWFhYEHd3d2Jubk709fXJ3bt3WdsZGBhI/L4EJ+/8E35BqqqqaKCmoaFBzMzMSGJiotDvtWvXLmJvb09Gjx5NnJ2dyaFDhyR+vrKyMhIfH090dXXp5EFWpk6dKvJv2rRpdJvDhw8LPe/Ro0dk0aJFrPscHBzIxYsXWfddvnyZODs7E0Lqf49Ro0aR/fv3Ezs7OzJixAiSl5dHFixYwBq0tbS0hL6b2tpaoqWlRW+LmxwJTpIIqU82DBgwgHh6epLly5cTd3d3oqWlxQroCCHk/fv3xM7OjqipqRFNTU2ipqZGnJ2dSWFhodDv/f79ezJ16lRiZmZGnj9/LjKA5EfwWLSysiKEELJ582aJzyPkf8daeXk58fT0JObm5uTVq1dER0dH6DU0NDSIs7Mz8fHxYf0x6Ovr0wCMOX8qKyvJkCFDhF5TMFAT5OPHj8THx4f07duXqKmpkf79+xM/Pz/6W44fP55cvnyZEFI/Gezfvz/JzMwkhBDy4sUL+hupq6uz9hsZGcm6zT/hHj58OMnNzWU9/ubNG2JoaMi679atWxLfOyH1x9TmzZvJmDFjiLq6OjE1NSUxMTFCA7m2tjY9HpmgmxDCOh7FUVhYyPpume+Kmfwz/6upqZG+ffsSJycnkp+fT7e/ceMGa0LO/DFUVVWRsLAwYmRkRPr160eMjY1JdHS00GcgpP56ceDAAeLi4kJMTU1JVFQUefr0Kf1cgte7yspKoWOMEEIMDQ1JXV0dqaqqYn025njimmyZNGkSfX1p5Ofnkz179hBvb286qWGCF2NjY/Lw4UNCSH3iQE1NjY4npaWlQskRbW1tVlKRkPpjWfAcEEVdXR3reIyNjSWjR48mGzZsEJtoEURwssfPyJEjhb6TJ0+ekOHDh0t9b7LC/A5v376l16OioiJiZGQk07bFxcXExsaGREREEELqz+cJEyYQGxsb0q9fP6Gx1d7env5ekt6X4PnBf84wVFdXk8jISGJgYEDU1NSIrq4uWbFihVCAevfuXWJoaEj09fWJhYUF0dHRIaampuTZs2es7XR0dMQGt4sXLybu7u6sBD0h9ceOu7s7CQsLY90vbg70/Plz1nb8SYA+ffqQ3377jYwdO5ZkZmbKlFwTxcePH4XOYcGxcuTIkcTV1ZXcv39f4r5EUVlZSWJiYkhpaSnJyckhLi4uxM7OTihw8vLyImFhYaSqqop+hm3btkkNWt++fSvyGqGrqysU6H/48IHo6+vT21euXCGDBw8mVlZWZObMmcTS0pLo6uqSS5cuER0dHaKmpkaWLl1Kxzlx89DP4dq1a2ThwoVEQ0ODjB8/niQkJHBOqDJ4e3sTNzc3UldXR6ytrUlISAhZs2YNa27GfBeC8+Samhr6u9fW1hJNTU3i5uZGz6F+/foRR0dHoc87ZcoUEhMTQ8e7mpoasmbNGuLi4sLajglCZeXmzZtC19n169eL/IuLiyMpKSnk1atXUvf7vYSVj06dOuHPP/9EXl4eCgoK0KVLF1qqqKKigmPHjoHH4+H169e08fT69evIzMyElpYWtVa4evUqlJSUaM+cKPgbmMn/ie0cO3YM6enpaN26NTw8PNCtWzesXbsW27Ztww8//IBz585BU1MTTk5OMDU1FVkWJScnx6o95/fbY5StIiMjsXTpUnz8+BE5OTlCJaw1NTWorKwU2ZtVU1MjVLZ48eJFLF68GKdPn0Z8fDw2bNiAJk2aUMU9oL5E5cSJEzh9+jSKioowbtw4GBoaCpVSODo6YsWKFZgxY4aQOqaSkpJQGZKkPqKwsDDcunULCxYsQJcuXfDmzRvExsaipKSENtPPnDkTERERLLVUUdy8eRMXL15EVlYWNTx2c3ODkZGRxOeJg0u5hIWFBXJyclhKazU1Nejbty9ru7t37wqp42lqauLGjRsA6sV4cnNzkZiYKLGEskePHjh9+jSr7Ob06dMs3zl++wRprFu3DrGxsawyo4yMDISGhuLw4cP0vszMTCQnJ+Pdu3coLCyEiooKPe8Ef+/27dsjOTkZYWFh+P3334XKwPiPxYSEBKxfv551LL548QKXLl3Chg0bYGRkJLKsjeknYh5r0aIFYmJiEBERIfI1ly5digEDBkBdXV1suZ+BgQGWLl0KPz8/yMnJoaamBpGRkbScj6F379549+6dyMb2goICdOrUCa1atcLatWvF9k3n5OTQ8rZbt25BTk6Oinp0794dRUVFAOpLgvLz8+l3PXfuXLqPwsJCVl+EtbU1Zs6cCW9vb6r0FhMTI+QdNnPmTLRq1YqW5PMfO4I9Q0y5UvPmzfHbb78JldX99NNPOH/+PKss6fLly0LGz6Jo164dSzjH19cXV65cwfz589GtWzfk5eUhKioK3bt3h6WlJRISErBs2TLExMQgLCwMf/75p8Qy+mbNmmHhwoVYuHAhampqxPakA/WG7YwQEqPcGRcXh/v370NRURG5ubmsz1RQUCDWd06cQbcgkszItbS0MHXqVBgZGaF169as67mgmEenTp1gaWmJHj16oG/fvtizZw+Sk5MxZ84c2gfLvLfmzZvTseSHH36gomUMRkZGmD9/PubMmYPOnTsjPz8f69atw/Dhw8V+dwwVFRUstcALFy6gY8eOrD4iQHT5VX5+Pt68eQMtLS1Wjy2/T2dpaamQBYmqqionb1AuFBUVwdvbm/bNci2xlLSttBL0xMREWoIOSDayX7BgAVUs/vvvv6X2QkZHR+Py5csICwtjCZ9FRUWxzNb79u2LkydP4vr161QUT0tLS+h8GT16NGbNmiVS7TQjIwN79+4V6nVs1aoVAgIC4OzszHpNSXMgfh48eCD28xUXF7PagyZPnkz/79atGz5+/Cj2uTt37sTOnTuFyillGTslwbQneHp6oqSkBCtXrsTz589hYmIiVAZ85coVREZGolmzZvQ7ZQR3mMclUVhYyDpP5OTkUFFRwbo+VVdXs8YfbW1tpKenIyMjAwUFBTAzM4OxsTFatWqFH3/8EcXFxVBSUsKbN28kCvZx/S5MTU3pbS0tLWhpaSEwMJD2S8rJyVHl/YqKCpw8eRLx8fHQ19fHr7/+ChcXF1ZbzI0bN5Ceno63b9/i4cOHSEpKgrKyspCvL9NTyN+Sk52dTb+b3NxctG7dGvHx8Xj//j1yc3PRqVMn6hXLz6NHj7B161ZaMiwvLw8vLy8hfY0RI0YgLi5OrAUQIGxhxOPx8OzZM6EezwcPHogVOwKAkJAQkWJH/HwPIPmoqqpCWlqakEjBs2fPsG7dOty4cQOenp5U5tjR0RERERHQ0dFBSEgI8vPzMX36dJmMjJctW4aTJ09CTk4OZmZmiI+Pp8qqK1asoAfx9OnTcfjwYamTJ2mN8g4ODnBwcKDKVs7OzkLKVgMGDMDx48dFysOfOHFCSPk1Ojoa3t7eqK2tRVJSEmJiYtCxY0d4eXnRAPLQoUMYP348Sy3t8ePHcHNzY5m4xsfH4+PHj6z7CJ/EuSh/G3GcPHkShw8fpj0r/fv3h4aGBiZMmEADyNu3b0sdLIH6ifGwYcMwefJkDBs2TCYJfHGI67lh2LBhA2JiYmivVU1NDWpqaugEkKF3796Ii4uDp6cnbZ7mt0Q4e/YsCCGIi4tD165dERoaCmVlZaxduxZjxoyh+5HUV/o5FBcXC110RalUBgcHY+zYsVBVVRVSFBPlFykvL4+AgAAMHDgQKSkprMf4j8XExEShY9HW1hbTp09HbW2tyH4LfrVcS0tL1mO+vr7o1auXUCD0/PlzXL16VaJ/ZWBgIObPnw99fX3U1dVBQ0MD2traWLNmDYD/Ncn/+uuvmDp1qsjG9g0bNmDFihVUGVBJSUlk8CAvL08FTi5fvoyBAwfS/syioiL6HB0dHezfvx8eHh5C+9i9ezeGDBmCgwcPwszMDN7e3qirq0NISAgKCwvRtWtXWFlZwc3NjfW88+fP4+LFizh69ChsbW3x888/w8LCAmZmZlJ7hiZOnMhSSZw/fz48PT0xdOhQVFZWUrVq5juTxIsXL1j9cdu2bUNaWhod3Lt3747Q0FCMGzcOc+bMwdKlSzFs2DAA9b5rO3bskKj2Ksl6RrAXVpRyJ3MO/P7773BzcxPyduQ3gGfw9/fH4sWLUVJSAl9fX5YKJcA92VJUVARDQ0Pa8ynIp0+fcP36dVy9ehVXr17F7du3oaqqCgMDAwQFBdFJjSjBG34E309QUBCCgoIwYcIE8Hg8NG3aFGZmZkJKv6LYtGkTS9mUa79SYmIiVq1ahZYtW7ISrnJycqwkrpaWFtauXYs5c+agSZMmqKurw7p168TaBsgKj8ejvUmjR4+Gg4MDtm7dCn19ffj6+qJ58+YilV8lbXvu3Dns2LFDZO+1g4MDK+gB6pWVmWuHKH0ARiSJiyojY/fDCJ/98ssvUFNTg7W1NSuYYwIUeXl5mqj6559/aH8+M59hPK8F/TPl5ORQVlYmVnNAVVVV6BjOzs5GZGSkSFVs/t+cua2vr4+ioiKqdO7u7i5Tck0QJSUl2NnZCanLV1dXU7/sV69eITg4WKxftjj27t2L1atX057+4OBg5OXlYdGiRdi1axc2btzICoZat26NnJwclqjW69evaaKHST4A/xMM4kfwPBk3bhw8PT3h4eFBk0BxcXEsX2qg3tz+xx9/pEE4M6bu27cPjx49QkpKCiZPnoxevXqhvLwclZWVnD6/IAsXLmQFkIytGH+/5KBBgzglVBmY62RGRgb69u2L1q1bo7CwUMjuYt68efDy8sLQoUPRpUsX5OXlITMzEytXrsTTp09hb28PExMTehwxPY2PHj2Cv78/y4d20KBByMjIYCXvMzMzhXRD0tPTUVZWhvXr14u0AALAmhsC9a2REh8AACAASURBVII8P//8M0vAkiE8PFyq2JGkAPK7Cisfs2fPxq1bt9C2bVtUVlaiQ4cOuHr1KmxsbBAcHIxJkyZh1KhRsLW1xa5duxAdHY2tW7di8ODBuHv3LmbPns1SwOLCggULYGlpiSFDhgg1LDs5OcHS0hLdu3cXKQsuCltbW/z0008wMzMTyvKJWi0TpWyVlZWF2bNnIyQkBCYmJpCXl0dNTQ1SU1MRFhaGmJgYlvQ6o9R148YNuLm54dKlS2jSpAlL9W7IkCHUoLympgabNm1CfHw8rK2tsXz5crovaRLngkp6kmwkxo4di+TkZCGlRFtbWypysGjRIty7dw/GxsZCnmL8mWzmJJXWjM6VzZs3Y/fu3XB1daUZXMZiYcaMGQDq1cSio6Op5UBISAjCwsLA4/FYAiJPnjyBh4cHPn78iE6dOqGgoADt2rVDVFQUPn78CHd3dzRp0gQXLlxA8+bNqXJqVVUVTExMqCEzUB/UHz16lAYJZmZmEs3BJbFq1So0adIEs2fPhoKCAggh2LhxI/Lz81m/uTRjbVngciwCwnYkX8LMmTPh7u4OTU1NsdswVhmHDh3Cu3fvUF1djf79+9PVF0m2Isyxx9gmmJubw8/PT6x/k6enJwYOHAhzc3M4Oztj2rRpVHwkNDQU+fn5WLt2LR4+fIjJkyfD0dERtra26Ny5M969e4e9e/di27Zt2LdvH5ydnVFWVgYbGxv8/vvvtBGfC9XV1Th37hw2bNiAJ0+eQF9fHxMnTsSoUaOEtn316hXs7OyQlZVF7SaA+slOamoqtTQZN24cTYyIEg6pqalBbm4uXWFmJlNDhgzB7t27WQmKV69eYeLEibh06RLKy8sxcuRImlHOyMiQ6JsmyXpm4cKFnJU7iYC3Y5cuXTB06FDU1tbS64A4BFUoP8eMnPER5adfv3744YcfoKenBwMDAwwbNkzkBF5TUxN79+6lgeKkSZOwe/duenvixIkiz7Hq6mp8+PAB7dq1Y415gplz5v3l5eWhZcuWSEpKotei8vJyHDp0SGSQwL+KOmTIEISFhUld5Xz16hU91plraIcOHRAbGyvVs44L+fn5MDIywv3790EIweHDhzFy5EjweDxERkaivLwcPj4+QtYqkra1srKiVSYAsGbNGlagI+s1TpQBuSDMJFVPTw8ZGRms6/OnT58wYsQIVsAxYsQI5ObmQl5eHm3atEFJSQk95mpqaiSqBjNIUx0XfHzEiBEYN26cyDkVf6XO6tWrcfToUWRkZMDDwwNlZWVQUFBAly5dUFVVhd69e4tMrm3cuBE5OTkyezcGBgZy8suWhJWVFQICAuj8Q0dHh66mvXz5Ei4uLqyqLK5WToBkRXWG6upqrFu3jnW9Mjc3x8yZM2kiY/PmzVizZg1atGghVMHBf2xUVVXh2LFjSElJwb179zB8+HBYWFiwAkJpcLEV09HRwYULF6gP5aVLl6jidlFREctiCqhP1D179gwvXrzA7Nmzoauri3nz5kFdXZ2lHg/UJ4+PHj2KgoICaqXz448/YsuWLYiIiICysjJ4PB62bduGAQMGIC4uDuvXr4euri62bNkCHx8fyMnJoaSkBFeuXMGQIUPQtWtXvH//HhcuXBBS+5XFAkgaOjo6yM7OZp0jgorp0s697wEkH9ra2jhy5Ajy8/MRGxuLjRs34uDBgzhy5AgSEhKgpaWFa9eu0RI0DQ0N3Llzhz5/0KBB1PpBFnW6oqIinD59mvqrmZiYsCwNZEFTU1OqIiQXUlNTERISgsrKSrRp04Zm3YKCglirVkB9ljQ6Ohq7du2iaq8XLlxAaGgojh49CqA+6+Lq6oqJEyfixIkTkJOTw7Jly6ClpcXalzQPG3V1dZbC15w5c1jqiPxkZmYiMzMTHh4e9KSMjY2Fvr4+XQHg6gdYWFiI2bNn4+bNm5CXl8fevXsxadIkxMfHSwwcxGFqaoq4uDhWCcfTp0/h4uJCg1ttbW1cvXoVhYWFcHR0pCq+Y8aMwfnz51n7q6mpwY0bN2jptYaGBpo0aYLKykrIy8vD398fCgoK8PPzg6mpKTIzM7Fq1SoUFhYiMjIShBCUlpYKGU9XVlYiKipKogmyIIwcfF1dHUpLS9GyZUt07NgRxcXFKC0tRffu3VmWGoyxtqDNgqB3Jhe4HIvA/7zzJCFpQsX/vhhDdU1NTaGSwGXLlnG2ynjy5AmePXtGA6za2loEBATA1dWVltXm5eUhICAA+fn5WLNmDUvdlOHFixdwdXWlSp0JCQlo1qwZRowYgYqKCvz11190onrjxg0sX74c9+7do++7d+/eCA4OpitwglZCkydPxsiRI8WWbdbV1SEzMxNHjx7FqVOn0LFjR1hYWKBr165ITExEr169sHr1atZz+G1/uNrUiPJebdq0KTp37gwzMzP4+PjQ97hhwwYcOHAAjo6OUFFRQW5uLrZv345x48Zh6tSpmD9/PlRVVREcHIyEhAS8efNGbBk9INl6JjMzE5qamlS508zMTOQKg6D1wt27d7Fjxw6xvrxcVSgF+fTpE/bv34+//voLR48eBY/Hw/r168Wunt6+fRv9+/eXGkzI6n1bU1ODkydP4sWLF0JBn5eXFw4cOCC0D8aWhX8VHahXxX7z5g3U1dWFzmP+if3w4cNx9uxZTlUmPB4PV69eRVFREVRUVDBw4EDIy8tzeq40+APIhmLo0KHYt2+fyOC+sLAQNjY2LDXYoqIi7NixQ6jC6unTp9i/fz8eP34MADhy5Ahu3LgBHx8f6t24bt06qKur0xWrefPmoUmTJggMDETr1q1RUlKCFStWoLa2llUhEBERgbKyMixcuBBKSkp0PFFSUsLMmTOxadMm3LhxA1u3bsXLly+xf/9+FBQUwM/PD3///TcmTJgglKgQRDBRMXjwYGRnZ0usCAGAUaNGYfv27WjRogX09PRw/PhxtGvXDiYmJti2bZvU5JqsiVUuftnS4J9jXrp0CW5ubrh69So9N0QlDaT5CjNISsYzxMfHY+rUqSLtaxiMjIwQGBgoUoGWPznIz5MnT7B7926kpqYKlaVLgoutGNeEKgOTsFdWVsbo0aPx8uVLWr0nOOZVV1ejqKhI6Hrm7OwMLy8vWFhYIDk5GVevXkXbtm1x4sQJLFq0iFbmibOC4YffCgyQbAEkS9wxfvx4ODo6wsbGht534MABJCQk4OjRo7h37x7mzJkj0f7sewDJh76+PrKyslBWVgZLS0ucPn0atbW1GDp0KLKysqSufjGPx8XFITk5GZqamrh16xbtWbO3t8e+ffuohD5QX0Lp6uoKVVVVap3w8uVLKqUuK1OmTMGSJUuE7Eg+h6qqKly/fh2FhYVo3749Bg0aJDIwTU1Nhb+/P1q0aIHk5GSUlZVh+vTpiIiIYK02vHz5Es7Ozvj5558RHx8v8gIvzcNGnLEvg6QJDf82TJaurKxMqpUGUF/q8eOPP2LOnDkwMDDAlStXsH37dprZlxUdHR1kZmayLkjV1dUYOnQoPaYsLCywceNGqKqqQk9PD6dOnYKCggL09fVZx6E4PyLgf96ZpaWlmD9/Ps6fPw9CCBQUFKCtrY3IyEjk5OTgjz/+QEFBAbU/6NixI65evQo/Pz9UVlbSEiMuSBuEmM/P0JBZNa7HYmZmJpYvX04l0AHhoJWZUDEUFxdj69atMDIyYpUnSRoE3r17h0+fPmHFihXUK5IZ4FauXInCwkJERETgzp07cHJygr29PV1F+PDhA/z9/ZGdnY0dO3awTOcPHDiAlStXQldXlzWBZgZC8n9WFPyBy9GjRzFkyBChJAEA2vfdrl07sSsujJXQvn37UFBQINJKKCgoCOnp6WjWrBnMzMxgaWnJMpp/8OABJk+ezJrkMD1DampqWLVqVYOuDvOzd+9epKam0myxtbU1LCws8ODBA5w7dw5OTk70N2J6nMSVCUlbgeH/rfj3wX/f/fv3OfnyfvjwATNmzMDjx4+hpaWF1q1bo7i4GP/88w8GDhyI2NhYIUsRoD47/ueff+LgwYO0D3POnDlSV08bi/nz5+PChQvQ1NQUWpkQ5/UnDk1NTZw7d05qBciaNWugoKAALy8vsQmjZ8+e4cmTJ9DQ0GAlBESVmklC1Io4w7t37+Dk5CTVM1iw/eXBgwdYvXq1SFsfdXV1mVbJpk+fjo8fP6Jt27a0Def48eOYNGkSa9V2+PDhOHLkCOu7LSsrw6hRo+hKTWFhIWbNmoWbN29CSUkJFRUV0NfXx+rVq1maCkOHDsXp06dZ84bq6mqYmJjgwoUL4PF40NfXR2RkJObPn48RI0bgxIkTOHbsGCZOnIgpU6YgKipKpkRFaGgofvzxR6EVNkGY+dvx48cRFRWFEydOsMZgLsk1WeDily0NWVfTBHn37h2UlJREznm4BJA6OjrIysqSGJzr6uoiKytL5PkmLTkoq7csl4o0rgnVyspKKCoqSux75r/eHzp0CMHBwSgvL6f3MeOEoqIirl+/Djk5OfB4PAwaNAg9e/ZETEwMunbtKrTfU6dOiSwVPXjwICvYl2QBZGNjwznuAOorVjw9PdGtWzdagvv27VusW7cOLVu2xNSpUxESEiLRWuV7DyQfPXr0wJkzZ2ipZ05ODpo1a4ba2lqZ9rN7925s3boVv/76K+7fvw8bGxtcuHAB7du3h5aWFmsiGxYWBl9fX9aElDlI+PsAuSKtUV4WmjdvDn19fanbMWUHCgoKUFBQQFlZGV15YJboGTp16oTMzEx4e3vTEjH+yYM0D5uGakRnMDAwgLGxMaysrDBs2DCxF0ZpzeiywqXnZuLEiZg8eTL27duHUaNGwc3NDU2bNhXqyxEsSyspKUFubi6MjIzoxUdcMzdQn6EzNTWFra0tFZ5hyjUsLCzg5+cn02cTFPSRxurVqxEdHS10v6urKzZv3izTvrp06YKsrCwoKioKHYv8hIaGwtjYGJaWlmJX0kT1JPXt2xfjx4+n52t6ejp++eUXmJmZoaSkhPotmpiY0NVeLn1K0dHRmDVrFpydnenjP/zwAzZs2IANGzYgKioKcXFxAOpX6U+cOIHmzZujV69eIo9ZOTk5oVUvMzMzsd+bioqKkFG8IMrKypgyZQqmTJmChw8fIi4uDqampiwfMx6PhzVr1og1Jf/xxx+FJsmCPUM8Hk9qZlYwK8sFW1tbVg82UJ9YUVNTYwV8khIyDEw/oOAKDHO9lCTQAdRP5Lj68kZERKBNmzY4f/48K/NfVlYGX19frF27lhX4ZWRkYMeOHbh27RpqamoQFRWFkSNH0t+Da/9aQ3Pu3Dns3r1bqEyTYcaMGYiPj6e3Dxw4QDP1wP8SvEC9B1phYaHYAFKwCmLz5s1CwkRZWVnYu3cv9dwUV2rGFXNzc6kJzHv37sHU1FSq5yGDn58fevfujUmTJgmVVKuoqGDy5Mmorq4Wu0rGz/Xr13HmzBnk5eUhIiICoaGh1NuSn6qqKpSXl7O+23fv3rG2ad++PXbt2oWcnByW8Bnjg8qgoKCAR48esT4vfy/0x48foaioiMjISMTExGDw4MH4+++/0blzZyQlJWH69OlSzyVB9PX14eXlhYiICJG/OcNvv/2G0NBQXLlyBSNHjkRJSQlWr15Ng0MNDQ3s37+fU3KNC1z8srnsIzExEebm5jh8+DCrgio2NlZIc+Du3bsICwvD9u3bsX//fgQEBEBRURHR0dEiPROlYW5ujiVLlmDcuHFC7SZMRYW1tTUSEhLg6uoqNDZJS+7LWjlXW1vLWmWvqakR8mA1NDREenq6UEJ13rx5rITqkCFDcP36dWhqaorU2hBMVMTExNBScsE5xNChQ+k+mPN2w4YNrOCxrKwMb9++BVCvryC4yl5WVoZly5axAsjY2FiEhISgWbNmOHPmDHx8fBAWFoYePXrIFHcA9QJd4sSOioqKcPz4cal+598DSD58fHzg7e2NAwcOwMHBARMmTIC8vDyNwCsrK1kTkPLyctbtqqoqAJBJne7Ro0dCYjW2trYIDw//rM8grVG+IdmzZw8mTpxIBUBEIbgS2rt3byEjeX4ESyNatGiBgIAAmJiYwMnJSab3x2VlLi0tDWlpaYiIiMCiRYswbtw4WFpaCjUcS2tGlxV/f384OzsjJSVFqOeGwcHBAf369UObNm0QGBiIxMRElJeXs4IMAEITBaB+8iWqn6FDhw60jIFRBnz8+DG2bduG5s2bY+nSpTA1NcWpU6ewdu1aiQ3U0pBUAnrq1CmaOT116hRWrVrFerysrAy3b9+W+TW9vLxw7tw5ekFv1aqVyGzrmzdvMG/ePInqmaIoLi5GWVkZANGCBm/fvmUJGnBV87t9+7bYPhhnZ2f6O+zatQurVq2CoaEhUlNTRa4mNialpaVIS0vDoUOH8Pr1a6FzMisrCwEBAWJ/91atWgmJcAmWUxFCxAruAMLiLVz4559/EBkZKVS+V1RUJHScdevWDbW1tbh06RJyc3NhYWGBvLw8VuDj7++PWbNmQVdXFy1atKArMPyql5IwNjbG2LFjsWHDBpoQEvf7c1WhTExMxF9//QUFBQXY2dkhMjIS5ubm0NLSYn1nonq3lZWVpU7uvpSWLVuKnJBcv34dWlpaQmV8K1euZAWQ/EIb/v7+mDZtGoyMjIQ+y4IFC4SMzMWRkJCA8PBwWmoWFxdHS82Cg4NZry8NaYFOUVERjhw5grS0NNy6dQuWlpa0tFscr1+/xv79+8WuniYmJmL58uXYtGkTa5Vs8+bNQiWWLVu2ROvWrdGsWTN6fhkaGgollu3s7ODk5ISpU6eic+fOePPmDbZt20ZX9C5cuIDHjx9DV1cXffv2pUHV+fPnsWTJElaS193dHS4uLrC2tqal44cOHYK3tzdev36NmTNnwsbGBjt37qT9u8zn+Pnnn1mrO1xZtmwZ3NzcoKurK3GlLCwsDFFRURg0aBB8fHzw4MEDFBYWIiQkhLUdl+QaF8LCwpCYmAgNDQ04OTnh0aNHUFVVZQmHSWPBggVwdXXF2rVroaOjQ8W2+FfTBF9TV1cXhBCsW7cO4eHhaNOmDR1D+FfN6+rq8PTpU6HrAH+pPbN/wVV5/uAqMzMTjx49wvr164XOzYZODrZv356lB9GmTRvWbabajEtCNSgoCIBkZX9+CgsLMXXqVKmtMED9YoxgNVVtbS2mTp1KRaAEV/qaNm3KKi8F6sdfCwsL2manoqKCpUuXwsbGBiUlJTKpYv/+++9IT08XWc7MVdTpewDJh76+Ps6fPw9FRUU4OTlh4MCBKC8vpwHPihUrOO1HFnW6jh074ubNm6w+ulu3btHVIVmRtbH7Szh58iQmTpyI48ePi3yc6SNkZKfFrdJI48GDB581ueGyMqeqqgoPDw94eHjgwYMHOHbsGHx8fKCkpIRjx47R5zo6OsLNzQ2Ojo7g8XjYv38/kpKShCTjufLTTz/h+PHjQj03ggENv3jSzJkzOe9//PjxWLFiBUJDQ8VuwygDKikpUUEWZWVllJeXIzExUSibKSupqams2/wloF27dqUqkEy5JT9NmzYV29sqCXV1dRw7dgzjxo2TKIKiq6uLa9euSVxhEFw95/F4uHbtGk3Q7NixQ6o8uCxqfuImO4qKiqirq4OzszPu3buHZcuWwcLCgtsX0gDU1tbizJkzOHjwoFQroZYtWyI/P59TWbg4mjdvzjkA4MrSpUuhpaWFQYMG4eHDhxgzZgwVlxDkxYsXcHd3pwHm4MGDYWFhgbVr19LfXtwKDFfGjh2Lc+fOoaKiAra2thJXA7iqUK5atYoq2UqaAEhbPWUIDw8XuSIZFBTEEsHiirOzM3x9feHk5MSqjpk7dy7OnDkjdI0XvM1/Lq5evRqtWrVCVVWVUGknwK6C2LNnD4YPH47OnTsjLS2NlQguKCigCpJTpkzBmjVr0LNnTxw8eFBiYPc5tGvXDtOmTcO0adPw6tUrHD58GNOnT0eHDh1gaWmJMWPGCE24Bw4ciPv37wupMTLIskrWu3dv/Pnnn7C3t0eLFi1w+/ZtKCoqCk2AGZuVY8eO4d27d+jUqRM8PT1ha2tLtSF++eUXrFmzBps2bYKenh6WLVuGvXv3Cq3wT548GT169EBqaiqePn0KFRUVbNy4EYMGDcLz58/h6ekJMzMz/PPPP9i9ezdLffjYsWMie7yl8enTJ8yePVvs4/wJb2a1kQmIhg0bhr///vuzx3VJKCsr448//qC31dTUsHjxYpn20aNHD06raQyPHz/G9u3b8eDBA5SUlGDMmDFo1qwZfR+Cq+aCQYzgqhuX1eDAwECxjzk7OzdocrAhK9KWL18OKysrGugxiq7iGDFiBNLS0oTU2oH6axd/MC54G6gPzJl+T2tra5E94IJIsvWRVRVbVVUVd+/elanKQpDvASQfJiYmMDExgZGREXR1dYUEXkRlI69duyakkCp4sAhmdvh/SHd3d8yYMQMTJkxA165d8ebNGxw4cEDiSSiNAwcOYPfu3Xj//j127NiBqKgoBAUFifQW+xIYiwVJkupcVmn4Zae5ethwQZaVufz8fGRnZyM7Oxs8Hk+oAdze3h5t27bFvn370LVrVzr4i8reSELwtRUUFNCpUyfU1tbSvi8uQTV/lkywZp9pAv/c1VGmD+xLkVYCykxO+/TpI/Pqsjhev34NPz8/+Pv744cffmAdS/zlS8rKynB1dYWGhobQZJspSxZcPZeXl4e5uTlViePit2hsbCzVKgOozxheuHBBZCBx4cIFdO/eHXJycjh8+LBMgcqXsmLFChw5coR6q0mzElJVVYWtrS1+++03oRInruXejbES9vLlS+zbtw9v3rzBokWLYGVlhQEDBsDHxwcuLi6sbZctW4YpU6bAwcEBgwcPRvfu3bFmzRpERUXRAFKUoI0sv8vq1as5+/JKm1QxK6pJSUlISUnByJEjMXToUPz+++8it2dWT/X09IT61/Lz8/H3338DqJ9oC1o6lJeX48iRI58VQDIJWMEMP/P5BD+npM99584dZGZmSlVpXr16Nc6dO0f9Vtu0aYPw8HC8ffsWXl5etMceEF9q1hj89NNP8PLygpeXF65du4YlS5YgODgYt27dAgBakaGsrAxHR0eMGTNGyGKBf+WQyyrZ/PnzMXv2bAwfPhxeXl60GkLw2sR4aQoGUXV1dUhJSUFcXBz09fVx9OhRJCcnY9u2bXj69Cm2bt0qsn1h0KBBqK2tpSKBTDD8888/09aUwMBATJ8+Hbt27cKnT58wbdo0PHv2TOYWBqC+9SM5ORkODg4iV4fEJbwFP39DI4u9iCRkaU9QUlLC27dvcezYMQwePBjNmjXDvXv36PNlLQ8G6nuyT5w4gbdv38LFxQW3b99m+RmLOgZqa2vx9OnTRkkONhSyeIwD9RUFCxYsQHR0tNDvUVFRAXNzc9Y++YNzwcC8rq6Okx6HJFufR48ecY47gPrrnbOzMzp27Cg0VnPt+/4eQPIRGRmJ8+fPIyoqCi9fvoS+vj6MjY1hZGQkNqPr5uYm1LfH5eBh1KjGjx+PNm3a4PDhw3jw4AFUVFRk7r3gJz4+HqmpqRIN4xsKwVpzUXBZpeEPIGXxsPkcBFfm/vrrLxw5cgR37tyBkZERZsyYAUNDQ5GljWPHjsXYsWNZ93FR8+SHi+9SXV0dampqMGrUKJiYmEhcSQMgsmZfWVlZSHKaK9LU674E/hJQpgS6adOmYsugZR3IRSm8iaJ79+5wd3cX+7ik3kaml4CL36K7uzunPiUXFxf4+/tjxYoVGDZsGJo0aYLa2lqcO3cOixcvpuXVX5vHjx8jMDBQ5GqjKPr378+5v0sc4qwovoR27dqhrq4O3bp1w7NnzwAAPXv2RH5+vtC2d+/epRNX5rwyNTWFn5+fSEGbS5cuITY2VqKgjSh++OEHTr68orLX/DD36+vrU0+7AwcOICQkhCpPT5gwgfZ5Supfa968OS5duoTi4mIq8MNPs2bNZF41YRA3WWV8yGRJHKipqSEvL0+qEfnBgweRmppKx++hQ4eiT58+sLa2FlkqJ6rUrDEghCArKwtpaWn0WsMfEDIVGS1atICpqSlqa2u/uCWlb9++OHnyJID6RM/gwYNRXl4u9B0+f/4csbGxQuXeL1++xKdPn+hK9ZgxYzB//nzo6enh0KFDIie/z58/h5ubG3g8Hrp06YLc3FzIyckhKSkJPXv2pEbwffr0wYkTJ3D27Fnk5uaiY8eOMDIyQuvWrWX+nFlZWbh37x4iIyPRsmVLoSQiVw/RhiYgIECsvUhj4ejoiLFjx6KmpgYJCQm4desWrQT4HG7duoUZM2bg119/xe3bt2FtbQ1PT0/4+/vT1edTp05RX3T+c1pJSanRy+S/BFk8xoH6Ob24MVmW0negvhe4srJSagD5xx9/4Oeff4aioiKWLl1KbX3Cw8MxZswYqXEHP6I0AWTluwqrGAoLC7Ft2zZs27YNVVVVLKEIfj5XMZCrVL2sjBgxAtu3b0fXrl2pIhVTuiCLPDIXJCmi5uXlAagfAGWRnd6yZQvMzc0bZJVF3Mrcjh07qDTxpEmTYGVlBTMzM4nmwJIGVX4fRVkQ57tUU1OD8+fPIzU1FVevXoWRkREsLS3FTqwFVUzl5eXRvn17NG3aVKoyoIuLCwghrJKykpISoVIYWTKkDJJKQFeuXAk3NzckJCQIrS7zex8KCq5wobq6GpcvX6YZbz09PTqpl9Svy9C8eXO6am5ra4t58+bh+fPn8PDwwK5du6Curg4fHx/O8uBc1fxSUlIQHh6Ouro6WpbStGlTzJkzB/b29nQ7cb2lCgoKaNu2LYYPHw4/P78vKiP9/w3GdmDJkiVwd3eHqakplJSUsHnzZiHvXgsLCwQHB0NDQ4NeQ+/du4cFCxZAS0sLBQUF1OeMgRG0+fnnn79IiEaUL6+sdhn8XLp0CSkpKUhPrGIcxAAAIABJREFUT4eqqioWLVrE6l9jENW/FhoaCn9//8/+LAwXLlzA0KFDxSYc7969C09PT5l8JVevXo0DBw7QIIP/fOAPxAYPHoyMjAzWuVBWVobRo0fj4sWLUl8TELZb+RKuX7+OtLQ0HD9+HG3atIG5uTksLCwaxGvyc2D64Pmvi5MnT0bbtm3Rpk0bqly5a9cuTJo0CVu2bGHNW9TV1ZGRkSE2wT59+nRoampi1qxZ9BiOiYnB1atXkZycLDQPklY2yAVJSqKyCrw1JFztRRqanJwcKCkpoUOHDigqKkJubu5nJ/ns7Ozg4uKC0aNH0/nLtWvXsGjRIpqcGD16NGxsbNCyZUtcu3aNig0aGRkhOzubVq59a8jiMS6J0tJSkYkPcRYmQH0Z/5UrV6Cnpye0Giir+KWsPH/+nM6VRFWNSeJ7AMnHixcvcOnSJVy+fBmXL19GkyZNoKurCz09PaFmVobPDSAbS6p+yJAhyMjIkGoY31jk5+dj0aJFePToEYKDg7Fw4UKZZKd9fHxw/vx5DBgwABYWFiL7QrgiONEmhEBZWRlLly4Vyhy9fPkSubm5dKVU8DUlDaqzZs36rPfH5QJVXl6O9PR0pKamIicnh1ojCGaNxYl+cJl8bt26ldN7lRXBZnl5eXl0796dtZr19OlTPHnyBKNHj6afQ9D7UBaYjHd1dTUVbeDPeEsrhZaTk8OHDx84mTXL4rcIcLPKqKiowPXr11FSUoIOHTpAU1NTqJeBCXq8vb3RtWtXvH37Fps2bUL//v2hr6+PrVu3olOnTl+1H5ohLy8PmzZtEmk78DnJgIaCUVicO3cu8vPzMWfOHJSXl2P58uVCibCTJ08iICAA1tbWSElJwfTp05GSkkInt3v37hWZ4MrJyYGzszMtAf2WKC4uxsKFC5GdnY1ffvkFT58+Fdm/FhwczHpeTk4OayWB8RwTrBSRhLm5OdLS0sQmHBmhC1kCZUm+tPzH/fz581FWVkb7+hhPQ2VlZaxcufKLgnNZMTExQUVFBUaPHg0LCwtWAM/AlOQuXLgQ4eHhrJ45QT5XAZwfUf6UGhoayM7OxuvXrxEcHIytW7fSJNiLFy9kmmTr6uri4sWLrIoeHo8HPT09XLt2jZMRfEPAlFA2hL3Z58LVXqShaYhzmGHw4MG4dOkSmjRpwvqt+P0pNTU1cf36deTm5mL27NnYs2cP8vLy4ODgIJSs+5bg4jHO32IiizAbIHnRiMv1TBaPRy4UFBTAx8cHd+7cQZs2baj4Z2xsLOcFnO8lrHyMGTMGSkpKmDBhArZt20br8yXxudmUxpKqNzAwwNKlS+Hn5wc5OTnU1NQgMjKSVaPeWDC9Mbq6ukhNTUXbtm1llp1et24dysrKcPLkSRw5cgShoaEYOnQoLC0tYWhoKJPMs2ANO//KHENhYSFmz56NmzdvQl5eHnv37sWkSZMQHx/PEja6f/8+a1CdNWsWDAwMsHz58s8OILnA+LdZWVnRVZC4uDjWgC9J9ONzehwaAi4loHfu3IGjoyOmTJlCA8jy8nKUlZVh0qRJQt6HXAgJCYGVlZVQxjs4OBjJycmcypcGDRoktbcRkF3QgEufkpKSklRZ95SUFOzatYu+5i+//ILffvsNdnZ2WLhwITQ0NGif5tfG19cX8vLynEqvvwb811gVFRXs3LkTQP1qlpqamkhF6FGjRqFLly7Yt28fdHR08PbtW0RFRUFbWxsBAQGcBG2+FZhJS9u2bfHkyROZ+tc2bNiAmJgYunpfU1ODmpoaaGlpyTT5TEtLAyBd8EKWaxXX5EhQUBCCgoIwYcIE8Hg8NG3aFGZmZggICJD5Nb+U3NxcAPVKyoIWXYI2AUyCUNYVgYagTZs2aN68OX766SdawaKhoYGcnBzOtgkMysrKeP78OetzPH/+nF67ZC0b5IKkEsrGqPriCld7kYakoc5hhu7du+PMmTOsZFBWVhYrUdqxY0d8+vQJKioq1GdZRUUFhYWFX/x5GhOuiq4MsgizSUPa9YzfW3737t00+RQVFYV9+/ZhxYoVMosOrlixAr1790ZSUhKUlJRQXl6OlStXIjg4WGpswvA9gORj8+bNuHTpErKzs3H8+HFoaWlBV1cXurq6rNWQkpISbN++Hd7e3tQwu02bNli5cqVEgQl+GkOqHqhvRmf6Eggh0NDQoIbxjcWHDx8QFBSEixcvIjAwkPa0ALLLTgP18vQ2NjawsbFBVlYWwsPD4e3tjR9++AGWlpbw9PTkJDPcrVs3vHz5Et27d0dFRQV27NiBtm3bsoR6li5div79+2PLli0wMDBAz5494ePjg5UrVyIlJYXuS9Kg2piUlpbi5MmTSEtLw507d2BoaIh58+axtuEi+vE14SqcFB0dDS8vL07eh1y5c+cO4uLiWMIc7u7uSEpK4rwPLr2NDLL6LTYEooKU2tpaOkBz7cFrDO7fv4+srCyq6vtvI+4aW1NTg6SkJNja2oqU0R84cKDIvmuugjbfCvwT6OLiYpn613bt2oXt27fT0v+QkBCEhYUJycF/CaJKKLnAdQVSWVkZUVFRqK6uxocPH9CuXbuv1n8mCFd7AAC0P1tcErkxj7PffvsNa9asgZeXFzp16oT09HQoKipCSUkJysrKMk2yp02bBjc3Nzg5OVGRwK1btwpZUfE//0tZtWoVJk2aJLKE8t+Eq71IQ9LQ5/DChQsxc+ZM6OnpoaKiAn5+fsjIyGD5OA8ZMgSenp5Yt24dBg4ciLCwMCgqKn6V3uIvQVZFV1mE2QBIFOYqKirCjh07hFYznz59iv3798vs8ciFy5cv48yZM3SsbtmyJQICAjB8+HDO+/geQPIxdOhQmpH++PEjdu3ahfXr1yMkJIS14hMUFITKykoQQrB06VIYGBigRYsWWLx4MecyrcZSoxJnGN9Ylcrnz5+Hv78/evfujdTUVCH7EVlXaYD6rPDRo0dx9OhRfPr0CWPGjMGSJUvQtWtXREdHw9XVFfv375f63pKSkrBx40ZcuXIFy5cvx61bt9CkSRM8efKEKp1euXIFkZGRaNasGR28mAGHH0mDqixw8V3q2rUrTp06hbS0NFy+fBmDBw+GjY0NNm3aJOQFB0gW/fg34CqcxNX7UBakZby5IOuq+dfG3Nwcbm5umDVrFhWmiIuLw7hx4/Dx40cEBwd/kTT3l9C7d2+8e/dOSL3z30LSNfbVq1ews7NjBZCCZUJz585FVlYWLRPiKmjzLcI/OW/SpAkUFBSoHYYoKisroa2tjcLCQty5cwcKCgqYM2cOxowZwwoavgTGSkhWBMeNkpISZGRk0FaT6OhozJ49W8hflp/G7i0S5HMm0A3Rey+tD16QgIAABAYGoqSkBL6+vvD29kZ1dTWWLl0qs+iGo6MjFBUVcfjwYRQWFqJr166YO3cutT6QdUWTCwUFBZgxYwb1nNTW1saqVavg4OCA6dOny7SvhkSavUhj0NDn8ODBg5Gamoq0tDR06tQJHTt2REpKCmvhZNGiRdiyZQvk5OSwZMkSBAUFoby8XKg8/r8OF2G2mTNnIiIiAq1ataKVGKKYP38+Pn78iLZt26K4uBi9evXCqVOn6IKLLN7yXGnWrBm1kGMoLi6Wya3hewDJx7t375CZmYmsrCxkZWVBXl4eZmZmQhewGzduID09HW/fvsXDhw+RlJQEZWVlmSaWjTHRePbsGZ48eQJ1dXV07tyZ1kQ/evQI/v7+nKV5ubJs2TLs3r0btra2mDZtGsrKyoQGq169esm0SjN69GgUFBTA2NgYgYGBGDp0KKt/wtnZmXOJwJ49e7Bz505UVlbiyJEj2Lt3Lzp06ABzc3MaXLVu3Ro5OTno2bMnfd7r16+FpPT9/f2xePFikYOqLHDxXVJUVISioiJGjx6NuLg4+t0xJVAAW9ihc+fOuH37NjUkB4B79+41iPnx58DF3oJBmvehrMia8RbF56yaf038/f0RExOD0NBQFBQUQEVFBdbW1pg+fTru378PJSUlWqL3tWBWkH799VdMnToVdnZ2QqJUjSGN/yUwEwAGLmVCohS2+WmIFZSGRJJ3bPPmzSUmVlRUVJCTkwNVVVW8f/8e5eXlUFBQ+Cxz94ZGlFDRvXv36Oojo1j6pcql/zb+/v5o27YtvZYxvff8olrSEBxzBOE/Zp8+fYqnT58iOTkZANChQwcYGxvDw8NDbE/6jBkzEB8fL/b17ezsYGdnJ/IxWcsGufCtllBKsxdpDBrjHO7atStmzJgh9vHmzZvD09MTQH1wk5iY+Nmv9S2jpaWFwMBABAUFoWfPnkhOToaSkhJLkPD27ducxoTr16/jzJkzyMvLQ0REBEJDQ+n8D5DNW54r1tbWmDlzJry9vaGiooI3b94gJiZGJmu67wEkH8bGxlBXV4ehoSGmT58utv+guroaAJCRkYG+ffuidevWKCwslKlsq6Gl6vfu3YugoCC0atUKPB4P27Ztw4ABAxAXF/dFtiCSYPqJUlJSsGfPHpHGz7IKEHh4eMDU1FRsFqR3796c+wXev3+PXr164cyZM2jfvj1+/fVX1NbW0t8PqM+Qurm5wdHRETweD/v370dSUpLQZFdVVZUOqp07d8alS5fA4/FErghKgkvPjZqaGioqKli9MvzfreD36u3tDTc3N1hbW6O6uhrr16+noh9c4A9MxSGLLxrXElAu3oeyIi3jzYXPWTX/migoKOCPP/4QKbAhrvSyseG3e1BVVaXCWPyKut9SALlz507s3LmTdexxKRP6t3qKZSU/Px9v3ryBlpYWVXrm8XgyrfZMnDgRkydPxr59+zBq1Ci4ubmhadOmrETVt0TPnj2pWjoThLi5uUm1+viWaYjee67HLH9POlMSV15ejurqaok96VevXhW5P2mr+R06dGhQI3iGb7WEUpq9SGPQUOcwl2ogJtD/VoXUGprAwECsXr0aVVVV8Pf3x9y5c6kwG8Pw4cNhb28PY2NjdOzYkfV8/vGwZcuWaN26NZo1a0bbLgwNDWmVhCze8lzx9vZGXV0dQkJC6FzJysoKbm5unPfxXYWVD0H53Vu3bqF169ZCE1l/f388e/YML168wOzZs6Grq4t58+ZBXV39s733vpTRo0fDy8sLFhYWSE5OxtWrV9G2bVucOHECixYtktmX5msjys5CEFlLB+3s7DB27FhkZGSgR48e8Pf3R3x8PLKzs1k9N8eOHcO+ffuQl5eHjh07UtEafkQZhzMm8N8Ct27dYn0Ga2trzkkKUbYQ8vLyqK2tBVCf7bp58ybn98LV3uLcuXMN6n1ICEFpaem/HuA1NkzJ6suXL4VWaf/NAfrJkyd49uwZnXx+qaJuY3Lw4EGUl5dj4sSJYi2FNDQ0cOPGDXqbX2nwWyYxMRGrVq1Cy5YtWUJGpaWlEqsSRK32XLt2Df3796dKxmVlZXB2dpapJJyLlZCsiUbBwJfH4+HYsWPIyclh9a5ramqiV69e1KqJf3Xgv4CRkREyMjLA4/FgbGxMy1bFWUB9Ca6urjAwMBBZrbFhwwbcvn1bZE+6KEV5/tX8W7du0dV8e3t77Nu3DwoKCjKLfnClqqoKW7ZswdSpU/HhwwcsWbIE5eXl8PPz+1eTH/+WvQj/OZyYmIjy8nKZz2FdXV2p3tRMj+mUKVPECql9S0nEr4E41XdBizJnZ2eMHDkS9vb2GDt2LFavXg1FRUU4ODggKyurUdWi6+rqUFJSItPxQF/3ewD5Py5evIjFixfj9OnTiI+Px4YNG6h3GH8AxjQkKysrY/To0Xj58iVOnToFBwcHkQb0XwNGOllOTg48Hg+DBg1Cz549ERMTI9Pq0b8Fv0rshw8fhMrf5OTkZM7S3b9/HyEhIVBWVkZYWBgePnyIkJAQrFmzhrO6nSjj8OLiYvzzzz8yG4c3Bg0RNH369AmEEGzduhXPnz+Hr68vOnfujMLCQkRERKBLly4S5eQFkcXegqv3oTQeP34MNzc35Ofn49dff8X69evx008/yfpV/CeYNm0aCCEYOXLkNzNA37lzB05OTrC3t8fcuXMB1J87/v7+yM7O/ixF3a+NNB+wxvLubWiGDBmCsLAwmcQQJCHN4kgajTH5ERQHk5eXR48ePTBv3jzWccb0YB85cgSXL1+Gnp4exo8fjxEjRsik6N3Q3Lx5Ey9evBD6TgQTl0zpqJeXFyZNmgRPT08oKioiICAA586da9D3pKuri/Pnz4v8XsrLyzFixAiRXtKMny8/JiYmiI2NFbma/+HDB4waNarBfamBevVvHo9H1b8DAgJw//59mJiYwM/P71+bn4njW7AX4YIs3tRaWlrflJBaY8FVyEsSNTU1UFBQwP379/HHH39gy5YtuHnzJm2x8vT0pOXADU1paSlCQkJw/Phx1NTUQFFRERMmTICvry/nOe33AJKPiRMnwt7eHpaWlhg6dChWrVqFjh07wsvLS6S315cOrA2J4ORm4MCBOHbs2L9etvE5NFR29cGDByInrZcvX6YZP2nlFkFBQY1qHP4l8AdNvXv3xvr16z+r7JNBT08PZ8+eZV34q6qqMGzYMJm9uQghQiWgR48eFVkCysX7UBqurq7o3bs3teB5//69WIGe/zqDBg3C2bNnxYqf/Bt87urFt4QsRvbfMsOHD8fZs2e/uB/z/fv3mDNnjlSLo/8KxcXFOHHiBOLi4lBWVtbgK3hcWblyJf766y/88ssvrIBGTk5OSKcgJycHixcvRnh4OJ48efJFgjbS0NXVRWZmpsi+9NraWujr67PGgfLycrRs2RI1NTU4efIk2rZtS1V+/43VfH71b1tbW8ybNw/Pnz+Hh4cHdu3aBXV1dfj4+DToa8rC17QXkaXkVFakeVPb2dkhMjLymxFSayzCw8NZt/mFvPgFui5fvoyUlBQUFBQgKioKf/75J2bNmgV5eXloampCT08Pw4cPx7Bhw+h3lp+fj/Ly8kYtv/f19UVZWRlmz56Nzp07482bN4iKikK3bt1YZbiS+LbSMf8yr169grW1NW7cuIGamhoYGBigSZMmLNEP4L8xsDZv3vw/GTwCXyZEUVdXh6qqKhBCYG9vj8zMTNbFuqysDO7u7nRwk+Zbl5GRgb179wr1OrZq1QoBAQFwdnb+1wLI8PBwjB07lgZN4eHhXxQ0NW3aFK9evWKtzj58+FDmPk9ANnsLLt6H0rhx4wbi4uIgLy+PefPmyVT6+l9DVVUVHz58+KYCyMZQ1P3aiBLI4T+OvjWBHHFYWVlh/fr18PLy+iKxjmXLlnGyOPqafG6rwz///IMjR47gxIkTaNeu3Vc3c+cnLS0NO3bsgLq6utRtG6r3nguy9KQfPnwYy5Ytw7Vr1xAZGYnDhw9DTk4ODg4OmDFjRqOIfkiDq/r3v8XXtBcpKyuTWnL6uYjzpg4MDATw3xJS+xKkCXkBwP79+xEdHY3ff/8dGRkZAOpXycvLy7Fo0SIkJCTg0qVLOHbsGMLDw6GiooJhw4Zh+PDhjVrWDNRXXJ46dYpeS9q2bYuoqCiMHj36ewD5ObRp0wb379/HgQMHoK+vjyZNmuDChQtC1hTf4sAq2GQrSm7+W+tDagzevXuHMWPGUJsVUQE9f2mXNN+6srKyb9Y4vKGDpunTp8PR0RHjx4+nGamDBw9+dbn7z4EQQjPnrVu3Zgkl/f+GkZERnJycYGlpKdTT9W8O0A2tqPu1+a8I5IhDT08PcnJyqKurQ2lpKTZv3vxFhuVcLY6+Jt7e3vR/Lq0Oq1atoiVa48aNw+bNm9GnT5+v9n5FIScnR3sCpfE1e+9dXFyk9qQzbN68GTExMeDxeNi9ezeSkpLQoUMHTJ48GTNmzGgU0Q9pyKL+/W/wNe1FLl68SEtOg4ODJZacyoo4b2p+tdX/gpBaY8Av5AXU9wInJCSgT58+2Lp1K9q3b4+EhATY2tpi0aJF0P5/7d17QM33/wfwZ1RkGktKmjG3MpSiqEOR0rpLRJZL5ZtyG1mbubS1jVIusYaIuW90GCqV6rsuoxGFfF2aTCoqTqGTdOHz+8Ovz87ZOXFK9Tnp9firPudzPr3OiT7n9fm83q/XqFEYNWoUFi5ciOrqaly+fBnnz5/Hzp078cUXX0BPT++1HY7fhpaWFh48eCA2gaCsrKxRlZSUQIpYtGgRXF1d0aVLF+zduxeZmZlYsGABNmzYILafPJ5YZbl63tRFtm2JpqYmkpKSUFVVBRcXFxw/fpz94wW8uhIq2g3rTXPr5HlweHMnTXPnzkW/fv0QFxeH3NxcaGhoYOvWrWxZkjxrT5X4ly5dYu9GiOLyBN0SHXVJ4zT3XGFZRxy1JtF1c0ZGRm9cR1dSUoLAwEC2mkgezJkzB2vXroW3t7fEBaD6DtXS1t6fP38eO3bsaLG192ZmZliyZAn8/PykrkkX/TxRXFyMMWPG4M8//4SKigp7N1UoFALg5m6+rN2/udKa40UUFRUxYcIETJgwgS053b59u9SSU1k8e/bsjbOpJ0yY0KYaqb2thhp5if69fPz4Mfu66//Nq6urS53b2KlTJ6ioqEBZWRlKSkpQVFREVVVVs8dd30By6NCh8PDwgLu7O7S1tfHw4UMcPHiwUXfEKYEU4eDgACsrKygqKkJRURFCoRDJyckSpWLyeGJt61fPRTv1/ftqZT1Z/wDV/x7+/QFblKxz6+R5cHhL/Ozx48e3SElNS3vTFW/g3bkDf+DAAa5DkNCYuxekZYiWPEVFRcHMzAyampqIiYnB8+fP2TVzZWVlOHjwoMRw+ry8PBw/fpw9hqwjjrgiSxIydepUiQtgAoEAgYGBzZ5wy2rnzp2oqKjAr7/+yr6G+ouc9Rd5N2zYgO7duyM9PV3q2vstW7a0yNIJV1dXODg4vHFNeq9evdh1cPXLD6KiotjmaFx8Hhk1ahT27NkDe3t7nDp1SqwD5o4dOxrdxb25cTVepKGS08bcUODxeG+cTf38+XO2kZroGBihUPjaMTBtlei8UuCfRl6i5Z+GhobYunUrli1bxm7bt28f2w1YKBQiPT0dKSkpSEtLg5KSEsaNGwdXV1fweLwWWaYiOnKrb9++SE9PZ7/X0tJix4jIgproiNixY4fE4OWzZ88iICBAbMHx4cOHERkZiTlz5iAsLAxr1qzBzz//jGnTpnG6tqIta85OfRMnTkRycjJb0iVNQ8mEaLnF/v37W7R98tt6U9MPoHFJ040bN7Bx40ap4yGauuC+tcjz76m5VVdXIyYmRiIBuHPnDmcfioHm66hL3k5oaCjS0tKwbds29OnTB3/88QfWr1/Pjnry8vJCRUUFPvjgA5SXl2PgwIGIj4/HjBkzJMrVZRlxxJV/d8mVZvTo0QgLC2OTyOPHjyM4OBjDhw/H7t27WyNMCUVFRQ0+Vp9MjBs3Dnw+X+ryiYKCAnh4eEht7Ndazp07h5UrV0JVVRXbt2/HvXv3sGzZMnYNIhca0/2bC1yNF5FWcurg4IAJEybIfAzRxE/0oofoNh6P1+YbqTW3Bw8ewMfHB8XFxaioqECvXr3QuXNnREREoE+fPhg2bBgGDx6MTz/9FOPGjcOQIUO4DrlRKIEUYWlpCRcXF/j6+uLJkydYt24dEhIS4OPjI5FYyvOJtb27ePEiRo0ahfPnzzeYQBobG7f5covmTpqmTp2Kjz76CLa2thLtztviXcl31eeff46cnBx88MEHeP78OdTV1XHx4kVMmTIF33//PaexNUdHXfJ2eDweoqOjxZpYPXz4EM7Ozvjjjz9gYGCAlJQUPHjwABs2bEBkZCRSU1MRERGBw4cPs88JDAzEF198IbGOUl7IkkBmZGTAz88P/v7+iI6Oxl9//YUVK1bA3t6+laKUTiAQICkpCcXFxVBXV4elpaVYsihttqKoUaNG4eLFi60RqkxqamqgoKDQrM1amqIx3b9bU2uPF5FWcmpnZwcrK6sWacAENH0MTFvT2EZeL1++RE5ODu7fv4+ePXtixIgR7O/b09MTly9fxtChQ2FmZgZzc/NWG+lSWVmJkydP4v79+xI3DGTte0ElrCIOHToEDw8P5OfnIz09Hbq6uoiOjkafPn0k9rWxsYGNjQ0HUZI3qV8oPnr06Ab3EZ1b11bLLZq7TCgvLw+HDx+mD/xy7uzZs4iNjUVJSQl27NiBbdu24cSJE4iNjeU6tGbpqEveTv06MFEqKirshab33nsP3bp1g7KyMluuZG5uLvGh4fTp03JXetzYpQ4mJibYvn07vL29oauri/j4eM67F1+9ehVeXl4YMGAAevfujbNnz2Ljxo2IjIyEoaEhAPlde1+/9ON1uCxxbkz379YiOl4EAL7//ns8ePAAX3/9NX799Vds27at2bvDylJy2hIXydt6IzVZNLaR18OHD/HixQuoq6uDYRj2wpCRkRH27NmDqqoqZGRkICUlBfPnzwfDMDAzM4OZmRlMTU1bLOFfsmQJioqKoK+v3+T14ZRAitDU1MTBgwfh5eUFXV1diRIXWU6msg4QJS1HlpEBH3/8MRYuXChWbvH+++8jPDwc4eHh2Lx5c7srt/jkk09w9+5duR9q3N4pKSlBU1MT7733HnsRwcHBQWIuFWmfxo8fD39/fyxbtgyampooKSnB1q1b2e7TgwYNwqFDhzBz5kx06dIFOTk56Ny5s8SHCGtrayxcuBCTJk1Cz549xZIaac2SWoO9vb1Y1cW/O0/XV12EhISIbR8+fDgyMzOxZcsW9i4ZV92lg4KCsGLFCri4uLDb+Hw+goOD2S7u8rr2XnT9lDTtodNmY3ExXqSqqgpVVVX49ddfceTIEQCSJafNvaSjvTRSa0wjrz179iAkJATvvfee2N150SRTRUUFFhYWsLCwAADk5uYiNTUVQUFBKC0tRU5OTou8jqysLKSlpb3V/HpKIAG4uLiInRyrqqpw9uxZODk5sb90Pp/PlkAUFxcjJSUF9vb20NbWRklM9ANBAAAgAElEQVRJCaKjo2FlZcVJ/EScLDOQvvrqqzY/t665DRkyBLNmzYKFhYVEd8C2MMqjvejXrx9SUlLYsuKCggIoKyvjxYsX3AZG5EJAQAACAgLg4uKC2tpaKCkpwdbWFqtWrQIA+Pv7Y+nSpTAzM8OiRYvg5uYGAFiwYIHYcf744w8AwPbt28W2KygocLYmWtaqi/LycrHvNTQ0YGdnx3YJ5dLt27fh7Owsts3Z2Rnr1q1jv5fWxVQUVzNJ5bGBl7zjYrwIF02M2mMjtTf9P4yMjMTOnTvFRsdJU11djezsbFy8eBEXL15ETk4O+vfvD0dHx+YMV4yOjg4EAgElkG/L3d1dpv3qu57NnDkTe/bsEZsx6OzsjICAgBaJjzSOrDOQ2kO5RWNUVlayV8H+/QGMyI8lS5Zg8eLF+O233zB79my4uLigY8eObz0HlLwbVFVVsXnzZtTU1ODp06dQU1NDhw4d8MMPP2D16tWora3FmTNnALya12ZkZITKykqJtv7//e9/uQi/WTRUCSQ60okrGhoayM7OZpMIAMjOzoaWlhb7vbx2VZf3ElZ5JO/jRZpLY8bAtBeKiooYN25cg49v2LABFy9exP/+9z/07NkTpqammD59OrZs2YJu3bq1aGwrV67ErFmzMH78eIkkUtYbBtREpwkMDQ1x4cIFsYXP1dXVMDExQVZWFoeRkX+rn4EUHR0tNgPpu+++g4eHh9Ryi9TUVISHhyMqKoqDiAl5s6qqKnTq1AkdOnRAdnY2hEIhxo4dy/mHY8KdsLAwLF26VKJ8s97+/fuRmZkJHo8n03mqoqICqqqqOHXqFHtBrUePHq/9QCRvCgsLER4ejuDgYKSmpmLp0qXo1q0bO0qBCzExMfjmm2/g7OwMbW1tFBUV4cSJEwgMDJT7D9miozGkqe9eTv6xYMEC6Onpwd7eHh4eHpg1axbbrX/dunUoKSnhdIZ4c2tPjdTe1Mhr06ZNUFRUxKJFi6SuM5w/fz7bvVZ0LGBrmDVrFh49eoThw4dL3EyRdSkeJZCQLGGVhs/ns1/PnTsXAwcOhJ+fH7p06YInT54gODgYAoEAO3fubOlwSRPVz0DKy8tDRETEG8st5P1k3txknQ9HuJeRkQETExOUlZVh69at6N69O3x8fJp9uDhpO7755hsEBgY2WCqWnp6OyspKPH/+vMGOlBkZGXj8+DG8vLxgamqK5cuXY8SIEeyHm1u3buHIkSMYOnRoi72O5jRv3jxoaWnhu+++g42NDVxcXKCqqgo+ny92Tm9t9RUyAoEAvXv3hpOTk0SFDHk3yPt4EdI4oo28pI1OA15VNSooKODly5d48uQJlJWVJbpZizba4YKBgQHOnTv3VnfAKYEE8Ntvv71xH9E1C0VFRfj888/xv//9D126dMGzZ88wcuRIhIWFQV1dvSVDJY30uhlINLdOXGPmwxHuhIaG4vTp0/j999/h6+sLoVAIRUVF9OrVi5p4Edy5c0eiHBV41dr/xo0b8PT0xK5du6Q+19jYGN988w2ePXuGtWvXQllZGUZGRmzr+qCgIAgEAmzYsKFFX0Nz4fF4SE9PR35+PhwcHJCZmQkVFRUYGhpyVi20fv16djmMqICAALEh5PLuyJEj+O2331BcXIwePXrA0dERc+bM4TosuSSv40VI48kyPm3fvn1vPI6xsXFzh9Yobm5uWLt2rdRzhaxoDSQgsaD977//ZuczDRo0SGJ/bW1t8Pl8FBQU4NGjR9DQ0GAHABPuSZuBNGXKFGzfvl2sJbKrqyscHBzaTbnFm2RlZYnNh1u3bh3bBpzIj8TERPz666+oqKhAWloa4uPjoaamxq5fJe2bi4sLBg4ciMmTJ8PW1pZtiNWlSxeMHDkSu3bteu2Hl7S0NBw8eFDq38HZs2ezTXfaAgUFBQiFQiQlJcHAwAAqKiooKCho9dmWJSUlSEpKAvBqHeGHH34o9nhlZSViY2PbTAIZGRmJI0eOYN68eejduzcKCgqwZ88eVFdXw9vbm+vw5I48jhchTdOY9cmvu1jEdQJpaGgId3d3jB8/Ht26dROrwqQ5kE1QWlqKJUuW4Nq1a+jevTvKy8sxePBg7NixQ2zILwDk5+fj+PHjKC0txYoVK3Ds2DGxttyEO42ZgURz6/4h63w4wq3Hjx9DU1MT8fHx+PDDD9GnTx/U1NRw1tqfyJdz587hzJkziI2NRWhoKMaMGQMnJyfExsaya12kNUNRUFBAWFgYysvLxS6IiiaM2traqKioaPkX0UycnJwwefJklJeXIygoCDdv3oSPjw9cXV1bNQ51dXWcP38e5eXlqKurkxiHoaysjDVr1rRqTG/jyJEjiIiIELt7MXr0aHh6elICSdq1tnKxqKysDObm5mAYBo8fP27SMaiEVcTnn3+O999/HytXroSKigoqKysRFBSEx48fIzw8nN0vNTUV/v7+mDhxIhISEhAXF4dp06bhs88+w/z58zl8BQR4VWJQr/6qSkvPQHoXeHh4wNLSEjNnzoSNjQ1CQ0PRuXNnzJ49m/N6ffKPOXPmQEdHB5mZmTA1NcV//vMfhIaGorS0tMHSRNI+lZeXIyEhARERERAIBA1+uC8vL0dUVBSuXr2KsWPH4tixYxIXTQFAIBBgypQpSE1NbenQm01GRgZUVVUxbNgwFBcX48qVK7C2tuYsnnXr1mHlypWc/fzmYGxsjHPnzok1EqypqcHYsWNf21SEkHfdixcvsGzZMpSXl+PSpUsYNWqU2OdPZWVlODg4YPLkyRxG2TwogRRhYmKClJQUdOrUid1WVVUFMzMzdg0IADg6OmLNmjUwMjJi14fk5eXBy8sLKSkpHEROyNu7fv06li5dit27d+PKlStYsWIFAMDX1xcLFy7kODpS78GDB9i8eTNUVVXx5Zdf4ubNm9i+fTsCAwOlfugn7VN2djZiY2ORkJAANTU1TJ48GR4eHmL7XL9+HQcOHEBsbCzU1NSQkpICPz8/DBo0CL6+vhLH3LZtGwoKCtrUWluBQICkpCR2WYqlpSXn/0/+3QTrgw8+wPz589tMEywfHx8MGjQIy5YtQ4cOHfDy5Uts2rQJubm51EiQkP8XGBgIfX19lJaWQkNDA2ZmZhKlzFxpjqaJVMIqQllZGWVlZWLzmMrLyyXWSzx48IDtmFZ/h+vjjz9GZWVl6wVLSDP75JNPZJoPR7iTmJiI2tpahISE4PHjx/Dz88ONGzdgYWGBHj16cB0ekQMhISGIj49HXV0d7OzsEBkZCR0dHfbx+hLKgwcP4sqVK7CxscH27dthamoK4FVreTc3N9TU1GDq1KnQ1NTEw4cPwefzsX//fhw7doyrl9ZoV69ehZeXFwYMGIDevXvj7Nmz2LhxIyIjI2FoaMhJTKJNsFatWsU2wQoMDGwzifnKlSvh4eGBo0ePQkNDA6WlpVBXV8eOHTu4Do0QubB//37w+XykpaVBXV0dRUVFWLNmDZYvX465c+dyHR78/f0lmiYmJydjxowZsh+EIazNmzczjo6OTGJiInPt2jUmISGBcXR0ZDZv3iy2n7u7O/PLL78wDMMwRkZGDMMwTExMDPPZZ5+1esyEtCSBQMDMnDmT6zAIwzBRUVGMsbExExUVxTAMw/j5+THOzs7MmTNnGE9PT2bLli0cR0jkgZ+fH5OWlsa8ePFCbHtpaSmzZcsWhsfjMY6OjsyhQ4eY0aNHM48ePZI4RnZ2NuPs7Mzo6Ogwurq6jK6uLuPg4MBcvny5tV5Gs5gxYwbD5/PFtkVFRTHTpk3jKCKGsbKyYoqLi5mnT58yn3zyCXPv3j1GKBQyxsbGnMXUFDU1Ncy5c+eYmJgY5tKlS0xtbS3z8uVLrsMihHNJSUmMqakp8+eff4ptT0tLY0xNTZmkpCSOIvvHiBEjmMePHzM3btxgvLy8GIZhmJSUFMbNzU3mY1ACyTDMb7/9xlRXVzN1dXXMxo0bGXNzc2bYsGHMpEmTmG3btjG1tbVi+9+8eZPh8XiMk5MTM3ToUMbd3Z0xNTVlrl+/ztErIKRlFBcXM7q6ulyHQRiGcXJyYi5cuMAwDMM8e/aMGTZsGHPu3DmGYRjm7t27jIWFBZfhETlR/29C1KNHjxgdHR3miy++YLKzs9ntPB5PagJZ7/79+8zly5eZe/futUisLW3UqFESiXRdXR1jYGDAUUT/XHSOi4tjJk2axDAMw1RXV7Pb5V1eXh6TkJDAlJSUiG2/desW4+LiwlFUhMgPd3d3JjExUepj8fHxjLu7eytHJInH4zEM8+qzxLhx49jtjbmQRSWsAH788UcEBQVhypQpcHV1hZ+f32v319HRQUJCAlJTU3H//n307NmTbYVLCCEtoaCgAEZGRgBeleYpKChg5MiRAIC+ffuirKyMy/CInFi6dCnCwsJgYmICADh+/DiCg4Ohrq6OtLQ0VFVVYerUqTA3N3/jsbS0tMSWdLQ1GhoayM7OZv+fAK/WhnL5moYMGYJ169YhMzMTlpaWePz4MUJDQzFixAjOYpIVn89HQEAAunbtitraWuzfvx/Dhw9HREQEfvzxR4wePZrrEAnhXG5uLiZMmCD1MXNzc6xevbqVI5I0aNAgHDp0CDNnzkSXLl2Qk5ODzp07o0OHDjIfgxJIAMnJyTh37hyOHTsGZ2dn6Ovrw83NDZaWlmJdxurV1NRg586dmDp1KmxtbXHw4EHs3bsXCxculLo/IYS8rY4dO6KmpgbKysq4cOEC9PT02Fl9ZWVlUFFR4ThCIg/CwsLg5+cHf39/REdH46+//kJAQADs7e3x9OlTnDhxAhs3bsS3336LiooKFBQUvLPrZ319feHt7Q1nZ2doa2ujqKgIJ06cQGBgIGcxBQcHY/PmzTA0NMSSJUtw8+ZNCAQCGBgYcBaTrHbt2oX169fDwcEBe/fuRUREBD744AMkJCTg+++/l5ipTUh7VFdXh+fPn0udN1tXVyc2c5Er/v7+WLp0KczMzLBo0SJ2XJO05mkNoS6s/1JRUYFTp07h2LFjKC0thYuLC1xdXcXmYn399de4f/8+QkJCoKmpiWvXrmHjxo3o379/m5rlRAgA3L59u8HHHj58CE9PTxp7IgcWLFgAPT092Nvbw8PDA7NmzcLs2bMBvBoNUFJSgi1btnAcJZEHly9fhre3N3R1dbFt2zZ07dpVYp+srCwcPXoUCQkJ6Nu3L+zt7TFv3jwOom1Z6enpiI6OhkAgQO/eveHk5MQ2weOatC648szAwABZWVlQUFBAbW0tRo4ciQEDBuCnn35C7969uQ6PELkwd+5cODg4SJ0Nf+zYMZw+fRq7d+/mILKGlZSUNLppIiWQr3Hr1i1EREQgPj4e169fZ7ePGTMGycnJYlcXKioqYG1tjXPnznERKiFNpqurCwUFhQYH0dPcTPlw9+5dzJs3D0VFRTA2NsauXbugrKyMiRMnoqqqCocPH0a/fv24DpNwJCQkROz7W7duITMzE9OnT4eSkhIA4Msvv5R4nlAoxIkTJxAVFYWTJ0+2SqztmbQuuC4uLjA1NZWLOxOvY2hoiKysLPZ7PT09xMXFiV1gJ6S9y8jIwNKlS/HDDz/AwsICHTt2RF1dHaKjoxEcHIyffvpJbi5iiSorK8PixYtx6NAhmfanekspnjx5gpiYGJw8eRKFhYUSLXcVFBRQVVUllkDW1NSgY8eOrRwpIW/v5s2bXIdAZNCvXz8kJiaivLxcbJbU8uXLYWpqiu7du3MYHeFaeXm52PcaGhqws7ODUCh87fO6du0Kd3d3uLu7t2R4rWrixIlv3Cc5ObkVIvnHw4cP8csvv+Do0aPo0aMHpk+fjrt372LVqlVttoS4U6dOlDwS8i8mJiZYvXo1Vq9ejefPn6N79+4QCAR4//33ERgYKJfJIwDU1taKXSB6E0og/9+LFy+QkpKCEydOIC0tDQYGBpg7dy6srKzYq7f17OzssGDBAvj6+kJTUxMlJSWIiIiAvb09R9ETQtoDBQUFiUHEtra2HEVD5ElDMwQZhpH7O1vNTSgUoq6uDpMmTYKFhYXEOZwLEyZMgI2NDcLDw9mGOdu2beM4qsZhGAZ5eXlstcq/vweAgQMHchUeIXLDwcEBkyZNQlZWFgQCAXr06IGRI0eyfQveBVTCCmDt2rWIjY2FgoICnJycMH36dPTt27fB/WtqarB161acPn0ajx49Qq9evWBvbw8fH5936h8HIYSQtqWwsBDh4eEIDg5Gamoqli5dim7dumHr1q3Q09PjOrxWUVdXx659vHjxIsaPHw9HR0dOr/z7+/sjLS0NRkZGbBfccePG4eTJk23mDiQtdyDk3VVSUoLx48fL/H+YEki8WvDq6uoq9W6jNDt37oS7uzu6dOnSCtERQgghspk3bx60tLTw3XffsevrVFVVwefzwefzuQ6v1VVWViIxMRHR0dEoKCiAra0tHB0dG9UsornUd8GNiopCRUUFysvLsW/fvjYxwoMQ0vY1Z9NESiCbwNjYGBkZGbTmkRBCiFzh8XhIT09Hfn4+HBwckJmZCRUVFYkGKO3R9evX8eWXXyIvL4/zO2XtpQsuIUR+NGcVAa2BbAJ7e3t88803sLOzg7q6utj6Eqr/J4QQwhUFBQUIhUIkJSXBwMAAKioqKCgokDqTrD148uQJzpw5g5iYGFy7dg3m5uZYvnw512HB0NAQhoaGWL16NXtXkhJIQkhLas6miXQHsgl0dXWlbqf6f0IIIVwKDQ1FXFwcysvLERQUhH79+sHHxwcuLi5YvHgx1+G1imfPniE5ORkxMTG4cOECjIyMYGdnBysrK1p6QgghzYASSEIIIeQdkpGRAVVVVQwbNgzFxcW4cuUKrK2tuQ6r1RgYGKBz586wtraGra2tROdigKqFCCHkbVAC2URPnz5FQkICiouL4enpiZycHIwZM4brsAghhLRzAoEASUlJKC4uhrq6OiwtLaGpqcl1WK1GtEqofomJ6EcdqhYihJC3QwlkE1y9ehXe3t4YPHgwcnJyEB0dDUdHR6xcuRJTp07lOjxCCCHt1NWrV+Hl5YUBAwagd+/eKCwsxO3btxEZGQlDQ0OuwyOEEPIOoASyCaZPnw5PT09YW1vDyMgImZmZuHTpEr7++mucOXOG6/AIIYS0U25ubpg6dSpcXFzYbXw+H0ePHsXRo0c5jIwQQsi7ogPXAbRFd+7cgZWVFYB/ymNGjhwJgUDAZViEEELaudu3b8PZ2Vlsm7Oz82vnfxFCCCGNQQlkE/Tt2xcpKSli2zIyMtCvXz9O4iGEEEIAQENDA9nZ2WLbsrOzoaWlxVFEhBBC3jU0B7IJvvrqK/j4+GDMmDGoqqrCihUr8PvvvyMsLIzr0AghhLRjvr6+8Pb2hrOzM7S1tVFUVIQTJ04gMDCQ69AIIYS8I2gNZBPdv38fMTExePDgAXr27Ak7Ozv07duX67AIIYS0c+np6YiOjoZAIEDv3r3h5OSEUaNGcR0WIYSQdwQlkIQQQgghhBBCZEIlrI0wceLEN+6TnJzcCpEQQggh/6DzEyGEkNZCCWQjCIVC1NXVYdKkSbCwsICSkhLXIRFCCCF0fiKEENJqqIS1Eerq6ti1JRcvXsT48ePh6OhIa0sIIYRwis5PhBBCWgslkE1UWVmJxMREREdHo6CgALa2tnB0dET//v25Do0QQkg7RucnQgghLYkSyGZw/fp1fPnll8jLy8ONGze4DocQQggBQOcnQgghzY/WQDbRkydPcObMGcTExODatWswNzfH8uXLuQ6LEEJIO0fnJ0IIIS2J7kA2wrNnz5CcnIyYmBhcuHABRkZGsLOzg5WVFbp06cJ1eIQQQtopOj8RQghpLZRANoKBgQE6d+4Ma2tr2NraQk1NTWKfgQMHchAZIYSQ9ozOT4QQQloLJZCNoKury36toKAAABB9+xQUFGiNCSGEkFZH5ydCCCGthRJIQgghhBBCCCEy6cB1AIQQQgghhBBC2gZKIAkhhBBCCCGEyIQSSEIIIZyysLCAjo4OwsLCpD5+4sQJ6OjowNXVtZUjA+7evYspU6Zg2LBhWLRoUbMc8/bt20hKSmqWYzWHH3/8ETwej+swWIWFhdDR0UFaWhrXoRBCCJGCEkhCCCGcU1JSQlxcnNTHYmJi2MYwre3nn39GSUkJTp48iW+//bZZjunt7Y3Lly83y7EIIYSQ1kYJJCGEEM7xeDzcvXsX169fF9teVlaGP//8E0ZGRpzEVVFRgY8//hgDBgyAuro6JzEQQggh8oQSSEIIIZwbNGgQBg8ejNOnT4ttj4uLw/Dhw6GtrS22PS8vDwsXLsTo0aMxdOhQmJmZISQkBC9evAAAHD9+HGZmZoiJiYG1tTX09fUxZcoU/P777+wxVqxYIVEWK1rOaWFhgdjYWGRmZkJHRwfnz59HTU0NNm3aBCsrKwwbNgyGhobw8vLC3bt32WNUVVUhODgYZmZm0NfXh4uLC86ePcses6ioCLt27YKFhQUAYNasWVi2bJlYHKKx1Zd07tixA2PHjsW4ceNQVFQEhmGwe/duWFpaQk9PD/b29jh06BA7vqOh5zVk9+7d4PF4GDFiBJYsWYJHjx6xj1lYWGDdunVwdHSEkZER4uPjZXovdHR0cOTIEcybNw/6+vqYMGECgoKCUFdXx+6TlZWFGTNmQF9fH9bW1rhw4UKDMRJCCOEeJZCEEELkgp2dnUQCGRMTA3t7e7Ftz58/x9y5c9GxY0ccOHAAcXFx8PT0xO7du5GQkMDuJxAI8PPPP2PdunU4cuQIunfvDn9/fwiFQpni4fP5mDhxIgwMDPDHH3/AwMAAGzduxPHjx/Htt98iISEBP/30E/Lz8/HDDz+wz1u+fDni4+Px7bffIjo6GiYmJpg/fz7++usv8Pl89OrVC+7u7uDz+Y16f44ePYrdu3cjPDwc2tra2Lx5M/bt24evvvoKsbGxWLBgAcLDw7Fp06bXPk+aR48eITExEdu3b8f+/ftRVFQEDw8PvHz5kt3n8OHD8PPzw4EDB8Dj8WR6LwBg/fr1sLGxwcmTJ+Hu7o69e/ciJiYGAFBQUABPT0989NFHOHbsGFatWoWtW7c26n0hhBDSuiiBJIQQIhfs7OxQVFSEK1euAADu37+PnJwc2NjYiO337NkzzJ49G4GBgRg8eDA++ugjzJ07FxoaGrh16xa7X11dHQICAjBy5Ejo6uri888/R0VFBf766y+Z4lFTU0OnTp2gpKSEnj17QllZGcOGDUNoaCh4PB60tbVhYmICOzs79ufevXsXycnJWL16NSwsLPDRRx/hiy++gIeHB4RCIdTU1NCxY0eoqKhATU2tUe+Pm5sbdHR0oK+vj2fPnmHv3r1Yvnw5rKys0KdPH9ja2mLx4sXYt28fqqurpT6vIYqKiggLC4Oenh709PSwYcMG5ObmIj09nd3HxMQE48ePh66uLlRVVd/4XtRzcHCAi4sL+vXrBy8vL/Tv3x9ZWVkAXiW3Xbt2xQ8//ICBAwfCzMwMK1eubNT7QgghpHUpch0AIYQQAgB9+vSBvr4+Tp8+DX19fcTExIDH40kkWmpqavjss89w+vRpXL9+Hffu3cOtW7dQWlrKlrDW69+/P/t1165dAQC1tbVNjtHBwQEXLlzApk2bkJ+fj7///ht5eXno3r07AODmzZsAgBEjRog9b/ny5U3+mfX69evHfn379m1UV1cjICBArLnPixcvUF1djcLCQnTq1EnieQ358MMP0atXL/b7jz/+GO+//z5u3boFc3NzAEDfvn3FnvOm96Ke6O8AAFRVVdnfQW5uLoYMGQJlZWX2cUNDwzfGSwghhDuUQBJCCJEbdnZ22LNnD1asWIHY2Fj85z//kdjn4cOHcHNzg6qqKiZOnAhjY2Po6enBzc1NYl/RxKRe/RpBaZ1dRdfmSRMYGIhTp07B2dkZY8eOhZeXF5KSknDs2DEAr7rJNgdpSW59Qgj88xpCQkKgq6srsa+WlhZKS0slnteQDh0kC5JevnwplpB37txZ7PE3vRf1Xvc7+PfXQPO9h4QQQloGJZCEEELkho2NDYKDg8Hn83Hv3j1MnDhRYp+YmBiUlpYiNjaWTY7Ky8shEAgkkpHXUVJSklgPmZ+f3+D+5eXlOHz4MIKCgjBlyhR2+86dO9mfO3DgQADA1atX2SY5ADBt2jRYWVnB29tb4rjKysoScdy7d++1o0v69+8PJSUlFBUVwdramt1+6tQp/P7771i/fn2Dz5WmsLAQT548Qbdu3QC8upMqFArxySefSN1flvdCFkOGDMGRI0dQVVUFFRUVAGBLmAkhhMgnWgNJCCFEbmhoaMDY2BjBwcGwtLRkkwpRWlpaqK6uRnR0NO7fv48LFy7A19cXtbW1qKmpkflnGRgYIC8vD0ePHkVhYSEOHTqE1NTUBvdXVVWFqqoq/vvf/+LOnTvIy8vDhg0bkJiYyP7cvn374tNPP8XatWuRnp6O/Px8hISEIDc3FxMmTAAAvPfee8jPz0dJSQkbx/nz55GYmIiCggJs3boVubm5r41dVVUVM2bMQHh4OPh8PgoKChAXF4fAwEB07dpV6l2/16mrq8PixYuRk5ODS5cuwd/fH0OHDsXYsWOb/F7Iws3NDS9evIC/vz9yc3ORkZGBtWvXNip2QgghrYsSSEIIIXLF3t4eQqFQovtqPWtra/j4+CAsLAyffvop1qxZAxMTE9jb2+Pq1asy/xwHBwfMmTMHGzduZNfz+fn5Nbi/oqIifvzxRxQWFmLy5MmYM2cO/v77b3z33XeoqKjAnTt3AABr166FmZkZvvrqKzg5OSErKwu7du3CoEGDAACenp74888/4ejoiLq6OsydOxc2NjZYsWIFnJ2d8fDhQ3h6er4x/q+//hre3t7YsWMHbGxsEBoailmzZiEgIEDm96De4MGDYWxsjHnz5mHevHkYPHgwIiMj0bFjx6iE+ioAAACgSURBVLd6L95EU1MTBw4cwNOnTzFt2jSsWrUKvr6+jY6fEEJI61FgGlNrQgghhBBCCCGk3aI7kIQQQgghhBBCZEIJJCGEEEIIIYQQmVACSQghhBBCCCFEJpRAEkIIIYQQQgiRCSWQhBBCCCGEEEJkQgkkIYQQQgghhBCZUAJJCCGEEEIIIUQmlEASQgghhBBCCJEJJZCEEEIIIYQQQmTyf1T2lmWenMx4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descr="9th.jpg"/>
          <p:cNvPicPr>
            <a:picLocks noChangeAspect="1"/>
          </p:cNvPicPr>
          <p:nvPr/>
        </p:nvPicPr>
        <p:blipFill>
          <a:blip r:embed="rId2"/>
          <a:stretch>
            <a:fillRect/>
          </a:stretch>
        </p:blipFill>
        <p:spPr>
          <a:xfrm>
            <a:off x="1828800" y="1600200"/>
            <a:ext cx="5381882" cy="3581400"/>
          </a:xfrm>
          <a:prstGeom prst="rect">
            <a:avLst/>
          </a:prstGeom>
        </p:spPr>
      </p:pic>
      <p:sp>
        <p:nvSpPr>
          <p:cNvPr id="7" name="Rectangle 6"/>
          <p:cNvSpPr/>
          <p:nvPr/>
        </p:nvSpPr>
        <p:spPr>
          <a:xfrm>
            <a:off x="0" y="6135469"/>
            <a:ext cx="2438400" cy="646331"/>
          </a:xfrm>
          <a:prstGeom prst="rect">
            <a:avLst/>
          </a:prstGeom>
        </p:spPr>
        <p:txBody>
          <a:bodyPr wrap="square">
            <a:spAutoFit/>
          </a:bodyPr>
          <a:lstStyle/>
          <a:p>
            <a:r>
              <a:rPr lang="en-US" u="sng" dirty="0" err="1">
                <a:latin typeface="Tahoma" pitchFamily="34" charset="0"/>
                <a:ea typeface="Tahoma" pitchFamily="34" charset="0"/>
                <a:cs typeface="Tahoma" pitchFamily="34" charset="0"/>
              </a:rPr>
              <a:t>Amit</a:t>
            </a:r>
            <a:r>
              <a:rPr lang="en-US" u="sng" dirty="0">
                <a:latin typeface="Tahoma" pitchFamily="34" charset="0"/>
                <a:ea typeface="Tahoma" pitchFamily="34" charset="0"/>
                <a:cs typeface="Tahoma" pitchFamily="34" charset="0"/>
              </a:rPr>
              <a:t> Dhamija</a:t>
            </a:r>
          </a:p>
          <a:p>
            <a:r>
              <a:rPr lang="en-US" u="sng" dirty="0">
                <a:latin typeface="Tahoma" pitchFamily="34" charset="0"/>
                <a:ea typeface="Tahoma" pitchFamily="34" charset="0"/>
                <a:cs typeface="Tahoma" pitchFamily="34" charset="0"/>
              </a:rPr>
              <a:t>Sep’19 INSAID Batch</a:t>
            </a:r>
            <a:endParaRPr lang="en-US" sz="2800" dirty="0">
              <a:solidFill>
                <a:schemeClr val="tx1"/>
              </a:solidFill>
              <a:latin typeface="Tahoma" pitchFamily="34" charset="0"/>
              <a:ea typeface="Tahoma" pitchFamily="34" charset="0"/>
              <a:cs typeface="Tahoma"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4800" y="6322954"/>
            <a:ext cx="1219200" cy="53504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0"/>
            <a:ext cx="9144000" cy="1219200"/>
          </a:xfrm>
        </p:spPr>
        <p:txBody>
          <a:bodyPr>
            <a:normAutofit/>
          </a:bodyPr>
          <a:lstStyle/>
          <a:p>
            <a:pPr algn="l"/>
            <a:r>
              <a:rPr lang="en-US" sz="4000" u="sng" dirty="0" smtClean="0">
                <a:latin typeface="Tahoma" pitchFamily="34" charset="0"/>
                <a:ea typeface="Tahoma" pitchFamily="34" charset="0"/>
                <a:cs typeface="Tahoma" pitchFamily="34" charset="0"/>
              </a:rPr>
              <a:t>Table of Contents</a:t>
            </a:r>
            <a:endParaRPr lang="en-US" sz="4000" u="sng" dirty="0">
              <a:latin typeface="Tahoma" pitchFamily="34" charset="0"/>
              <a:ea typeface="Tahoma" pitchFamily="34" charset="0"/>
              <a:cs typeface="Tahoma" pitchFamily="34" charset="0"/>
            </a:endParaRPr>
          </a:p>
        </p:txBody>
      </p:sp>
      <p:sp>
        <p:nvSpPr>
          <p:cNvPr id="3" name="Subtitle 2"/>
          <p:cNvSpPr>
            <a:spLocks noGrp="1"/>
          </p:cNvSpPr>
          <p:nvPr>
            <p:ph type="subTitle" idx="1"/>
          </p:nvPr>
        </p:nvSpPr>
        <p:spPr>
          <a:xfrm>
            <a:off x="304800" y="1066800"/>
            <a:ext cx="8001000" cy="5181600"/>
          </a:xfrm>
        </p:spPr>
        <p:txBody>
          <a:bodyPr>
            <a:noAutofit/>
          </a:bodyPr>
          <a:lstStyle/>
          <a:p>
            <a:pPr marL="285750" indent="-285750" algn="l">
              <a:buFont typeface="Wingdings" pitchFamily="2" charset="2"/>
              <a:buChar char="Ø"/>
            </a:pPr>
            <a:r>
              <a:rPr lang="en-US" sz="2000" b="0" i="0" dirty="0" smtClean="0">
                <a:solidFill>
                  <a:schemeClr val="tx1"/>
                </a:solidFill>
                <a:latin typeface="Tahoma" pitchFamily="34" charset="0"/>
                <a:ea typeface="Tahoma" pitchFamily="34" charset="0"/>
                <a:cs typeface="Tahoma" pitchFamily="34" charset="0"/>
              </a:rPr>
              <a:t> Problem Statement</a:t>
            </a:r>
          </a:p>
          <a:p>
            <a:pPr marL="285750" indent="-285750" algn="l">
              <a:buFont typeface="Wingdings" pitchFamily="2" charset="2"/>
              <a:buChar char="v"/>
            </a:pPr>
            <a:r>
              <a:rPr lang="en-US" sz="1600" dirty="0">
                <a:solidFill>
                  <a:schemeClr val="tx1"/>
                </a:solidFill>
                <a:latin typeface="Tahoma" pitchFamily="34" charset="0"/>
                <a:ea typeface="Tahoma" pitchFamily="34" charset="0"/>
                <a:cs typeface="Tahoma" pitchFamily="34" charset="0"/>
              </a:rPr>
              <a:t>	</a:t>
            </a:r>
            <a:r>
              <a:rPr lang="en-US" sz="1600" b="0" i="0" dirty="0" smtClean="0">
                <a:solidFill>
                  <a:schemeClr val="tx1"/>
                </a:solidFill>
                <a:latin typeface="Tahoma" pitchFamily="34" charset="0"/>
                <a:ea typeface="Tahoma" pitchFamily="34" charset="0"/>
                <a:cs typeface="Tahoma" pitchFamily="34" charset="0"/>
              </a:rPr>
              <a:t>Introduction</a:t>
            </a:r>
          </a:p>
          <a:p>
            <a:pPr marL="285750" indent="-285750" algn="l">
              <a:buFont typeface="Wingdings" pitchFamily="2" charset="2"/>
              <a:buChar char="v"/>
            </a:pPr>
            <a:r>
              <a:rPr lang="en-US" sz="1600" dirty="0">
                <a:solidFill>
                  <a:schemeClr val="tx1"/>
                </a:solidFill>
                <a:latin typeface="Tahoma" pitchFamily="34" charset="0"/>
                <a:ea typeface="Tahoma" pitchFamily="34" charset="0"/>
                <a:cs typeface="Tahoma" pitchFamily="34" charset="0"/>
              </a:rPr>
              <a:t>	</a:t>
            </a:r>
            <a:r>
              <a:rPr lang="en-US" sz="1600" b="0" i="0" dirty="0" smtClean="0">
                <a:solidFill>
                  <a:schemeClr val="tx1"/>
                </a:solidFill>
                <a:latin typeface="Tahoma" pitchFamily="34" charset="0"/>
                <a:ea typeface="Tahoma" pitchFamily="34" charset="0"/>
                <a:cs typeface="Tahoma" pitchFamily="34" charset="0"/>
              </a:rPr>
              <a:t>Data source and data set</a:t>
            </a:r>
            <a:r>
              <a:rPr lang="en-US" sz="1400" b="0" i="0" dirty="0" smtClean="0">
                <a:solidFill>
                  <a:schemeClr val="tx1"/>
                </a:solidFill>
                <a:latin typeface="Tahoma" pitchFamily="34" charset="0"/>
                <a:ea typeface="Tahoma" pitchFamily="34" charset="0"/>
                <a:cs typeface="Tahoma" pitchFamily="34" charset="0"/>
              </a:rPr>
              <a:t/>
            </a:r>
            <a:br>
              <a:rPr lang="en-US" sz="1400" b="0" i="0" dirty="0" smtClean="0">
                <a:solidFill>
                  <a:schemeClr val="tx1"/>
                </a:solidFill>
                <a:latin typeface="Tahoma" pitchFamily="34" charset="0"/>
                <a:ea typeface="Tahoma" pitchFamily="34" charset="0"/>
                <a:cs typeface="Tahoma" pitchFamily="34" charset="0"/>
              </a:rPr>
            </a:br>
            <a:endParaRPr lang="en-US" sz="1400" b="0" i="0" dirty="0" smtClean="0">
              <a:solidFill>
                <a:schemeClr val="tx1"/>
              </a:solidFill>
              <a:latin typeface="Tahoma" pitchFamily="34" charset="0"/>
              <a:ea typeface="Tahoma" pitchFamily="34" charset="0"/>
              <a:cs typeface="Tahoma" pitchFamily="34" charset="0"/>
            </a:endParaRPr>
          </a:p>
          <a:p>
            <a:pPr marL="228600" indent="-228600" algn="l">
              <a:buFont typeface="Wingdings" pitchFamily="2" charset="2"/>
              <a:buChar char="Ø"/>
            </a:pPr>
            <a:r>
              <a:rPr lang="en-US" sz="2000" b="0" i="0" dirty="0" smtClean="0">
                <a:solidFill>
                  <a:schemeClr val="tx1"/>
                </a:solidFill>
                <a:latin typeface="Tahoma" pitchFamily="34" charset="0"/>
                <a:ea typeface="Tahoma" pitchFamily="34" charset="0"/>
                <a:cs typeface="Tahoma" pitchFamily="34" charset="0"/>
              </a:rPr>
              <a:t> Observations</a:t>
            </a:r>
            <a:endParaRPr lang="en-US" sz="2000" dirty="0">
              <a:solidFill>
                <a:schemeClr val="tx1"/>
              </a:solidFill>
              <a:latin typeface="Tahoma" pitchFamily="34" charset="0"/>
              <a:ea typeface="Tahoma" pitchFamily="34" charset="0"/>
              <a:cs typeface="Tahoma" pitchFamily="34" charset="0"/>
            </a:endParaRPr>
          </a:p>
          <a:p>
            <a:pPr marL="228600" indent="-228600" algn="l">
              <a:buFont typeface="Wingdings" pitchFamily="2" charset="2"/>
              <a:buChar char="Ø"/>
            </a:pPr>
            <a:endParaRPr lang="en-US" sz="1400" b="0" i="0" dirty="0" smtClean="0">
              <a:solidFill>
                <a:schemeClr val="tx1"/>
              </a:solidFill>
              <a:latin typeface="Tahoma" pitchFamily="34" charset="0"/>
              <a:ea typeface="Tahoma" pitchFamily="34" charset="0"/>
              <a:cs typeface="Tahoma" pitchFamily="34" charset="0"/>
            </a:endParaRPr>
          </a:p>
          <a:p>
            <a:pPr marL="228600" indent="-228600" algn="l">
              <a:buFont typeface="Wingdings" pitchFamily="2" charset="2"/>
              <a:buChar char="Ø"/>
            </a:pPr>
            <a:r>
              <a:rPr lang="en-US" sz="2000" b="0" i="0" dirty="0" smtClean="0">
                <a:solidFill>
                  <a:schemeClr val="tx1"/>
                </a:solidFill>
                <a:latin typeface="Tahoma" pitchFamily="34" charset="0"/>
                <a:ea typeface="Tahoma" pitchFamily="34" charset="0"/>
                <a:cs typeface="Tahoma" pitchFamily="34" charset="0"/>
              </a:rPr>
              <a:t> Data normalization</a:t>
            </a:r>
          </a:p>
          <a:p>
            <a:pPr marL="228600" indent="-228600" algn="l">
              <a:buFont typeface="Wingdings" pitchFamily="2" charset="2"/>
              <a:buChar char="v"/>
            </a:pPr>
            <a:r>
              <a:rPr lang="en-US" sz="1400" b="0" i="0" dirty="0" smtClean="0">
                <a:solidFill>
                  <a:schemeClr val="tx1"/>
                </a:solidFill>
                <a:latin typeface="Tahoma" pitchFamily="34" charset="0"/>
                <a:ea typeface="Tahoma" pitchFamily="34" charset="0"/>
                <a:cs typeface="Tahoma" pitchFamily="34" charset="0"/>
              </a:rPr>
              <a:t>	</a:t>
            </a:r>
            <a:r>
              <a:rPr lang="en-US" sz="1600" b="0" i="0" dirty="0" smtClean="0">
                <a:solidFill>
                  <a:schemeClr val="tx1"/>
                </a:solidFill>
                <a:latin typeface="Tahoma" pitchFamily="34" charset="0"/>
                <a:ea typeface="Tahoma" pitchFamily="34" charset="0"/>
                <a:cs typeface="Tahoma" pitchFamily="34" charset="0"/>
              </a:rPr>
              <a:t>Missing data and its imputation</a:t>
            </a:r>
          </a:p>
          <a:p>
            <a:pPr marL="228600" indent="-228600" algn="l">
              <a:buFont typeface="Wingdings" pitchFamily="2" charset="2"/>
              <a:buChar char="v"/>
            </a:pPr>
            <a:r>
              <a:rPr lang="en-US" sz="1600" b="0" i="0" dirty="0" smtClean="0">
                <a:solidFill>
                  <a:schemeClr val="tx1"/>
                </a:solidFill>
                <a:latin typeface="Tahoma" pitchFamily="34" charset="0"/>
                <a:ea typeface="Tahoma" pitchFamily="34" charset="0"/>
                <a:cs typeface="Tahoma" pitchFamily="34" charset="0"/>
              </a:rPr>
              <a:t>	Handling </a:t>
            </a:r>
            <a:r>
              <a:rPr lang="en-US" sz="1600" b="0" i="0" dirty="0" err="1" smtClean="0">
                <a:solidFill>
                  <a:schemeClr val="tx1"/>
                </a:solidFill>
                <a:latin typeface="Tahoma" pitchFamily="34" charset="0"/>
                <a:ea typeface="Tahoma" pitchFamily="34" charset="0"/>
                <a:cs typeface="Tahoma" pitchFamily="34" charset="0"/>
              </a:rPr>
              <a:t>NaN</a:t>
            </a:r>
            <a:r>
              <a:rPr lang="en-US" sz="1600" b="0" i="0" dirty="0" smtClean="0">
                <a:solidFill>
                  <a:schemeClr val="tx1"/>
                </a:solidFill>
                <a:latin typeface="Tahoma" pitchFamily="34" charset="0"/>
                <a:ea typeface="Tahoma" pitchFamily="34" charset="0"/>
                <a:cs typeface="Tahoma" pitchFamily="34" charset="0"/>
              </a:rPr>
              <a:t> data in categorical variables</a:t>
            </a:r>
            <a:r>
              <a:rPr lang="en-US" sz="1400" b="0" i="0" dirty="0" smtClean="0">
                <a:solidFill>
                  <a:schemeClr val="tx1"/>
                </a:solidFill>
                <a:latin typeface="Tahoma" pitchFamily="34" charset="0"/>
                <a:ea typeface="Tahoma" pitchFamily="34" charset="0"/>
                <a:cs typeface="Tahoma" pitchFamily="34" charset="0"/>
              </a:rPr>
              <a:t/>
            </a:r>
            <a:br>
              <a:rPr lang="en-US" sz="1400" b="0" i="0" dirty="0" smtClean="0">
                <a:solidFill>
                  <a:schemeClr val="tx1"/>
                </a:solidFill>
                <a:latin typeface="Tahoma" pitchFamily="34" charset="0"/>
                <a:ea typeface="Tahoma" pitchFamily="34" charset="0"/>
                <a:cs typeface="Tahoma" pitchFamily="34" charset="0"/>
              </a:rPr>
            </a:br>
            <a:endParaRPr lang="en-US" sz="1400" b="0" i="0" dirty="0" smtClean="0">
              <a:solidFill>
                <a:schemeClr val="tx1"/>
              </a:solidFill>
              <a:latin typeface="Tahoma" pitchFamily="34" charset="0"/>
              <a:ea typeface="Tahoma" pitchFamily="34" charset="0"/>
              <a:cs typeface="Tahoma" pitchFamily="34" charset="0"/>
            </a:endParaRPr>
          </a:p>
          <a:p>
            <a:pPr marL="228600" indent="-228600" algn="l">
              <a:buFont typeface="Wingdings" pitchFamily="2" charset="2"/>
              <a:buChar char="Ø"/>
            </a:pPr>
            <a:r>
              <a:rPr lang="en-US" sz="2000" b="0" i="0" dirty="0" smtClean="0">
                <a:solidFill>
                  <a:schemeClr val="tx1"/>
                </a:solidFill>
                <a:latin typeface="Tahoma" pitchFamily="34" charset="0"/>
                <a:ea typeface="Tahoma" pitchFamily="34" charset="0"/>
                <a:cs typeface="Tahoma" pitchFamily="34" charset="0"/>
              </a:rPr>
              <a:t> Identify patterns in the data</a:t>
            </a:r>
            <a:endParaRPr lang="en-US" sz="2000" dirty="0">
              <a:solidFill>
                <a:schemeClr val="tx1"/>
              </a:solidFill>
              <a:latin typeface="Tahoma" pitchFamily="34" charset="0"/>
              <a:ea typeface="Tahoma" pitchFamily="34" charset="0"/>
              <a:cs typeface="Tahoma" pitchFamily="34" charset="0"/>
            </a:endParaRPr>
          </a:p>
          <a:p>
            <a:pPr marL="228600" indent="-228600" algn="l">
              <a:buFont typeface="Wingdings" pitchFamily="2" charset="2"/>
              <a:buChar char="Ø"/>
            </a:pPr>
            <a:endParaRPr lang="en-US" sz="1400" b="0" i="0" dirty="0" smtClean="0">
              <a:solidFill>
                <a:schemeClr val="tx1"/>
              </a:solidFill>
              <a:latin typeface="Tahoma" pitchFamily="34" charset="0"/>
              <a:ea typeface="Tahoma" pitchFamily="34" charset="0"/>
              <a:cs typeface="Tahoma" pitchFamily="34" charset="0"/>
            </a:endParaRPr>
          </a:p>
          <a:p>
            <a:pPr marL="228600" indent="-228600" algn="l">
              <a:buFont typeface="Wingdings" pitchFamily="2" charset="2"/>
              <a:buChar char="Ø"/>
            </a:pPr>
            <a:r>
              <a:rPr lang="en-US" sz="2000" b="0" i="0" dirty="0" smtClean="0">
                <a:solidFill>
                  <a:schemeClr val="tx1"/>
                </a:solidFill>
                <a:latin typeface="Tahoma" pitchFamily="34" charset="0"/>
                <a:ea typeface="Tahoma" pitchFamily="34" charset="0"/>
                <a:cs typeface="Tahoma" pitchFamily="34" charset="0"/>
              </a:rPr>
              <a:t> Conclusions</a:t>
            </a:r>
          </a:p>
          <a:p>
            <a:pPr marL="228600" indent="-228600" algn="l">
              <a:buFont typeface="Wingdings" pitchFamily="2" charset="2"/>
              <a:buChar char="Ø"/>
            </a:pPr>
            <a:endParaRPr lang="en-US" sz="1400" dirty="0">
              <a:solidFill>
                <a:schemeClr val="tx1"/>
              </a:solidFill>
              <a:latin typeface="Tahoma" pitchFamily="34" charset="0"/>
              <a:ea typeface="Tahoma" pitchFamily="34" charset="0"/>
              <a:cs typeface="Tahoma" pitchFamily="34" charset="0"/>
            </a:endParaRPr>
          </a:p>
          <a:p>
            <a:pPr marL="228600" indent="-228600" algn="l">
              <a:buFont typeface="Wingdings" pitchFamily="2" charset="2"/>
              <a:buChar char="Ø"/>
            </a:pPr>
            <a:r>
              <a:rPr lang="en-US" sz="2000" b="0" i="0" dirty="0" smtClean="0">
                <a:solidFill>
                  <a:schemeClr val="tx1"/>
                </a:solidFill>
                <a:latin typeface="Tahoma" pitchFamily="34" charset="0"/>
                <a:ea typeface="Tahoma" pitchFamily="34" charset="0"/>
                <a:cs typeface="Tahoma" pitchFamily="34" charset="0"/>
              </a:rPr>
              <a:t> Actionable Insights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990600"/>
            <a:ext cx="8534400" cy="1335750"/>
          </a:xfrm>
          <a:prstGeom prst="rect">
            <a:avLst/>
          </a:prstGeom>
        </p:spPr>
        <p:txBody>
          <a:bodyPr wrap="square">
            <a:spAutoFit/>
          </a:bodyPr>
          <a:lstStyle/>
          <a:p>
            <a:pPr marL="285750" lvl="0" indent="-285750">
              <a:spcBef>
                <a:spcPct val="20000"/>
              </a:spcBef>
              <a:buFont typeface="Wingdings" pitchFamily="2" charset="2"/>
              <a:buChar char="v"/>
            </a:pPr>
            <a:r>
              <a:rPr lang="en-US" sz="1600" u="sng" dirty="0" smtClean="0">
                <a:solidFill>
                  <a:prstClr val="black"/>
                </a:solidFill>
                <a:latin typeface="Tahoma" pitchFamily="34" charset="0"/>
                <a:ea typeface="Tahoma" pitchFamily="34" charset="0"/>
                <a:cs typeface="Tahoma" pitchFamily="34" charset="0"/>
              </a:rPr>
              <a:t>Introduction</a:t>
            </a:r>
          </a:p>
          <a:p>
            <a:pPr marL="285750" lvl="0" indent="-285750">
              <a:spcBef>
                <a:spcPct val="20000"/>
              </a:spcBef>
            </a:pPr>
            <a:r>
              <a:rPr lang="en-US" sz="1200" dirty="0" smtClean="0">
                <a:latin typeface="Tahoma" pitchFamily="34" charset="0"/>
                <a:ea typeface="Tahoma" pitchFamily="34" charset="0"/>
                <a:cs typeface="Tahoma" pitchFamily="34" charset="0"/>
              </a:rPr>
              <a:t>This </a:t>
            </a:r>
            <a:r>
              <a:rPr lang="en-US" sz="1200" dirty="0">
                <a:latin typeface="Tahoma" pitchFamily="34" charset="0"/>
                <a:ea typeface="Tahoma" pitchFamily="34" charset="0"/>
                <a:cs typeface="Tahoma" pitchFamily="34" charset="0"/>
              </a:rPr>
              <a:t>Exploratory Data Analysis is to practice Python skills learned till now on a structured data set including loading, inspecting, wrangling, exploring, and drawing conclusions from data. The notebook has observations with each step in order to explain thoroughly how to approach the data set. </a:t>
            </a:r>
          </a:p>
          <a:p>
            <a:pPr marL="285750" lvl="0" indent="-285750">
              <a:spcBef>
                <a:spcPct val="20000"/>
              </a:spcBef>
            </a:pPr>
            <a:r>
              <a:rPr lang="en-US" sz="1200" dirty="0" smtClean="0">
                <a:latin typeface="Tahoma" pitchFamily="34" charset="0"/>
                <a:ea typeface="Tahoma" pitchFamily="34" charset="0"/>
                <a:cs typeface="Tahoma" pitchFamily="34" charset="0"/>
              </a:rPr>
              <a:t>Based </a:t>
            </a:r>
            <a:r>
              <a:rPr lang="en-US" sz="1200" dirty="0">
                <a:latin typeface="Tahoma" pitchFamily="34" charset="0"/>
                <a:ea typeface="Tahoma" pitchFamily="34" charset="0"/>
                <a:cs typeface="Tahoma" pitchFamily="34" charset="0"/>
              </a:rPr>
              <a:t>on the observation some questions also are answered in the notebook for the </a:t>
            </a:r>
            <a:r>
              <a:rPr lang="en-US" sz="1200" dirty="0" smtClean="0">
                <a:latin typeface="Tahoma" pitchFamily="34" charset="0"/>
                <a:ea typeface="Tahoma" pitchFamily="34" charset="0"/>
                <a:cs typeface="Tahoma" pitchFamily="34" charset="0"/>
              </a:rPr>
              <a:t>reference though </a:t>
            </a:r>
            <a:r>
              <a:rPr lang="en-US" sz="1200" dirty="0">
                <a:latin typeface="Tahoma" pitchFamily="34" charset="0"/>
                <a:ea typeface="Tahoma" pitchFamily="34" charset="0"/>
                <a:cs typeface="Tahoma" pitchFamily="34" charset="0"/>
              </a:rPr>
              <a:t>not all of them are explored in the analysis</a:t>
            </a:r>
            <a:r>
              <a:rPr lang="en-US" sz="1200" dirty="0" smtClean="0">
                <a:latin typeface="Tahoma" pitchFamily="34" charset="0"/>
                <a:ea typeface="Tahoma" pitchFamily="34" charset="0"/>
                <a:cs typeface="Tahoma" pitchFamily="34" charset="0"/>
              </a:rPr>
              <a:t>.</a:t>
            </a:r>
            <a:endParaRPr lang="en-US" dirty="0"/>
          </a:p>
        </p:txBody>
      </p:sp>
      <p:sp>
        <p:nvSpPr>
          <p:cNvPr id="6" name="Title 1"/>
          <p:cNvSpPr>
            <a:spLocks noGrp="1"/>
          </p:cNvSpPr>
          <p:nvPr>
            <p:ph type="ctrTitle"/>
          </p:nvPr>
        </p:nvSpPr>
        <p:spPr>
          <a:xfrm>
            <a:off x="228600" y="0"/>
            <a:ext cx="9144000" cy="1219200"/>
          </a:xfrm>
        </p:spPr>
        <p:txBody>
          <a:bodyPr>
            <a:normAutofit/>
          </a:bodyPr>
          <a:lstStyle/>
          <a:p>
            <a:pPr algn="l"/>
            <a:r>
              <a:rPr lang="en-US" sz="4000" u="sng" dirty="0" smtClean="0">
                <a:latin typeface="Tahoma" pitchFamily="34" charset="0"/>
                <a:ea typeface="Tahoma" pitchFamily="34" charset="0"/>
                <a:cs typeface="Tahoma" pitchFamily="34" charset="0"/>
              </a:rPr>
              <a:t>Problem Statement</a:t>
            </a:r>
            <a:endParaRPr lang="en-US" u="sng" dirty="0">
              <a:latin typeface="Tahoma" pitchFamily="34" charset="0"/>
              <a:ea typeface="Tahoma" pitchFamily="34" charset="0"/>
              <a:cs typeface="Tahoma" pitchFamily="34" charset="0"/>
            </a:endParaRPr>
          </a:p>
        </p:txBody>
      </p:sp>
      <p:pic>
        <p:nvPicPr>
          <p:cNvPr id="8" name="Picture 7" descr="2nd.png"/>
          <p:cNvPicPr>
            <a:picLocks noChangeAspect="1"/>
          </p:cNvPicPr>
          <p:nvPr/>
        </p:nvPicPr>
        <p:blipFill>
          <a:blip r:embed="rId2"/>
          <a:stretch>
            <a:fillRect/>
          </a:stretch>
        </p:blipFill>
        <p:spPr>
          <a:xfrm>
            <a:off x="1324708" y="2362200"/>
            <a:ext cx="7549662" cy="42672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228600" y="0"/>
            <a:ext cx="9144000" cy="1219200"/>
          </a:xfrm>
        </p:spPr>
        <p:txBody>
          <a:bodyPr>
            <a:normAutofit/>
          </a:bodyPr>
          <a:lstStyle/>
          <a:p>
            <a:pPr algn="l"/>
            <a:r>
              <a:rPr lang="en-US" sz="4000" u="sng" dirty="0" smtClean="0">
                <a:latin typeface="Tahoma" pitchFamily="34" charset="0"/>
                <a:ea typeface="Tahoma" pitchFamily="34" charset="0"/>
                <a:cs typeface="Tahoma" pitchFamily="34" charset="0"/>
              </a:rPr>
              <a:t>Problem Statement</a:t>
            </a:r>
            <a:endParaRPr lang="en-US" u="sng" dirty="0">
              <a:latin typeface="Tahoma" pitchFamily="34" charset="0"/>
              <a:ea typeface="Tahoma" pitchFamily="34" charset="0"/>
              <a:cs typeface="Tahoma" pitchFamily="34" charset="0"/>
            </a:endParaRPr>
          </a:p>
        </p:txBody>
      </p:sp>
      <p:pic>
        <p:nvPicPr>
          <p:cNvPr id="2050" name="Picture 2"/>
          <p:cNvPicPr>
            <a:picLocks noChangeAspect="1" noChangeArrowheads="1"/>
          </p:cNvPicPr>
          <p:nvPr/>
        </p:nvPicPr>
        <p:blipFill>
          <a:blip r:embed="rId2"/>
          <a:srcRect/>
          <a:stretch>
            <a:fillRect/>
          </a:stretch>
        </p:blipFill>
        <p:spPr bwMode="auto">
          <a:xfrm>
            <a:off x="2743200" y="3179678"/>
            <a:ext cx="6248400" cy="3602122"/>
          </a:xfrm>
          <a:prstGeom prst="rect">
            <a:avLst/>
          </a:prstGeom>
          <a:noFill/>
          <a:ln w="9525">
            <a:noFill/>
            <a:miter lim="800000"/>
            <a:headEnd/>
            <a:tailEnd/>
          </a:ln>
          <a:effectLst/>
        </p:spPr>
      </p:pic>
      <p:sp>
        <p:nvSpPr>
          <p:cNvPr id="10" name="Rectangle 9"/>
          <p:cNvSpPr/>
          <p:nvPr/>
        </p:nvSpPr>
        <p:spPr>
          <a:xfrm>
            <a:off x="228600" y="1447800"/>
            <a:ext cx="8839200" cy="1114151"/>
          </a:xfrm>
          <a:prstGeom prst="rect">
            <a:avLst/>
          </a:prstGeom>
        </p:spPr>
        <p:txBody>
          <a:bodyPr wrap="square">
            <a:spAutoFit/>
          </a:bodyPr>
          <a:lstStyle/>
          <a:p>
            <a:pPr marL="285750" lvl="0" indent="-285750">
              <a:spcBef>
                <a:spcPct val="20000"/>
              </a:spcBef>
              <a:buFont typeface="Wingdings" pitchFamily="2" charset="2"/>
              <a:buChar char="v"/>
            </a:pPr>
            <a:r>
              <a:rPr lang="en-US" sz="1600" u="sng" dirty="0" smtClean="0">
                <a:solidFill>
                  <a:prstClr val="black"/>
                </a:solidFill>
                <a:latin typeface="Tahoma" pitchFamily="34" charset="0"/>
                <a:ea typeface="Tahoma" pitchFamily="34" charset="0"/>
                <a:cs typeface="Tahoma" pitchFamily="34" charset="0"/>
              </a:rPr>
              <a:t>Data </a:t>
            </a:r>
            <a:r>
              <a:rPr lang="en-US" sz="1600" u="sng" dirty="0">
                <a:solidFill>
                  <a:prstClr val="black"/>
                </a:solidFill>
                <a:latin typeface="Tahoma" pitchFamily="34" charset="0"/>
                <a:ea typeface="Tahoma" pitchFamily="34" charset="0"/>
                <a:cs typeface="Tahoma" pitchFamily="34" charset="0"/>
              </a:rPr>
              <a:t>source and data </a:t>
            </a:r>
            <a:r>
              <a:rPr lang="en-US" sz="1600" u="sng" dirty="0" smtClean="0">
                <a:solidFill>
                  <a:prstClr val="black"/>
                </a:solidFill>
                <a:latin typeface="Tahoma" pitchFamily="34" charset="0"/>
                <a:ea typeface="Tahoma" pitchFamily="34" charset="0"/>
                <a:cs typeface="Tahoma" pitchFamily="34" charset="0"/>
              </a:rPr>
              <a:t>set</a:t>
            </a:r>
          </a:p>
          <a:p>
            <a:pPr marL="285750" lvl="0" indent="-285750">
              <a:spcBef>
                <a:spcPct val="20000"/>
              </a:spcBef>
            </a:pPr>
            <a:endParaRPr lang="en-US" sz="1200" dirty="0">
              <a:solidFill>
                <a:prstClr val="black"/>
              </a:solidFill>
              <a:latin typeface="Tahoma" pitchFamily="34" charset="0"/>
              <a:ea typeface="Tahoma" pitchFamily="34" charset="0"/>
              <a:cs typeface="Tahoma" pitchFamily="34" charset="0"/>
            </a:endParaRPr>
          </a:p>
          <a:p>
            <a:r>
              <a:rPr lang="en-US" sz="1200" b="1" dirty="0">
                <a:latin typeface="Tahoma" pitchFamily="34" charset="0"/>
                <a:ea typeface="Tahoma" pitchFamily="34" charset="0"/>
                <a:cs typeface="Tahoma" pitchFamily="34" charset="0"/>
              </a:rPr>
              <a:t>Name</a:t>
            </a:r>
            <a:r>
              <a:rPr lang="en-US" sz="1200" dirty="0">
                <a:latin typeface="Tahoma" pitchFamily="34" charset="0"/>
                <a:ea typeface="Tahoma" pitchFamily="34" charset="0"/>
                <a:cs typeface="Tahoma" pitchFamily="34" charset="0"/>
              </a:rPr>
              <a:t>: "Car Sales data"</a:t>
            </a:r>
          </a:p>
          <a:p>
            <a:r>
              <a:rPr lang="en-US" sz="1200" b="1" dirty="0">
                <a:latin typeface="Tahoma" pitchFamily="34" charset="0"/>
                <a:ea typeface="Tahoma" pitchFamily="34" charset="0"/>
                <a:cs typeface="Tahoma" pitchFamily="34" charset="0"/>
              </a:rPr>
              <a:t>Sponsoring Organization/ Source</a:t>
            </a:r>
            <a:r>
              <a:rPr lang="en-US" sz="1200" dirty="0">
                <a:latin typeface="Tahoma" pitchFamily="34" charset="0"/>
                <a:ea typeface="Tahoma" pitchFamily="34" charset="0"/>
                <a:cs typeface="Tahoma" pitchFamily="34" charset="0"/>
              </a:rPr>
              <a:t>: Advertisements</a:t>
            </a:r>
          </a:p>
          <a:p>
            <a:r>
              <a:rPr lang="en-US" sz="1200" b="1" dirty="0">
                <a:latin typeface="Tahoma" pitchFamily="34" charset="0"/>
                <a:ea typeface="Tahoma" pitchFamily="34" charset="0"/>
                <a:cs typeface="Tahoma" pitchFamily="34" charset="0"/>
              </a:rPr>
              <a:t>Year</a:t>
            </a:r>
            <a:r>
              <a:rPr lang="en-US" sz="1200" dirty="0">
                <a:latin typeface="Tahoma" pitchFamily="34" charset="0"/>
                <a:ea typeface="Tahoma" pitchFamily="34" charset="0"/>
                <a:cs typeface="Tahoma" pitchFamily="34" charset="0"/>
              </a:rPr>
              <a:t>: </a:t>
            </a:r>
            <a:r>
              <a:rPr lang="en-US" sz="1200" dirty="0" smtClean="0">
                <a:latin typeface="Tahoma" pitchFamily="34" charset="0"/>
                <a:ea typeface="Tahoma" pitchFamily="34" charset="0"/>
                <a:cs typeface="Tahoma" pitchFamily="34" charset="0"/>
              </a:rPr>
              <a:t>2016</a:t>
            </a:r>
            <a:endParaRPr lang="en-US" sz="1200" dirty="0">
              <a:latin typeface="Tahoma" pitchFamily="34" charset="0"/>
              <a:ea typeface="Tahoma" pitchFamily="34" charset="0"/>
              <a:cs typeface="Tahoma" pitchFamily="34" charset="0"/>
            </a:endParaRPr>
          </a:p>
        </p:txBody>
      </p:sp>
      <p:sp>
        <p:nvSpPr>
          <p:cNvPr id="11" name="Rectangle 10"/>
          <p:cNvSpPr/>
          <p:nvPr/>
        </p:nvSpPr>
        <p:spPr>
          <a:xfrm>
            <a:off x="228600" y="2477869"/>
            <a:ext cx="8686800" cy="646331"/>
          </a:xfrm>
          <a:prstGeom prst="rect">
            <a:avLst/>
          </a:prstGeom>
        </p:spPr>
        <p:txBody>
          <a:bodyPr wrap="square">
            <a:spAutoFit/>
          </a:bodyPr>
          <a:lstStyle/>
          <a:p>
            <a:r>
              <a:rPr lang="en-US" sz="1200" i="1" dirty="0" smtClean="0">
                <a:latin typeface="Tahoma" pitchFamily="34" charset="0"/>
                <a:ea typeface="Tahoma" pitchFamily="34" charset="0"/>
                <a:cs typeface="Tahoma" pitchFamily="34" charset="0"/>
              </a:rPr>
              <a:t>It’s a sample. We don't have official information about the data collection method, but it appears not to be a random sample, so we can assume that it is not representative.</a:t>
            </a:r>
          </a:p>
          <a:p>
            <a:r>
              <a:rPr lang="en-US" sz="1200" i="1" dirty="0" smtClean="0">
                <a:latin typeface="Tahoma" pitchFamily="34" charset="0"/>
                <a:ea typeface="Tahoma" pitchFamily="34" charset="0"/>
                <a:cs typeface="Tahoma" pitchFamily="34" charset="0"/>
              </a:rPr>
              <a:t>Though there is couple well known car features datasets they seems quite simple and outdated. Car topic is really interesting.</a:t>
            </a:r>
            <a:endParaRPr lang="en-US" sz="1200" i="1" dirty="0">
              <a:latin typeface="Tahoma" pitchFamily="34" charset="0"/>
              <a:ea typeface="Tahoma" pitchFamily="34" charset="0"/>
              <a:cs typeface="Tahoma" pitchFamily="34" charset="0"/>
            </a:endParaRPr>
          </a:p>
        </p:txBody>
      </p:sp>
      <p:sp>
        <p:nvSpPr>
          <p:cNvPr id="12" name="Rectangle 11"/>
          <p:cNvSpPr/>
          <p:nvPr/>
        </p:nvSpPr>
        <p:spPr>
          <a:xfrm>
            <a:off x="152400" y="914400"/>
            <a:ext cx="8610600" cy="523220"/>
          </a:xfrm>
          <a:prstGeom prst="rect">
            <a:avLst/>
          </a:prstGeom>
        </p:spPr>
        <p:txBody>
          <a:bodyPr wrap="square">
            <a:spAutoFit/>
          </a:bodyPr>
          <a:lstStyle/>
          <a:p>
            <a:r>
              <a:rPr lang="en-US" sz="1400" dirty="0">
                <a:latin typeface="Tahoma" pitchFamily="34" charset="0"/>
                <a:ea typeface="Tahoma" pitchFamily="34" charset="0"/>
                <a:cs typeface="Tahoma" pitchFamily="34" charset="0"/>
              </a:rPr>
              <a:t>This dataset is for car sale advertisements for study/practice purposes in 2016. The </a:t>
            </a:r>
            <a:r>
              <a:rPr lang="en-US" sz="1400" dirty="0" smtClean="0">
                <a:latin typeface="Tahoma" pitchFamily="34" charset="0"/>
                <a:ea typeface="Tahoma" pitchFamily="34" charset="0"/>
                <a:cs typeface="Tahoma" pitchFamily="34" charset="0"/>
              </a:rPr>
              <a:t>aim of </a:t>
            </a:r>
            <a:r>
              <a:rPr lang="en-US" sz="1400" dirty="0">
                <a:latin typeface="Tahoma" pitchFamily="34" charset="0"/>
                <a:ea typeface="Tahoma" pitchFamily="34" charset="0"/>
                <a:cs typeface="Tahoma" pitchFamily="34" charset="0"/>
              </a:rPr>
              <a:t>the project is set to </a:t>
            </a:r>
            <a:r>
              <a:rPr lang="en-US" sz="1400" b="1" dirty="0">
                <a:latin typeface="Tahoma" pitchFamily="34" charset="0"/>
                <a:ea typeface="Tahoma" pitchFamily="34" charset="0"/>
                <a:cs typeface="Tahoma" pitchFamily="34" charset="0"/>
              </a:rPr>
              <a:t>identify trends of used cars based on the choice</a:t>
            </a:r>
            <a:r>
              <a:rPr lang="en-US" sz="1400" dirty="0">
                <a:latin typeface="Tahoma" pitchFamily="34" charset="0"/>
                <a:ea typeface="Tahoma" pitchFamily="34" charset="0"/>
                <a:cs typeface="Tahoma" pitchFamily="34" charset="0"/>
              </a:rPr>
              <a:t> of </a:t>
            </a:r>
            <a:r>
              <a:rPr lang="en-US" sz="1400" dirty="0" smtClean="0">
                <a:latin typeface="Tahoma" pitchFamily="34" charset="0"/>
                <a:ea typeface="Tahoma" pitchFamily="34" charset="0"/>
                <a:cs typeface="Tahoma" pitchFamily="34" charset="0"/>
              </a:rPr>
              <a:t>users and offer recommendations</a:t>
            </a:r>
            <a:endParaRPr lang="en-US" sz="1400" dirty="0">
              <a:latin typeface="Tahoma" pitchFamily="34" charset="0"/>
              <a:ea typeface="Tahoma" pitchFamily="34" charset="0"/>
              <a:cs typeface="Tahoma" pitchFamily="34" charset="0"/>
            </a:endParaRPr>
          </a:p>
        </p:txBody>
      </p:sp>
      <p:sp>
        <p:nvSpPr>
          <p:cNvPr id="13" name="Right Arrow 12"/>
          <p:cNvSpPr/>
          <p:nvPr/>
        </p:nvSpPr>
        <p:spPr>
          <a:xfrm>
            <a:off x="381000" y="3962400"/>
            <a:ext cx="2362200" cy="182880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cap="none"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latin typeface="Tahoma" pitchFamily="34" charset="0"/>
                <a:ea typeface="Tahoma" pitchFamily="34" charset="0"/>
                <a:cs typeface="Tahoma" pitchFamily="34" charset="0"/>
              </a:rPr>
              <a:t>This is how the </a:t>
            </a:r>
            <a:r>
              <a:rPr lang="en-US" sz="1600" cap="none" spc="100" dirty="0" err="1"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latin typeface="Tahoma" pitchFamily="34" charset="0"/>
                <a:ea typeface="Tahoma" pitchFamily="34" charset="0"/>
                <a:cs typeface="Tahoma" pitchFamily="34" charset="0"/>
              </a:rPr>
              <a:t>dataframe</a:t>
            </a:r>
            <a:r>
              <a:rPr lang="en-US" sz="1600" cap="none"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latin typeface="Tahoma" pitchFamily="34" charset="0"/>
                <a:ea typeface="Tahoma" pitchFamily="34" charset="0"/>
                <a:cs typeface="Tahoma" pitchFamily="34" charset="0"/>
              </a:rPr>
              <a:t> looks like :-</a:t>
            </a:r>
            <a:endParaRPr lang="en-US" sz="1600" cap="none"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0"/>
            <a:ext cx="9144000" cy="12192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sng" strike="noStrike" kern="1200" cap="none" spc="0" normalizeH="0" baseline="0" noProof="0" dirty="0" smtClean="0">
                <a:ln>
                  <a:noFill/>
                </a:ln>
                <a:solidFill>
                  <a:schemeClr val="tx1"/>
                </a:solidFill>
                <a:effectLst/>
                <a:uLnTx/>
                <a:uFillTx/>
                <a:latin typeface="Tahoma" pitchFamily="34" charset="0"/>
                <a:ea typeface="Tahoma" pitchFamily="34" charset="0"/>
                <a:cs typeface="Tahoma" pitchFamily="34" charset="0"/>
              </a:rPr>
              <a:t>Observations</a:t>
            </a:r>
          </a:p>
        </p:txBody>
      </p:sp>
      <p:pic>
        <p:nvPicPr>
          <p:cNvPr id="1027" name="Picture 3"/>
          <p:cNvPicPr>
            <a:picLocks noChangeAspect="1" noChangeArrowheads="1"/>
          </p:cNvPicPr>
          <p:nvPr/>
        </p:nvPicPr>
        <p:blipFill>
          <a:blip r:embed="rId2"/>
          <a:srcRect/>
          <a:stretch>
            <a:fillRect/>
          </a:stretch>
        </p:blipFill>
        <p:spPr bwMode="auto">
          <a:xfrm>
            <a:off x="76200" y="914400"/>
            <a:ext cx="7360920" cy="3200400"/>
          </a:xfrm>
          <a:prstGeom prst="rect">
            <a:avLst/>
          </a:prstGeom>
          <a:noFill/>
          <a:ln w="9525">
            <a:noFill/>
            <a:miter lim="800000"/>
            <a:headEnd/>
            <a:tailEnd/>
          </a:ln>
          <a:effectLst/>
        </p:spPr>
      </p:pic>
      <p:sp>
        <p:nvSpPr>
          <p:cNvPr id="7" name="Rectangle 6"/>
          <p:cNvSpPr/>
          <p:nvPr/>
        </p:nvSpPr>
        <p:spPr>
          <a:xfrm>
            <a:off x="152400" y="4412665"/>
            <a:ext cx="8839200" cy="2292935"/>
          </a:xfrm>
          <a:prstGeom prst="rect">
            <a:avLst/>
          </a:prstGeom>
          <a:ln>
            <a:solidFill>
              <a:schemeClr val="bg1"/>
            </a:solidFill>
          </a:ln>
        </p:spPr>
        <p:txBody>
          <a:bodyPr wrap="square">
            <a:spAutoFit/>
          </a:bodyPr>
          <a:lstStyle/>
          <a:p>
            <a:pPr>
              <a:buFont typeface="Wingdings" pitchFamily="2" charset="2"/>
              <a:buChar char="q"/>
            </a:pPr>
            <a:r>
              <a:rPr lang="en-US" sz="1300" b="1" dirty="0" smtClean="0">
                <a:latin typeface="Tahoma" pitchFamily="34" charset="0"/>
                <a:ea typeface="Tahoma" pitchFamily="34" charset="0"/>
                <a:cs typeface="Tahoma" pitchFamily="34" charset="0"/>
              </a:rPr>
              <a:t> car</a:t>
            </a:r>
            <a:r>
              <a:rPr lang="en-US" sz="1300" dirty="0" smtClean="0">
                <a:latin typeface="Tahoma" pitchFamily="34" charset="0"/>
                <a:ea typeface="Tahoma" pitchFamily="34" charset="0"/>
                <a:cs typeface="Tahoma" pitchFamily="34" charset="0"/>
              </a:rPr>
              <a:t> : 87 distinct values.</a:t>
            </a:r>
          </a:p>
          <a:p>
            <a:pPr>
              <a:buFont typeface="Wingdings" pitchFamily="2" charset="2"/>
              <a:buChar char="q"/>
            </a:pPr>
            <a:r>
              <a:rPr lang="en-US" sz="1300" b="1" dirty="0" smtClean="0">
                <a:latin typeface="Tahoma" pitchFamily="34" charset="0"/>
                <a:ea typeface="Tahoma" pitchFamily="34" charset="0"/>
                <a:cs typeface="Tahoma" pitchFamily="34" charset="0"/>
              </a:rPr>
              <a:t> drive</a:t>
            </a:r>
            <a:r>
              <a:rPr lang="en-US" sz="1300" dirty="0" smtClean="0">
                <a:latin typeface="Tahoma" pitchFamily="34" charset="0"/>
                <a:ea typeface="Tahoma" pitchFamily="34" charset="0"/>
                <a:cs typeface="Tahoma" pitchFamily="34" charset="0"/>
              </a:rPr>
              <a:t> : 511 (5.3%) missing values.</a:t>
            </a:r>
          </a:p>
          <a:p>
            <a:pPr>
              <a:buFont typeface="Wingdings" pitchFamily="2" charset="2"/>
              <a:buChar char="q"/>
            </a:pPr>
            <a:r>
              <a:rPr lang="en-US" sz="1300" b="1" dirty="0" smtClean="0">
                <a:latin typeface="Tahoma" pitchFamily="34" charset="0"/>
                <a:ea typeface="Tahoma" pitchFamily="34" charset="0"/>
                <a:cs typeface="Tahoma" pitchFamily="34" charset="0"/>
              </a:rPr>
              <a:t> </a:t>
            </a:r>
            <a:r>
              <a:rPr lang="en-US" sz="1300" b="1" dirty="0" err="1" smtClean="0">
                <a:latin typeface="Tahoma" pitchFamily="34" charset="0"/>
                <a:ea typeface="Tahoma" pitchFamily="34" charset="0"/>
                <a:cs typeface="Tahoma" pitchFamily="34" charset="0"/>
              </a:rPr>
              <a:t>engV</a:t>
            </a:r>
            <a:r>
              <a:rPr lang="en-US" sz="1300" dirty="0" smtClean="0">
                <a:latin typeface="Tahoma" pitchFamily="34" charset="0"/>
                <a:ea typeface="Tahoma" pitchFamily="34" charset="0"/>
                <a:cs typeface="Tahoma" pitchFamily="34" charset="0"/>
              </a:rPr>
              <a:t> : 434 (4.5%) missing values</a:t>
            </a:r>
          </a:p>
          <a:p>
            <a:pPr>
              <a:buFont typeface="Wingdings" pitchFamily="2" charset="2"/>
              <a:buChar char="q"/>
            </a:pPr>
            <a:r>
              <a:rPr lang="en-US" sz="1300" b="1" dirty="0" smtClean="0">
                <a:latin typeface="Tahoma" pitchFamily="34" charset="0"/>
                <a:ea typeface="Tahoma" pitchFamily="34" charset="0"/>
                <a:cs typeface="Tahoma" pitchFamily="34" charset="0"/>
              </a:rPr>
              <a:t> mileage</a:t>
            </a:r>
            <a:r>
              <a:rPr lang="en-US" sz="1300" dirty="0" smtClean="0">
                <a:latin typeface="Tahoma" pitchFamily="34" charset="0"/>
                <a:ea typeface="Tahoma" pitchFamily="34" charset="0"/>
                <a:cs typeface="Tahoma" pitchFamily="34" charset="0"/>
              </a:rPr>
              <a:t> : 348 (3.6%) zeros</a:t>
            </a:r>
          </a:p>
          <a:p>
            <a:pPr>
              <a:buFont typeface="Wingdings" pitchFamily="2" charset="2"/>
              <a:buChar char="q"/>
            </a:pPr>
            <a:r>
              <a:rPr lang="en-US" sz="1300" b="1" dirty="0" smtClean="0">
                <a:latin typeface="Tahoma" pitchFamily="34" charset="0"/>
                <a:ea typeface="Tahoma" pitchFamily="34" charset="0"/>
                <a:cs typeface="Tahoma" pitchFamily="34" charset="0"/>
              </a:rPr>
              <a:t> model</a:t>
            </a:r>
            <a:r>
              <a:rPr lang="en-US" sz="1300" dirty="0" smtClean="0">
                <a:latin typeface="Tahoma" pitchFamily="34" charset="0"/>
                <a:ea typeface="Tahoma" pitchFamily="34" charset="0"/>
                <a:cs typeface="Tahoma" pitchFamily="34" charset="0"/>
              </a:rPr>
              <a:t> : 888 distinct values</a:t>
            </a:r>
          </a:p>
          <a:p>
            <a:pPr>
              <a:buFont typeface="Wingdings" pitchFamily="2" charset="2"/>
              <a:buChar char="q"/>
            </a:pPr>
            <a:r>
              <a:rPr lang="en-US" sz="1300" b="1" dirty="0" smtClean="0">
                <a:latin typeface="Tahoma" pitchFamily="34" charset="0"/>
                <a:ea typeface="Tahoma" pitchFamily="34" charset="0"/>
                <a:cs typeface="Tahoma" pitchFamily="34" charset="0"/>
              </a:rPr>
              <a:t> price</a:t>
            </a:r>
            <a:r>
              <a:rPr lang="en-US" sz="1300" dirty="0" smtClean="0">
                <a:latin typeface="Tahoma" pitchFamily="34" charset="0"/>
                <a:ea typeface="Tahoma" pitchFamily="34" charset="0"/>
                <a:cs typeface="Tahoma" pitchFamily="34" charset="0"/>
              </a:rPr>
              <a:t> : 267 (2.8%) zeros</a:t>
            </a:r>
          </a:p>
          <a:p>
            <a:pPr>
              <a:buFont typeface="Wingdings" pitchFamily="2" charset="2"/>
              <a:buChar char="v"/>
            </a:pPr>
            <a:r>
              <a:rPr lang="en-US" sz="1300" dirty="0" smtClean="0">
                <a:latin typeface="Tahoma" pitchFamily="34" charset="0"/>
                <a:ea typeface="Tahoma" pitchFamily="34" charset="0"/>
                <a:cs typeface="Tahoma" pitchFamily="34" charset="0"/>
              </a:rPr>
              <a:t> As we can see there is a huge discrepancy in the </a:t>
            </a:r>
            <a:r>
              <a:rPr lang="en-US" sz="1300" dirty="0" err="1" smtClean="0">
                <a:latin typeface="Tahoma" pitchFamily="34" charset="0"/>
                <a:ea typeface="Tahoma" pitchFamily="34" charset="0"/>
                <a:cs typeface="Tahoma" pitchFamily="34" charset="0"/>
              </a:rPr>
              <a:t>dataframe</a:t>
            </a:r>
            <a:r>
              <a:rPr lang="en-US" sz="1300" dirty="0" smtClean="0">
                <a:latin typeface="Tahoma" pitchFamily="34" charset="0"/>
                <a:ea typeface="Tahoma" pitchFamily="34" charset="0"/>
                <a:cs typeface="Tahoma" pitchFamily="34" charset="0"/>
              </a:rPr>
              <a:t>.</a:t>
            </a:r>
          </a:p>
          <a:p>
            <a:pPr>
              <a:buFont typeface="Wingdings" pitchFamily="2" charset="2"/>
              <a:buChar char="v"/>
            </a:pPr>
            <a:r>
              <a:rPr lang="en-US" sz="1300" dirty="0" smtClean="0">
                <a:latin typeface="Tahoma" pitchFamily="34" charset="0"/>
                <a:ea typeface="Tahoma" pitchFamily="34" charset="0"/>
                <a:cs typeface="Tahoma" pitchFamily="34" charset="0"/>
              </a:rPr>
              <a:t> drive and </a:t>
            </a:r>
            <a:r>
              <a:rPr lang="en-US" sz="1300" dirty="0" err="1" smtClean="0">
                <a:latin typeface="Tahoma" pitchFamily="34" charset="0"/>
                <a:ea typeface="Tahoma" pitchFamily="34" charset="0"/>
                <a:cs typeface="Tahoma" pitchFamily="34" charset="0"/>
              </a:rPr>
              <a:t>engV</a:t>
            </a:r>
            <a:r>
              <a:rPr lang="en-US" sz="1300" dirty="0" smtClean="0">
                <a:latin typeface="Tahoma" pitchFamily="34" charset="0"/>
                <a:ea typeface="Tahoma" pitchFamily="34" charset="0"/>
                <a:cs typeface="Tahoma" pitchFamily="34" charset="0"/>
              </a:rPr>
              <a:t> has missing values. So, we will work on these values and fix them.</a:t>
            </a:r>
          </a:p>
          <a:p>
            <a:pPr>
              <a:buFont typeface="Wingdings" pitchFamily="2" charset="2"/>
              <a:buChar char="v"/>
            </a:pPr>
            <a:r>
              <a:rPr lang="en-US" sz="1300" dirty="0" smtClean="0">
                <a:latin typeface="Tahoma" pitchFamily="34" charset="0"/>
                <a:ea typeface="Tahoma" pitchFamily="34" charset="0"/>
                <a:cs typeface="Tahoma" pitchFamily="34" charset="0"/>
              </a:rPr>
              <a:t> Mileage and price have Zeros at 348 and 267 places respectively. This is practically not possible so we need to investigate and fix the same.</a:t>
            </a:r>
          </a:p>
          <a:p>
            <a:pPr>
              <a:buFont typeface="Wingdings" pitchFamily="2" charset="2"/>
              <a:buChar char="v"/>
            </a:pPr>
            <a:r>
              <a:rPr lang="en-US" sz="1300" dirty="0" smtClean="0">
                <a:latin typeface="Tahoma" pitchFamily="34" charset="0"/>
                <a:ea typeface="Tahoma" pitchFamily="34" charset="0"/>
                <a:cs typeface="Tahoma" pitchFamily="34" charset="0"/>
              </a:rPr>
              <a:t> For the same we need to clean the data and remove the outliers.</a:t>
            </a:r>
            <a:endParaRPr lang="en-US" sz="1300" dirty="0">
              <a:latin typeface="Tahoma" pitchFamily="34" charset="0"/>
              <a:ea typeface="Tahoma" pitchFamily="34" charset="0"/>
              <a:cs typeface="Tahoma" pitchFamily="34" charset="0"/>
            </a:endParaRPr>
          </a:p>
        </p:txBody>
      </p:sp>
      <p:sp>
        <p:nvSpPr>
          <p:cNvPr id="9" name="Left Arrow 8"/>
          <p:cNvSpPr/>
          <p:nvPr/>
        </p:nvSpPr>
        <p:spPr>
          <a:xfrm>
            <a:off x="6400800" y="1981200"/>
            <a:ext cx="2362200" cy="1676400"/>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cap="none"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latin typeface="Tahoma" pitchFamily="34" charset="0"/>
                <a:ea typeface="Tahoma" pitchFamily="34" charset="0"/>
                <a:cs typeface="Tahoma" pitchFamily="34" charset="0"/>
              </a:rPr>
              <a:t>Descriptive statistics results</a:t>
            </a:r>
            <a:endParaRPr lang="en-US" sz="1600" cap="none"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0"/>
            <a:ext cx="9144000" cy="12192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sng" strike="noStrike" kern="1200" cap="none" spc="0" normalizeH="0" baseline="0" noProof="0" dirty="0" smtClean="0">
                <a:ln>
                  <a:noFill/>
                </a:ln>
                <a:solidFill>
                  <a:schemeClr val="tx1"/>
                </a:solidFill>
                <a:effectLst/>
                <a:uLnTx/>
                <a:uFillTx/>
                <a:latin typeface="Tahoma" pitchFamily="34" charset="0"/>
                <a:ea typeface="Tahoma" pitchFamily="34" charset="0"/>
                <a:cs typeface="Tahoma" pitchFamily="34" charset="0"/>
              </a:rPr>
              <a:t>Data Normalization</a:t>
            </a:r>
          </a:p>
        </p:txBody>
      </p:sp>
      <p:pic>
        <p:nvPicPr>
          <p:cNvPr id="3074" name="Picture 2"/>
          <p:cNvPicPr>
            <a:picLocks noChangeAspect="1" noChangeArrowheads="1"/>
          </p:cNvPicPr>
          <p:nvPr/>
        </p:nvPicPr>
        <p:blipFill>
          <a:blip r:embed="rId2"/>
          <a:srcRect/>
          <a:stretch>
            <a:fillRect/>
          </a:stretch>
        </p:blipFill>
        <p:spPr bwMode="auto">
          <a:xfrm>
            <a:off x="0" y="922326"/>
            <a:ext cx="6400800" cy="3802074"/>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0" y="4724400"/>
            <a:ext cx="6400800" cy="904875"/>
          </a:xfrm>
          <a:prstGeom prst="rect">
            <a:avLst/>
          </a:prstGeom>
          <a:noFill/>
          <a:ln w="9525">
            <a:noFill/>
            <a:miter lim="800000"/>
            <a:headEnd/>
            <a:tailEnd/>
          </a:ln>
          <a:effectLst/>
        </p:spPr>
      </p:pic>
      <p:pic>
        <p:nvPicPr>
          <p:cNvPr id="3078" name="Picture 6"/>
          <p:cNvPicPr>
            <a:picLocks noChangeAspect="1" noChangeArrowheads="1"/>
          </p:cNvPicPr>
          <p:nvPr/>
        </p:nvPicPr>
        <p:blipFill>
          <a:blip r:embed="rId4"/>
          <a:srcRect/>
          <a:stretch>
            <a:fillRect/>
          </a:stretch>
        </p:blipFill>
        <p:spPr bwMode="auto">
          <a:xfrm>
            <a:off x="0" y="5791200"/>
            <a:ext cx="6172200" cy="645076"/>
          </a:xfrm>
          <a:prstGeom prst="rect">
            <a:avLst/>
          </a:prstGeom>
          <a:noFill/>
          <a:ln w="9525">
            <a:noFill/>
            <a:miter lim="800000"/>
            <a:headEnd/>
            <a:tailEnd/>
          </a:ln>
          <a:effectLst/>
        </p:spPr>
      </p:pic>
      <p:sp>
        <p:nvSpPr>
          <p:cNvPr id="11" name="Left Arrow 10"/>
          <p:cNvSpPr/>
          <p:nvPr/>
        </p:nvSpPr>
        <p:spPr>
          <a:xfrm>
            <a:off x="6096000" y="1752600"/>
            <a:ext cx="2667000" cy="1676400"/>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cap="none"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latin typeface="Tahoma" pitchFamily="34" charset="0"/>
                <a:ea typeface="Tahoma" pitchFamily="34" charset="0"/>
                <a:cs typeface="Tahoma" pitchFamily="34" charset="0"/>
              </a:rPr>
              <a:t>The picture depicts how the </a:t>
            </a:r>
          </a:p>
          <a:p>
            <a:pPr algn="ctr"/>
            <a:r>
              <a:rPr lang="en-US" sz="1200" cap="none"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latin typeface="Tahoma" pitchFamily="34" charset="0"/>
                <a:ea typeface="Tahoma" pitchFamily="34" charset="0"/>
                <a:cs typeface="Tahoma" pitchFamily="34" charset="0"/>
              </a:rPr>
              <a:t>“Missing data” is sorted using statistics</a:t>
            </a:r>
            <a:endParaRPr lang="en-US" sz="1200" cap="none"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latin typeface="Tahoma" pitchFamily="34" charset="0"/>
              <a:ea typeface="Tahoma" pitchFamily="34" charset="0"/>
              <a:cs typeface="Tahoma" pitchFamily="34" charset="0"/>
            </a:endParaRPr>
          </a:p>
        </p:txBody>
      </p:sp>
      <p:sp>
        <p:nvSpPr>
          <p:cNvPr id="12" name="Left Arrow 11"/>
          <p:cNvSpPr/>
          <p:nvPr/>
        </p:nvSpPr>
        <p:spPr>
          <a:xfrm>
            <a:off x="6096000" y="4343400"/>
            <a:ext cx="2743200" cy="1752600"/>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cap="none"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latin typeface="Tahoma" pitchFamily="34" charset="0"/>
                <a:ea typeface="Tahoma" pitchFamily="34" charset="0"/>
                <a:cs typeface="Tahoma" pitchFamily="34" charset="0"/>
              </a:rPr>
              <a:t>The picture depicts how the </a:t>
            </a:r>
          </a:p>
          <a:p>
            <a:pPr algn="ctr"/>
            <a:r>
              <a:rPr lang="en-US" sz="1200" cap="none"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latin typeface="Tahoma" pitchFamily="34" charset="0"/>
                <a:ea typeface="Tahoma" pitchFamily="34" charset="0"/>
                <a:cs typeface="Tahoma" pitchFamily="34" charset="0"/>
              </a:rPr>
              <a:t>“Zero values” are replaced using statistics</a:t>
            </a:r>
            <a:endParaRPr lang="en-US" sz="1200" cap="none"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0"/>
            <a:ext cx="9144000" cy="12192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sng" strike="noStrike" kern="1200" cap="none" spc="0" normalizeH="0" baseline="0" noProof="0" dirty="0" smtClean="0">
                <a:ln>
                  <a:noFill/>
                </a:ln>
                <a:solidFill>
                  <a:schemeClr val="tx1"/>
                </a:solidFill>
                <a:effectLst/>
                <a:uLnTx/>
                <a:uFillTx/>
                <a:latin typeface="Tahoma" pitchFamily="34" charset="0"/>
                <a:ea typeface="Tahoma" pitchFamily="34" charset="0"/>
                <a:cs typeface="Tahoma" pitchFamily="34" charset="0"/>
              </a:rPr>
              <a:t>Identify</a:t>
            </a:r>
            <a:r>
              <a:rPr kumimoji="0" lang="en-US" sz="4000" b="0" i="0" u="sng" strike="noStrike" kern="1200" cap="none" spc="0" normalizeH="0" noProof="0" dirty="0" smtClean="0">
                <a:ln>
                  <a:noFill/>
                </a:ln>
                <a:solidFill>
                  <a:schemeClr val="tx1"/>
                </a:solidFill>
                <a:effectLst/>
                <a:uLnTx/>
                <a:uFillTx/>
                <a:latin typeface="Tahoma" pitchFamily="34" charset="0"/>
                <a:ea typeface="Tahoma" pitchFamily="34" charset="0"/>
                <a:cs typeface="Tahoma" pitchFamily="34" charset="0"/>
              </a:rPr>
              <a:t> patterns in the data</a:t>
            </a:r>
            <a:endParaRPr kumimoji="0" lang="en-US" sz="4000" b="0" i="0" u="sng" strike="noStrike" kern="1200" cap="none" spc="0" normalizeH="0" baseline="0" noProof="0" dirty="0" smtClean="0">
              <a:ln>
                <a:noFill/>
              </a:ln>
              <a:solidFill>
                <a:schemeClr val="tx1"/>
              </a:solidFill>
              <a:effectLst/>
              <a:uLnTx/>
              <a:uFillTx/>
              <a:latin typeface="Tahoma" pitchFamily="34" charset="0"/>
              <a:ea typeface="Tahoma" pitchFamily="34" charset="0"/>
              <a:cs typeface="Tahoma" pitchFamily="34" charset="0"/>
            </a:endParaRPr>
          </a:p>
        </p:txBody>
      </p:sp>
      <p:pic>
        <p:nvPicPr>
          <p:cNvPr id="5" name="Picture 4" descr="3rd.png"/>
          <p:cNvPicPr>
            <a:picLocks noChangeAspect="1"/>
          </p:cNvPicPr>
          <p:nvPr/>
        </p:nvPicPr>
        <p:blipFill>
          <a:blip r:embed="rId2"/>
          <a:stretch>
            <a:fillRect/>
          </a:stretch>
        </p:blipFill>
        <p:spPr>
          <a:xfrm>
            <a:off x="76200" y="924687"/>
            <a:ext cx="8839200" cy="4841670"/>
          </a:xfrm>
          <a:prstGeom prst="rect">
            <a:avLst/>
          </a:prstGeom>
        </p:spPr>
      </p:pic>
      <p:sp>
        <p:nvSpPr>
          <p:cNvPr id="6" name="Rectangle 5"/>
          <p:cNvSpPr/>
          <p:nvPr/>
        </p:nvSpPr>
        <p:spPr>
          <a:xfrm>
            <a:off x="310487" y="5943600"/>
            <a:ext cx="8610600" cy="584775"/>
          </a:xfrm>
          <a:prstGeom prst="rect">
            <a:avLst/>
          </a:prstGeom>
        </p:spPr>
        <p:txBody>
          <a:bodyPr wrap="square">
            <a:spAutoFit/>
          </a:bodyPr>
          <a:lstStyle/>
          <a:p>
            <a:pPr>
              <a:buFont typeface="Wingdings" pitchFamily="2" charset="2"/>
              <a:buChar char="v"/>
            </a:pPr>
            <a:r>
              <a:rPr lang="en-US" sz="1600" dirty="0" smtClean="0">
                <a:latin typeface="Tahoma" pitchFamily="34" charset="0"/>
                <a:ea typeface="Tahoma" pitchFamily="34" charset="0"/>
                <a:cs typeface="Tahoma" pitchFamily="34" charset="0"/>
              </a:rPr>
              <a:t> Maximum </a:t>
            </a:r>
            <a:r>
              <a:rPr lang="en-US" sz="1600" dirty="0">
                <a:latin typeface="Tahoma" pitchFamily="34" charset="0"/>
                <a:ea typeface="Tahoma" pitchFamily="34" charset="0"/>
                <a:cs typeface="Tahoma" pitchFamily="34" charset="0"/>
              </a:rPr>
              <a:t>cars sold based on the body is </a:t>
            </a:r>
            <a:r>
              <a:rPr lang="en-US" sz="1600" b="1" dirty="0">
                <a:latin typeface="Tahoma" pitchFamily="34" charset="0"/>
                <a:ea typeface="Tahoma" pitchFamily="34" charset="0"/>
                <a:cs typeface="Tahoma" pitchFamily="34" charset="0"/>
              </a:rPr>
              <a:t>sedan</a:t>
            </a:r>
            <a:r>
              <a:rPr lang="en-US" sz="1600" dirty="0">
                <a:latin typeface="Tahoma" pitchFamily="34" charset="0"/>
                <a:ea typeface="Tahoma" pitchFamily="34" charset="0"/>
                <a:cs typeface="Tahoma" pitchFamily="34" charset="0"/>
              </a:rPr>
              <a:t> type followed by </a:t>
            </a:r>
            <a:r>
              <a:rPr lang="en-US" sz="1600" b="1" dirty="0">
                <a:latin typeface="Tahoma" pitchFamily="34" charset="0"/>
                <a:ea typeface="Tahoma" pitchFamily="34" charset="0"/>
                <a:cs typeface="Tahoma" pitchFamily="34" charset="0"/>
              </a:rPr>
              <a:t>crossover</a:t>
            </a:r>
            <a:r>
              <a:rPr lang="en-US" sz="1600" dirty="0">
                <a:latin typeface="Tahoma" pitchFamily="34" charset="0"/>
                <a:ea typeface="Tahoma" pitchFamily="34" charset="0"/>
                <a:cs typeface="Tahoma" pitchFamily="34" charset="0"/>
              </a:rPr>
              <a:t> </a:t>
            </a:r>
            <a:r>
              <a:rPr lang="en-US" sz="1600" dirty="0" smtClean="0">
                <a:latin typeface="Tahoma" pitchFamily="34" charset="0"/>
                <a:ea typeface="Tahoma" pitchFamily="34" charset="0"/>
                <a:cs typeface="Tahoma" pitchFamily="34" charset="0"/>
              </a:rPr>
              <a:t>.</a:t>
            </a:r>
          </a:p>
          <a:p>
            <a:pPr>
              <a:buFont typeface="Wingdings" pitchFamily="2" charset="2"/>
              <a:buChar char="v"/>
            </a:pPr>
            <a:r>
              <a:rPr lang="en-US" sz="1600" b="1" dirty="0" smtClean="0">
                <a:latin typeface="Tahoma" pitchFamily="34" charset="0"/>
                <a:ea typeface="Tahoma" pitchFamily="34" charset="0"/>
                <a:cs typeface="Tahoma" pitchFamily="34" charset="0"/>
              </a:rPr>
              <a:t> </a:t>
            </a:r>
            <a:r>
              <a:rPr lang="en-US" sz="1600" b="1" dirty="0" err="1" smtClean="0">
                <a:latin typeface="Tahoma" pitchFamily="34" charset="0"/>
                <a:ea typeface="Tahoma" pitchFamily="34" charset="0"/>
                <a:cs typeface="Tahoma" pitchFamily="34" charset="0"/>
              </a:rPr>
              <a:t>vagon</a:t>
            </a:r>
            <a:r>
              <a:rPr lang="en-US" sz="1600" dirty="0">
                <a:latin typeface="Tahoma" pitchFamily="34" charset="0"/>
                <a:ea typeface="Tahoma" pitchFamily="34" charset="0"/>
                <a:cs typeface="Tahoma" pitchFamily="34" charset="0"/>
              </a:rPr>
              <a:t> type body are the least sold cars.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0"/>
            <a:ext cx="9144000" cy="12192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sng" strike="noStrike" kern="1200" cap="none" spc="0" normalizeH="0" baseline="0" noProof="0" dirty="0" smtClean="0">
                <a:ln>
                  <a:noFill/>
                </a:ln>
                <a:solidFill>
                  <a:schemeClr val="tx1"/>
                </a:solidFill>
                <a:effectLst/>
                <a:uLnTx/>
                <a:uFillTx/>
                <a:latin typeface="Tahoma" pitchFamily="34" charset="0"/>
                <a:ea typeface="Tahoma" pitchFamily="34" charset="0"/>
                <a:cs typeface="Tahoma" pitchFamily="34" charset="0"/>
              </a:rPr>
              <a:t>Identify</a:t>
            </a:r>
            <a:r>
              <a:rPr kumimoji="0" lang="en-US" sz="4000" b="0" i="0" u="sng" strike="noStrike" kern="1200" cap="none" spc="0" normalizeH="0" noProof="0" dirty="0" smtClean="0">
                <a:ln>
                  <a:noFill/>
                </a:ln>
                <a:solidFill>
                  <a:schemeClr val="tx1"/>
                </a:solidFill>
                <a:effectLst/>
                <a:uLnTx/>
                <a:uFillTx/>
                <a:latin typeface="Tahoma" pitchFamily="34" charset="0"/>
                <a:ea typeface="Tahoma" pitchFamily="34" charset="0"/>
                <a:cs typeface="Tahoma" pitchFamily="34" charset="0"/>
              </a:rPr>
              <a:t> patterns in the data</a:t>
            </a:r>
            <a:endParaRPr kumimoji="0" lang="en-US" sz="4000" b="0" i="0" u="sng" strike="noStrike" kern="1200" cap="none" spc="0" normalizeH="0" baseline="0" noProof="0" dirty="0" smtClean="0">
              <a:ln>
                <a:noFill/>
              </a:ln>
              <a:solidFill>
                <a:schemeClr val="tx1"/>
              </a:solidFill>
              <a:effectLst/>
              <a:uLnTx/>
              <a:uFillTx/>
              <a:latin typeface="Tahoma" pitchFamily="34" charset="0"/>
              <a:ea typeface="Tahoma" pitchFamily="34" charset="0"/>
              <a:cs typeface="Tahoma" pitchFamily="34" charset="0"/>
            </a:endParaRPr>
          </a:p>
        </p:txBody>
      </p:sp>
      <p:pic>
        <p:nvPicPr>
          <p:cNvPr id="7" name="Picture 6" descr="4th.png"/>
          <p:cNvPicPr>
            <a:picLocks noChangeAspect="1"/>
          </p:cNvPicPr>
          <p:nvPr/>
        </p:nvPicPr>
        <p:blipFill>
          <a:blip r:embed="rId2"/>
          <a:stretch>
            <a:fillRect/>
          </a:stretch>
        </p:blipFill>
        <p:spPr>
          <a:xfrm>
            <a:off x="228600" y="1219199"/>
            <a:ext cx="5410200" cy="5401031"/>
          </a:xfrm>
          <a:prstGeom prst="rect">
            <a:avLst/>
          </a:prstGeom>
        </p:spPr>
      </p:pic>
      <p:sp>
        <p:nvSpPr>
          <p:cNvPr id="8" name="Rectangle 7"/>
          <p:cNvSpPr/>
          <p:nvPr/>
        </p:nvSpPr>
        <p:spPr>
          <a:xfrm>
            <a:off x="5715000" y="2411849"/>
            <a:ext cx="3200400" cy="954107"/>
          </a:xfrm>
          <a:prstGeom prst="rect">
            <a:avLst/>
          </a:prstGeom>
        </p:spPr>
        <p:txBody>
          <a:bodyPr wrap="square">
            <a:spAutoFit/>
          </a:bodyPr>
          <a:lstStyle/>
          <a:p>
            <a:pPr>
              <a:buFont typeface="Wingdings" pitchFamily="2" charset="2"/>
              <a:buChar char="v"/>
            </a:pPr>
            <a:r>
              <a:rPr lang="en-US" sz="1400" dirty="0" smtClean="0">
                <a:latin typeface="Tahoma" pitchFamily="34" charset="0"/>
                <a:ea typeface="Tahoma" pitchFamily="34" charset="0"/>
                <a:cs typeface="Tahoma" pitchFamily="34" charset="0"/>
              </a:rPr>
              <a:t> While </a:t>
            </a:r>
            <a:r>
              <a:rPr lang="en-US" sz="1400" dirty="0">
                <a:latin typeface="Tahoma" pitchFamily="34" charset="0"/>
                <a:ea typeface="Tahoma" pitchFamily="34" charset="0"/>
                <a:cs typeface="Tahoma" pitchFamily="34" charset="0"/>
              </a:rPr>
              <a:t>buying a second hand car in Ukraine, mostly buyers prefer </a:t>
            </a:r>
            <a:r>
              <a:rPr lang="en-US" sz="1400" b="1" dirty="0">
                <a:latin typeface="Tahoma" pitchFamily="34" charset="0"/>
                <a:ea typeface="Tahoma" pitchFamily="34" charset="0"/>
                <a:cs typeface="Tahoma" pitchFamily="34" charset="0"/>
              </a:rPr>
              <a:t>petrol (45.7%)</a:t>
            </a:r>
            <a:r>
              <a:rPr lang="en-US" sz="1400" dirty="0">
                <a:latin typeface="Tahoma" pitchFamily="34" charset="0"/>
                <a:ea typeface="Tahoma" pitchFamily="34" charset="0"/>
                <a:cs typeface="Tahoma" pitchFamily="34" charset="0"/>
              </a:rPr>
              <a:t> engine type cars followed by </a:t>
            </a:r>
            <a:r>
              <a:rPr lang="en-US" sz="1400" b="1" dirty="0">
                <a:latin typeface="Tahoma" pitchFamily="34" charset="0"/>
                <a:ea typeface="Tahoma" pitchFamily="34" charset="0"/>
                <a:cs typeface="Tahoma" pitchFamily="34" charset="0"/>
              </a:rPr>
              <a:t>Diesel (31.5%)</a:t>
            </a:r>
            <a:r>
              <a:rPr lang="en-US" sz="1400" dirty="0">
                <a:latin typeface="Tahoma" pitchFamily="34" charset="0"/>
                <a:ea typeface="Tahoma" pitchFamily="34" charset="0"/>
                <a:cs typeface="Tahoma" pitchFamily="34" charset="0"/>
              </a:rPr>
              <a:t> engine type.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0"/>
            <a:ext cx="9144000" cy="12192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sng" strike="noStrike" kern="1200" cap="none" spc="0" normalizeH="0" baseline="0" noProof="0" dirty="0" smtClean="0">
                <a:ln>
                  <a:noFill/>
                </a:ln>
                <a:solidFill>
                  <a:schemeClr val="tx1"/>
                </a:solidFill>
                <a:effectLst/>
                <a:uLnTx/>
                <a:uFillTx/>
                <a:latin typeface="Tahoma" pitchFamily="34" charset="0"/>
                <a:ea typeface="Tahoma" pitchFamily="34" charset="0"/>
                <a:cs typeface="Tahoma" pitchFamily="34" charset="0"/>
              </a:rPr>
              <a:t>Identify</a:t>
            </a:r>
            <a:r>
              <a:rPr kumimoji="0" lang="en-US" sz="4000" b="0" i="0" u="sng" strike="noStrike" kern="1200" cap="none" spc="0" normalizeH="0" noProof="0" dirty="0" smtClean="0">
                <a:ln>
                  <a:noFill/>
                </a:ln>
                <a:solidFill>
                  <a:schemeClr val="tx1"/>
                </a:solidFill>
                <a:effectLst/>
                <a:uLnTx/>
                <a:uFillTx/>
                <a:latin typeface="Tahoma" pitchFamily="34" charset="0"/>
                <a:ea typeface="Tahoma" pitchFamily="34" charset="0"/>
                <a:cs typeface="Tahoma" pitchFamily="34" charset="0"/>
              </a:rPr>
              <a:t> patterns in the data</a:t>
            </a:r>
            <a:endParaRPr kumimoji="0" lang="en-US" sz="4000" b="0" i="0" u="sng" strike="noStrike" kern="1200" cap="none" spc="0" normalizeH="0" baseline="0" noProof="0" dirty="0" smtClean="0">
              <a:ln>
                <a:noFill/>
              </a:ln>
              <a:solidFill>
                <a:schemeClr val="tx1"/>
              </a:solidFill>
              <a:effectLst/>
              <a:uLnTx/>
              <a:uFillTx/>
              <a:latin typeface="Tahoma" pitchFamily="34" charset="0"/>
              <a:ea typeface="Tahoma" pitchFamily="34" charset="0"/>
              <a:cs typeface="Tahoma" pitchFamily="34" charset="0"/>
            </a:endParaRPr>
          </a:p>
        </p:txBody>
      </p:sp>
      <p:sp>
        <p:nvSpPr>
          <p:cNvPr id="4098" name="AutoShape 2" descr="data:image/png;base64,iVBORw0KGgoAAAANSUhEUgAAA5AAAAIWCAYAAAAh0mJVAAAABHNCSVQICAgIfAhkiAAAAAlwSFlzAAALEgAACxIB0t1+/AAAADh0RVh0U29mdHdhcmUAbWF0cGxvdGxpYiB2ZXJzaW9uMy4xLjAsIGh0dHA6Ly9tYXRwbG90bGliLm9yZy+17YcXAAAgAElEQVR4nOzde1yO9/8H8Fc6LuUbFnNopIh0UCmJybdiGpUREdVyCk1kNYcxlmOOU20KYcgsNNLXbDkPGWUkklPlkFAjss5dvz96dP3cOrgR951ez8ejx0Ofz+e63u/r7r5uvft8rutSEARBABEREREREdFLNJJ1AkRERERERFQ/sIAkIiIiIiIiqbCAJCIiIiIiIqmwgCQiIiIiIiKpsIAkIiIiIiIiqbCAJCIiIiIiIqmwgCRqwOzs7GBgYCB+de3aFXZ2dli9ejVKSkreWtysrCwsXLgQDg4OMDExQd++fREYGIibN2+KY+7cuQMDAwMcP368zuOXlJRgy5Ytb3SMBgYG+Pnnn+swq9qFhoaiV69ebz3O33//jb/++kv83s7ODitWrHjrcd8VDw8P+Pv7yzoN0fnz5zFgwAAYGRlh0aJFNY6T5pypT6R5P7/svVfX52DlZ46BgQESEhKqHTN79mwYGBjI5Jw4dOgQ/vvf/8LY2BibNm2qk30eO3YMV65cqZN91QV5Oz9jYmJgYGCAoqIiWadCJFdYQBI1cKNHj8aJEydw4sQJ/P7775g9ezZ27NiBVatWvZV458+fx+DBg5GZmYkFCxZg//79WLFiBXJzczF8+HBcunTprcR9XlxcHBYtWoTy8vK3HquujBkzBvv27XvrcUaMGFFvi5L6KCwsDCoqKti/fz8mT55c7Rh5OGcaEmVlZezfv79Ke3FxMeLj46GgoCCDrIAVK1agQ4cO+O233+Dq6vrG+7t79y4mTJiABw8e1EF2RNSQsIAkauA++OADaGtrQ1tbG23btoWDgwPc3d0RExNT57GKi4sxbdo0WFpaYt26dejZsyfatm2L7t27Izw8HB999BEWLFhQ53FfJAjCW49R1xo3boxmzZrJOg2qY0+fPkWXLl3w8ccfo2nTplX65eWcaUh69eqFP/74A6WlpRLtx44dQ5MmTdC6dWuZ5PX06VOYmpqibdu20NTUfOP91cfPQSKSDywgiaiKDz74QOL74uJirFq1Cv369YORkRHMzc0xduxYZGRkiGMMDAzw/fffw8HBAdbW1vj777+r7PfIkSO4d+8epkyZUuWv+CoqKli9enWVZXyXL1+Gu7s7jI2N0adPH6xbt07sEwQBkZGR+Oyzz2BsbIxu3brB3d0dycnJ4hg7OzssXrwYzs7OsLS0RGRkJGbNmgUAMDExqbFQvnjxIjw8PGBmZgZzc3OMHz8e169flxhz+/ZtTJgwAaampujZsyeCg4NRVlYm9v/999/w9vZG9+7d0b17d/j5+eHu3bsAgKVLl6J///7i2LKyMnTv3h1jx44V2x4+fIjOnTvj3LlzVZb8GRgY4JdffsG4ceNgamqK//73v1iyZInEL72pqanw9PREt27dYGtri82bN6Nfv341HrOBgQEAYP78+fDw8BDb//nnH0yfPh1mZmbo3r07Zs2ahX///Vfsv3//Pr766itYWVnB0tIS3t7etc6KVS4V3L9/P0aMGAETExP0798f4eHh4pjqlo799ddfMDAwwI0bNwBULHdbtmwZvvvuO1hYWKBHjx74/vvvcevWLYwZMwampqaws7NDbGysRPyCggLMmjULZmZmsLa2xooVKySWM+fn5+Pbb7+FjY0NzMzMMGLECIkljTExMejTpw+WL18OS0tLjBgxotpfxsvKyrB582Z89tlnMDExgZ2dHcLDw8X3iIGBAc6fP489e/bAwMAAd+7cqbKPVz1nzp07J77njIyMYG9vjw0bNoj9oaGhcHNzw4wZM2Bubo6pU6cCADZv3oz+/fvDyMgItra2CA4ORnFxcY0/wxMnTsDV1RWmpqbo0aMHpk6divv374v99+7dw4wZM9C7d2+YmJjA3d0dZ8+erXF/Dx48gJ+fHywsLGBjY4MtW7bUOPZ5t27dgqenJ4yNjeHg4IA9e/YAqFim3qtXLyxbtkxi/MmTJ2FoaFjrrJujoyOePn2KU6dOSbTHxcVh0KBBVcYfOXIEI0aMgJmZGYyMjPDZZ5+JeQDAzJkz8dVXX2HVqlXo3bs3LCwsMGbMGImZ/uqW61Yu56w8Xx4+fIgffvhBPE/v37+PwMBA9OrVC127doWNjQ2++eYbiXPz7t278PPzg6WlJbp3746JEyciMzMTd+7cgb29PQBg/PjxmDlzJoDqlwU/n1tN7/26OmeA2s/PytciPDwcvXv3xieffIK7d+++9LWo/Ow4fvw4XFxcYGJigkGDBmHXrl0SsXfv3o1PP/0UxsbG8PDwwL1796rNkaihYwFJRBKuXbuG6OhouLm5iW0rV65ETEwM5s+fj99//x0//PADMjMzsXDhQolto6KisHz5ckRERMDY2LjKvlNSUqCuri7+AvSijh07Qk9PT6Jt8+bN+OKLL7B//358/vnnWLlyJU6fPg0A2Lp1K8LCwjB16lQcOHAAGzduRFFREWbMmCGxj+3bt2P69OnYunUrhg8fjtmzZwMADh8+jM8++6xKHuXl5Zg0aRI+/vhj7NmzBzt27EBpaSl8fX2rHG+/fv0QFxeHL7/8Ehs3bhR/cUxOToaHhwdatWqF7du3Y/369Xjw4AFGjRqFJ0+ewN7eHpmZmbh9+zaAimWK+fn5SEpKEn9ZOnr0KJo3b45u3bpV+3oFBwfD0dERe/fuxejRo7F582bExcUBAHJycuDp6QktLS1ER0dj2bJliI6OFuNV58SJEwCAgIAAhIaGiu0xMTHo0qULYmNjsWDBAsTGxopFyb///gsPDw8UFBRg06ZN2LFjBwwMDDBixIiXXlu1ePFieHt7Y8+ePbC3t8fq1atrLTKqs2XLFjRr1gx79uyBp6cn1q5dCy8vLwwdOhQxMTEwMzPDN998g8ePH4vbHDlyBMrKyti1axcWLlyI3bt3Y8mSJQAq/igxbtw4XLt2DaGhoYiJiYGdnR3GjRuHY8eOifu4f/8+bty4gd27d2P+/PnVLmtcunQpQkJCMHbsWOzbtw9+fn5Yv349Fi9eLL7eXbt2haOjI06cOIFWrVpV2cernDMPHjzA2LFjoauri507d2Lfvn0YMGAAli9fjgsXLojbnD9/HioqKti7dy/8/Pxw7NgxrFixAgEBAfjjjz8QFBSE6OjoGq+ze/z4MSZPnoxPPvkEcXFx2LBhAzIyMsTzKj8/HyNHjkR6ejpCQkKwe/du6OnpwdvbG+fPn6+yv9LSUowdOxZ37tzBxo0bsX79esTHx4t/bKnN1q1b0a9fP8TGxmL06NGYNWsWDhw4AGVlZbi4uCA2NlbijzqVhUyLFi1q3GezZs1gbW0tsYw1Pz8fR48ehZOTk8TY1NRUTJ48Gba2toiNjcWvv/4KY2NjfPPNN8jOzhbH/f7778jKysKmTZvw448/4ubNm5g/f/5Ljw8AWrVqhRMnTqBZs2YYM2aMeJ5OnDgR2dnZiIiIwIEDB/D1119j79692LZtm5jzqFGj8OjRI2zYsAE///wzSktLMWbMGLRo0QI7d+4EUPH5/s0330iVC1D1vQ+gzs4ZoPbzs1J0dDQiIyMRFhaGNm3avPS1qLRkyRIEBgaKn2nffvut+Jm4f/9+zJkzByNGjMC+ffvw2WefSfxRi4j+n5KsEyAi2dq8eTOioqIAVPzVvqSkBO3bt4enp6c4xsjICH379kXPnj0BAG3atMHAgQOrzGQNHDgQZmZmNcbKy8uDpqbmK11DNHHiRHGmburUqdi0aRMuXrwIa2trfPzxxwgODhb727RpAzc3N8ydOxclJSVQVlYGAPTs2RN9+/YV91m5/OvDDz+EqqpqlZhPnz5FTk4OmjZtitatW0NZWRlLly5FZmYmysvL0ahRxd/ehg0bhmHDhgEARo0ahS1btuDixYsYOnQoNm7ciPbt22PhwoXi+NDQUNjb2yMmJgYeHh5o2rQp/vzzT7i7u+PEiRPo27cvTpw4gQsXLqB79+44cuQI7O3txe1f5OTkhKFDhwIAxo4di127duHcuXMYPHgwduzYARUVFSxbtgxqamoAgFWrVsHFxaXG11pbWxsAoKGhAS0tLbH9v//9L8aPHw8A0NHRwc6dO3Hx4kUAwP/+9z88fPgQcXFxUFFRAVAx45KUlISffvqpyi9+z/P09MSnn34KAAgMDMTPP/+Mc+fOwdLSssZtXtS+fXtMmTIFAODt7Y2QkBD069cPAwcOBFBx7WhcXBwyMjLEQrxjx46YP38+GjVqBD09PeTm5mLBggWYPn06Ll68iL///hvHjh3DRx99BACYMGECLl++jA0bNsDW1laMPXnyZHz88cfV5pWfn4+ff/4ZU6dOFX9G7dq1Q15eHoKDg+Hr6wttbW0oKSlBTU1NfO1f9CrnTFFRESZNmoQxY8ZASaniv/epU6diw4YNSEtLg6mpqTh22rRpaN68OQDgzz//hIKCAlq1aoXWrVujdevW2LhxI5o0aVJtnHv37qGoqAgffvgh2rRpAx0dHaxZs0Ys0mNjY5GTk4NffvkFLVu2BAAEBQXh0qVLiIiIwNq1ayX2l5CQgKtXr2Lfvn3o1KkTgIqixs7O7qXH7OrqKs6W6+rq4uLFi4iMjMSAAQMwbNgwREZG4tSpU/jkk0/w5MkTxMfHS3V998CBA7FkyRIUFxdDRUUFBw8ehK6uLvT19SXGKSgoYObMmfDy8hLbJk2ahD179uDGjRvie0hNTQ2LFy8WzxF3d3eEhIS8NA8AUFRUhLa2Nho1agR1dXVoa2ujqKgIzs7OsLe3F9+DOjo62LFjB9LS0gBUFES5ubnYvXu3+LNetGgRNm3ahMePH4tL4ps0afLKS2Kff+8nJCTUyTlTqbbzs9LIkSPFP6pI81pUmjJlCnr37g0AmDFjBmJjY3HhwgXo6Ojgp59+Qr9+/eDt7Q2g4rPlxo0b2Lp16yu9NkQNAQtIogZuyJAh4rLJ0tJSZGVlYe3atRg2bBj27NmD//znP3BycsKZM2ewatUqZGZmIj09HTdu3JAoMoCK/3Br07RpUzx58gSCIEhdRD6/z0aNGkFTU1Nc1ti3b1+kpKQgJCQEmZmZyMjIEH9heP4GOe3atZMqVqX//Oc/8PHxQUREBLZv3w4rKyt88skncHZ2lijmdHV1q2xXmVtaWhosLS0lxmtra0NXVxdXrlyBoqKiWDBWFpCurq548uQJTp8+DRMTEyQkJNT6S2aHDh0kvtfU1BRnL1NSUmBoaCgWjwDQuXPn17p26sWf63/+8x/k5OQAqFhiXFBQgB49ekiMqW35Y3X5N2rUCI0bN37lO+M+/zNQV1cHIPnzrjz+55fCmpmZSfxcTE1NUVJSghs3bohLbx0dHSXilJSUVCmoantf3bhxAyUlJVWKYSsrK5SVleHatWtVXrPqvMo5o6Ojg+HDh2PHjh24evUqbt26JZ4Pz8/CaWhoiAUFADg7O2PPnj1wdXVF27Zt0atXL/Tr10+i4Hxely5d4OzsjKCgIISEhMDa2hq2trbi8s60tDS0bdtWLB6BikLLwsIChw4dqrK/q1evQk1NTSweAaBFixbQ0dF56etjYWEh8b2JiQkOHToEQRCgq6sLS0tL7NmzR5wt1dTUlPhjUk369++P+fPn488//4S9vT3i4uKqzD4CFedU06ZNERkZiRs3buD27dtITU0FIPmat23bViweAclz9XWoqqpi9OjR+OOPP7B161bcvn0b165dw927d8WZ7CtXrqBt27YSP+uWLVuKy1WrWzItreff+3V1zlSq7fysPJbnP5OkeS0qPf+ZU/lZWPlzuHr1KhwcHCTGm5ubs4AkqgYLSKIGrkmTJhL/qevp6aFjx46wtbVFXFwcRo0ahe+++w6xsbH4/PPP0bt3b4wdOxYHDx7E7t27JfZV3Wze88zNzREeHo4rV66gS5cuVfr/97//4ffff5e4pqu62bfKa2c2bNiANWvWYPDgwbCwsMDIkSORlpaGoKAgifHPF1HS8vf3h7u7O44dO4bTp09j9erV4hLNDz/88KW51aS8vFz8RdLe3h4zZsxATk4OUlJSsGrVKjx48ACnT5+GsbExFBUVay0ynv+F9MX4SkpKdfYoFkVFxRr7ysvL0bZtW0RGRkqV38v6K/Ovrlh68aYmAMSZtufVNGNbU3/lHxtKS0vFn8/z17DVtN3rvK8qY73stan0KudM5RJpfX19fPLJJ7C1tYWRkRH69OlTa97NmjXDr7/+igsXLuDkyZM4deoUoqOjMXLkSMybN6/avJYvX44vv/wSx48fx+nTp/Hdd99h27ZttT5WQxAEcVVATf3P/9xrG1vpxfemIAgoKSkR9zNs2DB8++23yM/Px549ezB48OBq3zMv0tTURJ8+fbB//36YmZnh9OnTVZbsA8DZs2cxbtw49OzZE5aWlhgwYACaNm1a5S6p0v68n1fb+fvvv//C09MTT548gaOjIwYNGoSuXbtKLEWV5vV73Tyefw/V9TlT2/lZ6fn/a6R5LSpV95o8/5n94ud3Xb2GRO8bXgNJRDUqLy/Ho0ePsH37dnzzzTeYM2cOhg0bBhMTE9y8efOV7+LXs2dP6Ojo4IcffqiybVFRESIiIpCdnS31LNmPP/6ICRMmYMGCBXB3d0f37t1x69YtALUXci+bybl37554jc7w4cOxatUqxMTE4Pbt2zhz5oxUuRkYGODcuXMSM6EPHjxARkaGuAyud+/eKC0tRUREBFq3bg0dHR3Y2Njg/PnziIuLg62t7Wv94glUzBKlpqZKzLzduHEDT58+fa391aRTp07Izs6Gmpoa2rVrJ36Fh4fj8OHDr73fyl/c8vPzxbbMzMw3zhdAlRv8nD17FsrKyujYsSMMDAxQXFyMp0+fShzPzp078euvv0odQ09PD8rKylWu6Tx79iyUlJReOltf6VXOmZ9//hmNGzfG1q1b4ePjA3t7ezx69AhA7edDfHw81q5di27dusHX1xdRUVGYOHFijTdbunLlCr799lu0atUKHh4e+OGHHxAeHo5Lly4hLS1NvCHQ89cACoKAxMREdOzYscr+DA0NUVhYiJSUFLHt8ePH4rlcm+e3ASpe3+cL7QEDBkBFRQU7duxAcnKyuJxYGgMHDsSRI0cQGxsLc3NzcXnm8yIjI2FiYoLw8HCMHTsWffr0EW/Q8yqfj8rKyhLv9fLy8lpnCE+cOIGLFy9i48aN8Pf3x6BBg9CmTRvcunVLjKuvr487d+7gn3/+EbfLzc1Fjx49cPbs2Wo/B1/MIz8/X2L76tTVOVOptvOzOtK8FtLo0qULkpKSJNqev3aYiP4fC0iiBq6goAAPHz7Ew4cP8eDBAyQnJ2P27NlQV1dH//79oampCU1NTRw+fBg3b97EjRs3sGLFCsTHx0u1TPF5KioqWLJkCU6ePImJEyfi9OnTuHPnDk6ePAlvb29kZ2e/0iMJWrdujVOnTiEtLQ2ZmZnYsGGDeD1nbbk1btwYQMWdVp89e1alv3nz5jh48CDmzp2LK1eu4NatW/jll1+grKwMIyMjqXIbM2YMMjIyMGfOHFy7dg3nz5+Hn58ftLS04OzsDKDibrc2NjbYsWMHbGxsAFQs11JRUUFcXBz69esn9WvxInd3d5SUlGDGjBm4evUqzp07h4CAAAC1F9CNGzfGjRs3kJubK1UcZ2dnfPjhh5gyZQoSExORkZGBoKAgxMbG1vgLnzRMTU3RqFEjrFmzBrdv38axY8ewcePG197f8y5duoSFCxfixo0b2L9/P8LCwuDu7o4mTZqgd+/e6Nq1K7766iucOHECt2/fxo8//ogNGzZIXfQBFctER44cibVr1yImJgaZmZnYs2cPQkND4erqWu0jO6rzKudMq1at8PDhQxw6dAhZWVk4duyY+FD22s6HRo0aITQ0FFu2bMHt27eRnJyM48eP13g9c9OmTbFv3z7MmzcPN27cwM2bN8Xl7h06dBDfE1OnTsW5c+dw/fp1fPvtt7h69ap4fdnzevToATMzM8ycORNnz57FlStXEBAQINXny7Zt2/DLL78gPT0da9euxaFDhzBx4kSxX1VVFc7OzggNDYW5uXmVZd+1sbOzgyAICA0NrXb5KlDxGXT9+nX89ddfuHv3Lvbv3y/O2r7KCgBzc3McOHAAp0+fRnp6OubPn1/rH3sqi9nY2FjcuXMHFy5cgJ+fHx4+fCi+bk5OTtDW1kZAQIBY3H/99dfQ0tKCiYmJ+Dl49epV8Q8NZmZm2LlzJ5KTk3H16lV8/fXXL52xratzplJt5+frvhbS8PHxwbFjxxAWFob09HT8+uuv2L59+yvnT9QQsIAkauC2bduG3r17o3fv3rC1tcX48ePFWYyWLVtCSUkJoaGhuHPnDgYPHgwvLy+kp6cjKCgIT58+feWHzltaWiI6OhpaWlqYOXMmHB0dMWfOHHz88cfYuXNnjXebrM7y5csBAG5ubnBzc8PJkyfF2/bX9pfjnj17onv37vjiiy+wY8eOKv0qKiqIjIxEaWkpPD09MWjQICQmJmLdunUvvQFEJRMTE2zcuBEZGRkYOnQofHx80KpVK+zYsUPi2lF7e3sUFxeLNyhSUlKClZUVlJSU8Mknn0j9WryoadOm2LhxI+7fv4+hQ4di2rRp4rK62mY1J0yYgN27d1f7i351NDU1ERUVhdatW2Py5MkYPHgwUlJSsHbtWlhZWb12/jo6OggKCsLJkyfh6OiIH3/8EXPnzn3t/T3v888/R25uLoYMGYLFixdj9OjR4p17FRUVERkZie7duyMwMBADBw7Eb7/9hmXLlomFv7RmzpyJ8ePHIywsDAMHDsQPP/yACRMm4Ntvv32l/Uh7znh4eGDw4MGYM2cOPvvsMyxfvhxubm6wtLSUeLTNi+zt7fHdd9/hl19+waBBgzB+/Hjo6+vXeLOZli1bYt26dcjMzMTw4cMxdOhQ3L9/H5s2bYKGhgY0NDQQFRWFli1bYsKECXB1dUVGRgY2b95c5ZpFoKKAjYiIgJGRESZPngxPT08YGhpK9ccaX19fxMTEwMnJCXv37sWqVauqXMc2dOhQFBYWVllW+jJqamri+Vl5s6cX+fn5wcrKCl9++SWcnJywYcMGBAQEoE2bNq80e+Xv7w9zc3NMnDgR7u7u4rXnNTExMcGcOXOwa9cuODo6wt/fH23btsUXX3yBlJQUlJeXQ01NDZGRkVBRUcHo0aPh4eEBdXV1REZGQlVVFVpaWhg5ciTWrFkjPtpo/vz5+OijjzBq1CiMGzdOfPxHberynAFqPz9f97WQhq2tLdasWYPff/8dzs7O2LZtGyZPnvzK+RM1BAoCnyRLRPTeuX79OnJycmBtbS22ZWdnw9bWFtu3b6/2F3mi99GhQ4fw9ddf488//xRvtERERK+PN9EhInoP5eTk4IsvvkBQUBB69eqFR48e4fvvv0eHDh1qvLsm0fvk8uXL4rMohw8fzuKRiKiOyGQJa3JysvgcHqDiOVe+vr6wsLBA3759xYfbAhXXbcyePRtWVlawsbGReH6UIAhYuXIlrK2tYWlpiYULF0rcNpuIqKGytrbGd999h59++gmOjo4YO3YsmjRpgk2bNkl1F0qi+q7yeu7nnxVKRERv7p0uYRUEAbt378bSpUuhqKiIv/76C0DFNQSqqqpYuHAh0tLSMH78ePz000/o3LkzgoODkZqaitDQUOTm5mLMmDGYM2cO7OzsxIvnIyMjoaCgAB8fH3z++efiQ4WJiIiIiIio7rzTGcjw8HBs2bJF4g5pz549w8GDB8Ui0sTEBIMGDRJnIWNjY+Hj4wNNTU20b98eo0ePRnR0NABg79698PLyQosWLaCtrQ0fHx+xj4iIiIiIiOrWO13HNHToUEycOFHiOWqZmZlQUlKCjo6O2Karq4s//vgDeXl5yMnJEZ+ZVtlXeZv+mzdvVum7fv16lYcRS6O8vBzPnj2DsrLyK29LRERERERU3wmCgJKSEjRu3BiNGlU/1/hOC8gWLVpUafv333+hpqYm0aampobCwkIUFBQAqHhW2ot9QMXz657f9oMPPkB5eTmKi4uhqqr6Srk9e/YMV69efaVtiIiIiIiI3jedOnWCpqZmtX0yv5PCBx98IBaElQoLC6Guri4Wh4WFhdDQ0JDoAyqKyaKiInG7goICKCkpvXLxCADKysoAKl6s55+RlpKS8tJnUUkzRhb7aigx63v+sohZ3/OXRUzm3/Bi1vf8ZRGzvucvi5jMv+HFrO/5yyJmfc9fFjFfd1/FxcW4evWqWBtVR+YFZLt27VBaWoqsrCy0bt0aAJCeng59fX1oaWmhefPmSE9Px4cffij26enpAQD09PSQnp4u3pI+PT0dHTp0eK08KpetqqioVClApSlIpS1a3/W+GkrM+p6/LGLW9/xlEZP5N7yY9T1/WcSs7/nLIibzb3gx63v+sohZ3/OXRcw32Vdtl/TJ5DEez9PQ0IC9vT1WrlyJgoICJCcnIy4uDk5OTgAAZ2dnhIaG4vHjx8jIyMC2bdvg4uIi9kVGRiI7Oxs5OTmIiIgQ+4iIiIiIiKhuyXwGEgAWLFiAefPmwdbWFurq6ggMDBRnFadNm4bFixfD0dERCgoK8PT0hKOjIwDA3d0dOTk5cHV1RUlJCZycnODt7S3LQyEiIiIiInpvyaSA7NGjh/gMSADQ0tLCmjVrqh2rpqaGoKAgBAUFVelTVFSEv78//P3931quREREREREVEHmS1iJiIiIiIiofmABSURERERERFJhAUlERERERERSYQFJREREREREUmEBSURERERERFJhAUlERERERERSYQFJREREREREUmEBSURERERERFJhAUlERERERERSkZsCMiEhAYMHD4aZmRnc3Nxw4cIFAEBycjK6dOkCMzMz8Ss8PBwAIAgCVq5cCWtra1haWmLhwoUoKyuT5WEQERERERG9t5RknQAA3LlzB5MmTcLs2bMxZMgQnAQyuvcAACAASURBVDhxAhMmTEBcXByuXLmCPn36ICIiosp2UVFROHr0KGJjY6GgoAAfHx9s374dHh4eMjgKIiIiIiKi95tczEAeP34cnTp1wvDhw6GkpIS+ffvCxMQEBw4cwOXLl9G5c+dqt9u7dy+8vLzQokULaGtrw8fHB9HR0e84eyIiIiIiooZBLmYgy8vLoaamJtHWqFEjZGZmIjU1FSoqKrCzs0N5eTkcHR3h7+8PFRUV3Lx5E/r6+uI2urq6uH79OgRBgIKCwrs+DCIiIiIioveagiAIgqyTyMjIwODBg7FkyRI4ODggISEBU6ZMgbOzMx4+fIgePXrAzc0Nubm5mDp1KmxsbBAQEABDQ0PExMSIM5S3b9+Gg4MDkpOToaqq+ko5FBUVISUl5W0cHhERERERUb1hZGRUcz0lyIkjR44ITk5OgpWVlRAYGCh88803QnBwcJVxBw4cEPr37y8IgiCYmZkJ58+fF/vS0tIEQ0PD14pfWFgoJCYmCoWFhRLtiYmJL91WmjGy2FdDiVnf85dFzPqevyxiMv+GF7O+5y+LmPU9f1nEZP4NL2Z9z18WMet7/rKI+br7qqkmep5cXAOZn5+PVq1aITY2Fn/99ReWLVuGq1evwtDQEMHBwcjPzxfHFhUVidWwnp4e0tPTxb709HR06NDhnedPRERERETUEMhFAfn48WOMGDECly5dQnFxMaKiopCVlQU7OzvEx8cjLCwMJSUlyMzMRHh4OIYMGQIAcHZ2RmRkJLKzs5GTk4OIiAi4uLjI+GiIiIiIiIjeT3JxE522bdti/vz5mDJlCh4/foyuXbti06ZNUFdXR3h4OBYuXAhra2uoqanBzc0NXl5eAAB3d3fk5OTA1dUVJSUlcHJygre3t4yPhoiIiIiI6P0kFwUkALi4uFQ7e6ivr4/NmzdXu42ioiL8/f3h7+9fp7kUlpZATUkZAGBhYVGljYiIiIiIqCGSmwJSnqgpKaPtppkSbXe8l8ooGyIiIiIiIvkgF9dAEhERERERkfxjAUlERERERERSYQFJREREREREUmEBSURERERERFJhAfkGCktLAPz/nVqfbyMiIiIiInrf8C6sb4B3ayUiIiIiooaEM5BEREREREQkFRaQREREREREJBW5KSATEhIwePBgmJmZwc3NDRcuXAAA5OXlwdfXFxYWFujbty927twpblNcXIzZs2fDysoKNjY2WLt2razSJyIiIiIieu/JRQF5584dTJo0Ce7u7jh79iwmTZqECRMm4OHDh5g7dy7U1dVx6tQphISEYMWKFbhy5QoAYPXq1cjKysKhQ4ewfft27Ny5E4cPH5bx0RAREREREb2f5KKAPH78ODp16oThw4dDSUkJffv2hYmJCQ4cOICDBw/Cz88PqqqqMDExwaBBg8RZyNjYWPj4+EBTUxPt27fH6NGjER0dLeOjISIiIiIiej/JRQFZXl4ONTU1ibZGjRrh5MmTUFJSgo6Ojtiuq6uLa9euIS8vDzk5OdDX16/SR0RERERERHVPQRAEQdZJZGRkYPDgwViyZAkcHByQkJCAKVOmwNTUFFeuXMGZM2fEsbt27UJ0dDRCQkJga2uLpKQkaGhoAKi4jjIgIAAnT5585RyKioqQkpICoOK5jtU9niMpKUmiTdpxRERERERE9YWRkRFUVVWr7xTkxJEjRwQnJyfByspKCAwMFL755hvB29tbMDY2lhi3detWwcvLS3j06JHQqVMn4eHDh2Lf4cOHBQcHh9eKX1hYKCQmJgqFhYWCIAhCm40zJL5qIu04QRCExMTEl+YhzZi6HlffY9b3/GURs77nL4uYzL/hxazv+csiZn3PXxYxmX/Di1nf85dFzPqevyxivu6+XqyJqqP0bmvZ6uXn56NVq1aIjY0V24YPHw53d3ecPn0aWVlZaN26NQAgPT0d+vr60NLSQvPmzZGeno4PP/xQ7NPT05PJMRAREREREb3v5OIayMePH2PEiBG4dOkSiouLERUVhaysLPTv3x/29vZYuXIlCgoKkJycjLi4ODg5OQEAnJ2dERoaisePHyMjIwPbtm2Di4uLjI+GiIiIiIjo/SQXM5Bt27bF/PnzMWXKFDx+/Bhdu3bFpk2boK6ujgULFmDevHmwtbWFuro6AgMDYWpqCgCYNm0aFi9eDEdHRygoKMDT0xOOjo4yPhoiIiIiIqL3k1wUkADg4uJS7eyhlpYW1qxZU+02ampqCAoKQlBQ0NtOj4iIiIiIqMGTiyWsREREREREJP9YQBIREREREZFUWEASERERERGRVFhAEhERERERkVRYQBIREREREZFUWEASERERERGRVFhAEhERERERkVRYQBIREREREZFUWEASERERERGRVOSmgDx37hyGDBkCc3NzfPrpp9i3bx8AIDk5GV26dIGZmZn4FR4eDgAQBAErV66EtbU1LC0tsXDhQpSVlcnyMIiIiIiIiN5bSrJOAADKysrg6+uLefPmYcCAAUhMTISXlxfMzMxw5coV9OnTBxEREVW2i4qKwtGjRxEbGwsFBQX4+Phg+/bt8PDwkMFREBERERERvd/kYgbyyZMn+Oeff1BWVgZBEKCgoABlZWUoKiri8uXL6Ny5c7Xb7d27F15eXmjRogW0tbXh4+OD6Ojod5w9ERERERFRwyAXM5BNmzaFu7s7pk+fjsDAQJSXl2PRokVo1aoVUlNToaKiAjs7O5SXl8PR0RH+/v5QUVHBzZs3oa+vL+5HV1cX169fF4tQIiIiIiIiqjsKgiAIsk6ivLwcy5cvh6mpKezs7HDq1Cl89dVXiIqKwvfff48ePXrAzc0Nubm5mDp1KmxsbBAQEABDQ0PExMSIM5S3b9+Gg4MDkpOToaqq+ko5FBUVISUlBQBgYWGBtptmSvTf8V6KpKQkiTZpxxEREREREdUXRkZGNddTghz47bffBHd3d4m26dOnC0uWLKky9sCBA0L//v0FQRAEMzMz4fz582JfWlqaYGho+Fo5FBYWComJiUJhYaEgCILQZuMMia+aSDtOEAQhMTHxpXlIM6aux9X3mPU9f1nErO/5yyIm8294Met7/rKIWd/zl0VM5t/wYtb3/GURs77nL4uYr7uvF2ui6sjFNZD37t1DcXGxRJuSkhL+/fdfBAcHIz8/X2wvKioSq2E9PT2kp6eLfenp6ejQocO7SZqIiIiIiKiBkYsC0sbGBqmpqdi9ezcEQcCZM2cQHx8PV1dXxMfHIywsDCUlJcjMzER4eDiGDBkCAHB2dkZkZCSys7ORk5ODiIgIuLi4yPhoiIiIiIiI3k9ycRMdAwMDhISEYM2aNVi0aBFat26N4OBgmJiYIDw8HAsXLoS1tTXU1NTg5uYGLy8vAIC7uztycnLg6uqKkpISODk5wdvbW8ZHQ0RERERE9H6SiwISAOzs7GBnZ1elXV9fH5s3b652G0VFRfj7+8Pf3/8tZ0dERERERERysYSViIiIiIiI5B8LSCIiIiIiIpIKC0giIiIiIiKSCgtIIiIiIiIikgoLSCIiIiIiIpIKC0giIiIiIiKSCgtIIiIiIiIikgoLSCIiIiIiIpIKC0giIiIiIiKSitwUkOfOncOQIUNgbm6OTz/9FPv27QMA5OXlwdfXFxYWFujbty927twpblNcXIzZs2fDysoKNjY2WLt2razSJyIiIiIieu8pyToBACgrK4Ovry/mzZuHAQMGIDExEV5eXjAzM8OyZcugrq6OU6dOIS0tDePHj4exsTE6d+6M1atXIysrC4cOHUJubi7GjBkDAwMD2NnZyfqQiIiIiIiI3jtyMQP55MkT/PPPPygrK4MgCFBQUICysjIUFRVx8OBB+Pn5QVVVFSYmJhg0aJA4CxkbGwsfHx9oamqiffv2GD16NKKjo2V8NERERERERO8nuSggmzZtCnd3d0yfPh1du3bFqFGjMHfuXDx69AhKSkrQ0dERx+rq6uLatWvIy8tDTk4O9PX1q/QRERERERFR3VMQBEGQdRLl5eVYvnw5TE1NYWdnh1OnTuGrr77C2rVr8eWXX+LMmTPi2F27diE6OhohISGwtbVFUlISNDQ0AAAJCQkICAjAyZMnXzmHoqIipKSkAAAsLCzQdtNMif473kuRlJQk0SbtOCIiIiIiovrCyMgIqqqq1XcKcuC3334T3N3dJdqmT58ujB49WjA2NpZo37p1q+Dl5SU8evRI6NSpk/Dw4UOx7/Dhw4KDg8Nr5VBYWCgkJiYKhYWFgiAIQpuNMyS+aiLtOEEQhMTExJfmIc2Yuh5X32PW9/xlEbO+5y+LmMy/4cWs7/nLImZ9z18WMZl/w4tZ3/OXRcz6nr8sYr7uvl6siaojF0tY7927h+LiYok2JSUldO3aFaWlpcjKyhLb09PToa+vDy0tLTRv3hzp6ekSfXp6eu8sbyIiIiIiooZELgpIGxsbpKamYvfu3RAEAWfOnEF8fDwGDhwIe3t7rFy5EgUFBUhOTkZcXBycnJwAAM7OzggNDcXjx4+RkZGBbdu2wcXFRcZHQ0RERERE9H6SiwLSwMAAISEh2LJlCywsLBAUFITg4GAYGxtjwYIFKC0tha2tLfz8/BAYGAhTU1MAwLRp09C+fXs4OjrC3d0dw4cPh6Ojo4yPhoiIiIiI6P0kF8+BBAA7O7tqn9+opaWFNWvWVLuNmpoagoKCEBQU9LbTIyIiIiIiavDkYgaSiIiIiIiI5B8LSCIiIiIiIpIKC0giIiIiIiKSCgtIIiIiIiIikgoLSCIiIiIiIpIKC0giIiIiIiKSCgtIIiIiIiIikgoLSCIiIiIiIpIKC0giIiIiIiKSipKsEwCA2NhYzJs3T6KtoKAAw4YNw7Bhw+Dm5gY1NTWxz8fHBxMnToQgCFi1ahV27tyJsrIyuLi4YNasWVBUVHzXh0BERERERPTek4sC0tnZGc7OzuL3CQkJCAwMhK+vL44fP44+ffogIiKiynZRUVE4evQoYmNjoaCgAB8fH2zfvh0eHh7vMn0iIiIiIqIGQe6WsD579gwzZszA/Pnz8dFHH+Hy5cvo3LlztWP37t0LLy8vtGjRAtra2vDx8UF0dPQ7zpiIiIiIiKhhkIsZyOdt2LABnTp1goODAwAgNTUVKioqsLOzQ3l5ORwdHeHv7w8VFRXcvHkT+vr64ra6urq4fv06BEGAgoKCrA6BiIiIiIjovaQgCIIg6yQqPXv2DH379sX69evRrVs3AMDEiRPRo0cPuLm5ITc3F1OnToWNjQ0CAgJgaGiImJgYcYby9u3bcHBwQHJyMlRVVV8pdlFREVJSUgAAFhYWaLtppkT/He+lSEpKkmiTdhwREREREVF9YWRkVHM9JciRPXv2CM7OzrWOOXDggNC/f39BEATBzMxMOH/+vNiXlpYmGBoavlbswsJCITExUSgsLBQEQRDabJwh8VUTaccJgiAkJia+NA9pxtT1uPoes77nL4uY9T1/WcRk/g0vZn3PXxYx63v+sojJ/BtezPqevyxi1vf8ZRHzdff1Yk1UHbm6BvLIkSNwdHQUv8/Ly0NwcDDy8/PFtqKiIrEa1tPTQ3p6utiXnp6ODh06vLuEiYiIiIiIGhC5KiAvXLggLl0FAE1NTcTHxyMsLAwlJSXIzMxEeHg4hgwZAqDi7q2RkZHIzs5GTk4OIiIi4OLiIqv0iYiIiIiI3mtycxOdsrIyZGdnQ1tbW2xr1KgRwsPDsXDhQlhbW0NNTQ1ubm7w8vICALi7uyMnJweurq4oKSmBk5MTvL29ZXUIRERERERE7zW5KSAVFRWRmppapV1fXx+bN2+ucRt/f3/4+/u/5eyIiIiIiIhIrpawEhERERERkfxiAUlERERERERSYQFJREREREREUmEBSURERERERFJhAUlERERERERSYQFJREREREREUmEBSURERERERFJhAUlERERERERSYQFJREREREREUpGLAjI2NhZmZmYSX507d8bcuXORl5cHX19fWFhYoG/fvti5c6e4XXFxMWbPng0rKyvY2Nhg7dq1MjwKIiIiIiKi95uSrBMAAGdnZzg7O4vfJyQkIDAwEL6+vpg7dy7U1dVx6tQppKWlYfz48TA2Nkbnzp2xevVqZGVl4dChQ8jNzcWYMWNgYGAAOzs7GR4NERERERHR+0kuZiCf9+zZM8yYMQPz58+HpqYmDh48CD8/P6iqqsLExASDBg0SZyFjY2Ph4+MDTU1NtG/fHqNHj0Z0dLSMj4CIiIiIiOj9JHcF5IYNG9CpUyc4ODggMzMTSkpK0NHREft1dXVx7do15OXlIScnB/r6+lX6iIiIiIiIqO4pCIIgyDqJSs+ePUPfvn2xfv16dOvWDYmJiZg8eTLOnDkjjtm1axeio6MREhICW1tbJCUlQUNDA0DF0teAgACcPHnylWMXFRUhJSUFAGBhYYG2m2ZK9N/xXoqkpCSJNmnHERERERER1RdGRkZQVVWtvlOQI3v27BGcnZ3F71NSUgRjY2OJMVu3bhW8vLyER48eCZ06dRIePnwo9h0+fFhwcHB4rdiFhYVCYmKiUFhYKAiCILTZOEPiqybSjhMEQUhMTHxpHtKMqetx9T1mfc9fFjHre/6yiMn8G17M+p6/LGLW9/xlEZP5N7yY9T1/WcSs7/nLIubr7uvFmqg6crWE9ciRI3B0dBS/b9euHUpLS5GVlSW2paenQ19fH1paWmjevDnS09Ml+vT09N5pzi9TWFoi/tvCwqJKGxERERERUX0hVwXkhQsX0K1bN/F7DQ0N2NvbY+XKlSgoKEBycjLi4uLg5OQEoOLuraGhoXj8+DEyMjKwbds2uLi4yCr9aqkpKaPtppkSX2pKyrJOi4iIiIiI6JXJTQFZVlaG7OxsaGtrS7QvWLAApaWlsLW1hZ+fHwIDA2FqagoAmDZtGtq3bw9HR0e4u7tj+PDhEjOYREREREREVHfk4jmQAKCoqIjU1NQq7VpaWlizZk2126ipqSEoKAhBQUFvOz0iIiIiIqIGT25mIImIiIiIiEi+sYAkIiIiIiIiqbCAJCIiIiIiIqmwgCQiIiIiIiKpsIAkIiIiIiIiqbCAJCIiIiIiIqmwgCQiIiIiIiKpsIAkIiIiIiIiqbCAJCIiIiIiIqnITQGZnZ0NHx8fmJubo0+fPtiyZQsAIDk5GV26dIGZmZn4FR4eDgAQBAErV66EtbU1LC0tsXDhQpSVlcnyMIiIiIiIiN5bSrJOAKgoBCdPnowePXogLCwMGRkZGDVqFIyMjHD9+nX06dMHERERVbaLiorC0aNHERsbCwUFBfj4+GD79u3w8PCQwVEQERERERG93+RiBvLChQt48OABAgICoKysjI4dO2LHjh3Q1dXF5cuX0blz52q327t3L7y8vNCiRQtoa2vDx8cH0dHR7zh7IiIiIiKihkEuCshLly6hY8eOWL58OXr16oVPP/0UFy5cQNOmTZGamopz587Bzs4Offv2RXBwMIqLiwEAN2/ehL6+vrgfXV1dXL9+HYIgyOpQiIiIiIiI3lsKghxUWz/++CPCwsIwdepUeHt7IyUlBePGjcO6deuwYcMG9OjRA25ubsjNzcXUqVNhY2ODgIAAGBoaIiYmRpyhvH37NhwcHJCcnAxVVdVXyqGoqAgpKSkAAAsLC7TdNFOi/473UiQlJUm0STNO2n0RERERERHJAyMjo5rrKUEOrF+/XrC2tpZomzlzprB06dIqYw8cOCD0799fEARBMDMzE86fPy/2paWlCYaGhq+VQ2FhoZCYmCgUFhYKgiAIbTbOkPiqiTTjpN2XIAhCYmKiVPnW5bj6HrO+5y+LmPU9f1nEZP4NL2Z9z18WMet7/rKIyfwbXsz6nr8sYtb3/GUR83X39WJNVB25WMKqq6uLgoIClJaWim1lZWXIy8tDcHAw8vPzxfaioiKxGtbT00N6errYl56ejg4dOry7xImIiIiIiBoQuSgge/XqhSZNmmDlypUoLS3FuXPnEB8fD1dXV8THxyMsLAwlJSXIzMxEeHg4hgwZAgBwdnZGZGQksrOzkZOTg4iICLi4uMj4aIiIiIiIiN5PUj/GIzs7GxoaGtDQ0MDZs2fx22+/wdzcHIMGDXrjJNTU1LB161YEBQXBxsYGGhoamDNnDszNzREeHo6FCxfC2toaampqcHNzg5eXFwDA3d0dOTk5cHV1RUlJCZycnODt7f3G+RAREREREVFVUhWQhw8fhp+fHyIiItCuXTtMmDABzZo1w65du5CXl4dRo0a9cSLt2rVDZGRklXZ9fX1s3ry52m0UFRXh7+8Pf3//N45PREREREREtZNqCesPP/wADw8PWFlZITY2Fs2aNcMff/yBRYsWYdu2bW87RyIiIiIiIpIDUhWQ165dw+jRo6GsrIyTJ0/C1tYWioqKsLCwwN27d992jkRERERERCQHpCogGzdujKdPn+Lp06e4cOECrK2tAVQ8d1FLS+utJkhERERERETyQaprIHv06IF58+ZBXV0dqqqq6N27NxISEvDdd9+hT58+bztHIiIiIiIikgNSzUDOmzcPH330ER49eoTly5dDXV0dJ0+eRMeOHTFjxoy3nSMRERERERHJAalmIM+ePYtFixZBQ0NDbAsICHhrSREREREREZH8kWoGcu7cubxZDhERERERUQMnVQH50Ucf4f79+287FyIiIiIiIpJjUi1htba2hq+vL2xsbNCuXTuoqalJ9E+fPv2tJEdERERERETyQ6oCMj4+Htra2rh27RquXbsm0aegoFAnBWR2djbmzZuHs2fPQkNDA+PGjYOnpyfy8vIwe/ZsnD59GpqamvD19cWwYcMAAMXFxZg/fz4OHjwIJSUleHh4YNKkSW+cCxEREREREVUlVQF5+PDht5qEIAiYPHkyevTogbCwMGRkZGDUqFEwMjLC5s2boa6ujlOnTiEtLQ3jx4+HsbExOnfujNWrVyMrKwuHDh1Cbm4uxowZAwMDA9jZ2b3VfImIiIiIiBoiqa6BrFRWVobi4mLxKz8/HydPnnzjJC5cuIAHDx4gICAAysrK6NixI3bs2IGWLVvi4MGD8PPzg6qqKkxMTDBo0CDs3LkTABAbGwsfHx9oamqiffv2GD16NKKjo984HyIiIiIiIqpKqhnI5ORkzJo1Czdv3qy2PzU19Y2SuHTpEjp27Ijly5dj37590NDQwMSJE2FgYAAlJSXo6OiIY3V1dfHHH38gLy8POTk50NfXl+iLiop6o1yIiIiIiIioegqCIAgvGzRq1CgUFRVh+PDhWLBgAWbNmoXMzExERUVhxYoVGDBgwBsl8eOPPyIsLAxTp06Ft7c3UlJSMG7cOKxbtw6TJ0/GmTNnxLG7du1CdHQ0QkJCYGtri6SkJPH5lAkJCQgICHitWdGioiKkpKQAACwsLNB200yJ/jveS5GUlCTRJs04afdFREREREQkD4yMjKCqqlp9pyCFbt26CX///bcgCIIwdOhQISkpSRAEQVi/fr0wZswYaXZRq/Xr1wvW1tYSbTNnzhQ8PDwEY2NjifatW7cKXl5ewqNHj4ROnToJDx8+FPsOHz4sODg4vFYOhYWFQmJiolBYWCgIgiC02ThD4qsm0oyTdl+CIAiJiYlS5VuX4+p7zPqevyxi1vf8ZRGT+Te8mPU9f1nErO/5yyIm8294Met7/rKIWd/zl0XM193XizVRdaS6BrKsrAwtW7YEALRr1w5Xr14FAPTv3/+Nl68CFUtPCwoKUFpaKhHT0NAQpaWlyMrKEtvT09Ohr68PLS0tNG/eHOnp6RJ9enp6b5wPERERERERVSVVAamjo4NLly4BANq3b4/Lly8DAAoLC1FQUPDGSfTq1QtNmjTBypUrUVpainPnziE+Ph4DBgyAvb09Vq5ciYKCAiQnJyMuLg5OTk4AAGdnZ4SGhuLx48fIyMjAtm3b4OLi8sb5EBERERERUVVS3URnyJAhmDFjBoKDg2FnZ4eRI0eiRYsWSEhIgKGh4Rsnoaamhq1btyIoKAg2NjbQ0NDAnDlz0K1bNyxYsADz5s2Dra0t1NXVERgYCFNTUwDAtGnTsHjxYjg6OkJBQQGenp5wdHR843yIiIiIiIioKqkKyLFjx0JFRQXKysro2rUr/Pz8sHbtWrRu3RrLly+vk0TatWuHyMjIKu1aWlpYs2ZNtduoqakhKCgIQUFBdZIDERERERER1UyqAhIAPDw8xH+PGzcO48aNeysJERERERERkXyq9RrI0tJS7Ny5E0+ePJFo37x5M6Kjo1FWVvZWkyMiIiIiIiL5UeMMZHFxMXx8fHD69Gm0a9cOVlZWYt+VK1ewd+9eHD58GCEhIVBRUXknyRIREREREZHs1DgD+dNPP+Hq1auIioqSKB4BYOnSpdi2bRvOnz+P7du3v/UkiYiIiIiISPZqLCBjY2Px9ddfw9zcvNp+CwsL+Pn5Yc+ePW8tOSIiIiIiIpIfNRaQd+7cqbF4rNSzZ0/cunWrzpMiIiIiIiIi+VNjAamuro5nz57VunFpaSlUVVXrPCkiIiIiIiKSPzUWkEZGRjh06FCtG8fHx0NfX7/OkyIiIiIiIiL5U2MB6e7ujnXr1tVYRB46dAgREREYPnz4W0uOiIiIiIiI5EeNj/GwtbWFp6cnfH19YWhoCDMzMzRp0gSPHz/G+fPnceXKFYwaNQpOTk51ksiGDRvw/fffQ1lZWWxbv349VFRU4ObmBjU1NbHdx8cHEydOhCAIWLVqFXbu3ImysjK4uLhg1qxZUFRUrJOciIiIiIiI6P/VWEACwFdffYXu3bvj559/xu+//468vDw0a9YMZmZm+Prrr9GzZ886SyQ1NRX+/v4YO3asRHt0dDT69OmDiIiIKttERUXh6NGjiI2NhYKCAnx8fLB9+3Z4eHjUWV5ERERERERUodYCEqiYibS1tX3riaT+H3v3Hhdj/v+P/zF0GFMO5oHlhAAAIABJREFU+3bYN9YhhSKHCsVaEW+r1cH5tE45lcNGZIV1ikV2U2iJZR2zK9aS+Fpy2l2nNLzfbSSnQSRkCWmm0/X7w6/5NGpyoZqZetxvt2635nW95vV8TIeZec51zVyJiejfv3+h8StXrsDa2rrI6+zfvx+jRo1CnTp1ALzeMxkWFsYGkoiIiIiIqBRofQ9kWcrMzMTt27exbds2fPrpp3B1dcWePXsAvG4sL168CBcXF3Tt2hVBQUHIysoCANy6dUvjQ3wsLCxw48YNCIKgk9tBRERERERUnkkEPei2kpOTMXv2bIwfPx4dO3ZEfHw8fHx8EBwcjJ9//hmOjo4YPHgwnjx5gqlTp6JTp07w9/dHixYtsHfvXvUeyuTkZPTo0QPx8fHvfHoRlUqFhIQEAICDgwM+2Rygsf2e13LI5XKNMTHzxK5FRERERESkD2xtbbX3U4KeCgwMFObNm1do/PDhw0LPnj0FQRAEOzs74b///a96W1JSktCiRYv3qqdUKoW4uDhBqVQKgiAI9X+apfGljZh5YtcSBEGIi4sTlbck5xl6TUPPr4uahp5fFzWZv+LVNPT8uqhp6Pl1UZP5K15NQ8+vi5qGnl8XNd93rTd7oqJoPYQ1Pj4eOTk5pdXUarh8+TI2bNigMaZSqWBiYoKgoCC8fPlSYzy/G7a0tIRCoVBvUygUaNKkSZlkJiIiIiIiqmi0NpCjR49GWloaAGDkyJF4/vx5qYWQyWQICwvD4cOHkZeXh7Nnz+LgwYPo27cvjh49irCwMGRnZ+POnTsIDw9Hv379AAAeHh7YtGkTUlNTkZaWhvXr18PT07PUchIREREREVVkWj+F1djYGLt374ajoyNiY2MRGxuL6tWrFzm3ffv2HxTCwsICoaGhCAkJQUBAAD7++GMsW7YMLVu2RHh4OJYsWQInJydIpVIMHjwYo0aNAgAMGzYMaWlpGDBgALKzs+Hu7g4vL68PyqIrypxsSI2M4eDgUGiMiIiIiIhIH2htIEeMGIGwsDD88MMPkEgkmDJlSpHzJBIJEhMTPziIi4sLXFxcCo1bWVlhy5YtRV6ncuXK8PPzg5+f3wfX1zWpkXGRH7ZDRERERESkL7Q2kFOmTMHQoUORnp6OL774AhEREfjoo4/KMhsRERERERHpEa0NJADUrFkTNWvWxLJly9CqVSuYmJiUVS4iIiIiIiLSM8U2kPn69u2L+Ph4rF+/HlevXoWJiQmaNm2KMWPGoG3btqWdkYiIiIiIiPSA1k9hLSguLg7Dhg3DgwcP0L17d3z66adITk7G8OHDERcXV9oZiYiIiIiISA+I2gMZEhKCfv36ITAwUGN83rx5WL16NbZt21Yq4YiIiIiIiEh/iNoDmZCQoD51RkGjR4/G33//XeKhiIiIiIiISP+IaiCrVauGly9fFhp//vw5jI15nkIiIiIiIqKKQFQD2alTJyxbtgyPHz9Wjz18+BBBQUHo1KlTqYUjIiIiIiIi/SHqPZB+fn4YMmQIXFxc0KBBAwBAcnIyateujZCQkFINSERERERERPpBVAP573//G9HR0YiKisK1a9cAACNGjIC7uzvMzc1LJMjGjRsRGhqqcUjsjz/+iKZNm2LOnDk4d+4cqlatismTJ2PgwIEAgKysLCxcuBAxMTEwMjLCiBEjMHHixBLJQ0RERERERJpENZAAYG5ujmHDhpVakMTERPj5+WHs2LEa476+vpDJZDhz5gySkpIwfvx4tGrVCtbW1ggJCUFKSgqOHTuGJ0+eYMyYMWjevDlcXFxKLScREREREVFFJeo9kGUhMTERNjY2GmMZGRmIiYmBr68vTE1N0bp1a7i5uWH37t0AgKioKHh7e6Nq1apo3Lgxhg8fjsjISF3EJyIiIiIiKvf0ooHMzMzE7du3sW3bNnz66adwdXXFnj17cOfOHRgZGanfdwkAFhYWuH79OtLT05GWlgYrK6tC24iIiIiIiKjkSQRBEHQdIjk5GbNnz8b48ePRsWNHxMfHw8fHB15eXti6dStiY2PVc/fs2YPIyEisXr0azs7OkMvl6vdhnj17Fv7+/jh9+vQ7Z1CpVEhISAAAODg44JPNARrb73kth1wu1xgTM68k1yIiIiIiIipttra2MDU1LXqjIMLWrVuFx48fi5laYgIDA4XRo0cLrVq10hjfvn27MGrUKOHp06dCs2bNNHIdP35c6NGjx3vVUyqVQlxcnKBUKgVBEIT6P83S+NJGzLySXCtfXFyciFslbl5JrqWLmoaeXxc1DT2/Lmoyf8Wraej5dVHT0PProibzV7yahp5fFzUNPb8uar7vWm/2REURdQjr6tWr8eLFi5JsajVcvnwZGzZs0BhTqVSoW7cucnJykJKSoh5XKBSwsrJCjRo1ULNmTSgUCo1tlpaWpZaTiIiIiIioIhPVQDZr1gyXLl0qtRAymQxhYWE4fPgw8vLycPbsWRw8eBBffvklunfvjuDgYGRmZiI+Ph7R0dFwd3cHAHh4eGDNmjV49uwZbt++jR07dsDT07PUchIREREREVVkok7j0bhxY3zzzTf46aef0KhRI0ilUo3twcHBHxTCwsICoaGhCAkJQUBAAD7++GMsW7YMLVu2xOLFi7FgwQI4OztDJpNh5syZaNOmDQBg2rRpWLp0KVxdXSGRSDBy5Ei4urp+UBZ9p8zJhtTIGA4ODoXGiIiIiIiISpOoBjI5OVndsDx//hzPnz8v8SAuLi5Fnr+xRo0aWLVqVZHXkUqlCAwMRGBgYInn0VdSI+MiP2yHiIiIiIiotIlqILdv317aOYiIiIiIiEjPiT4PpEqlwr59+7By5Uo8e/YMFy5cQHp6emlmIyIiIiIiIj0iag/kkydPMGTIEDx48AB5eXkYOHAgNm7ciMTERGzbtg2NGzcu5ZhERERERESka6L2QH733Xdo2LAhzp07pz6h5LJly9CoUSN8//33pRqQiIiIiIiI9IOoBvLMmTOYNm0azM3N1WP/+te/EBAQgAsXLpRaOCIiIiIiItIfohrI9PR0VKtWrdC4iYkJsrKySjwUERERERER6R9RDWTr1q0RFRVVaHzz5s2wtbUt8VD0YZQ52erv80+/UnCMiIiIiIjofYj6EJ3p06dj9OjRuHTpErKzs7Fq1SrcuHEDN2/exObNm0s7I70jniuSiIiIiIhKg6g9kHZ2dti1axdq1qyJxo0b48qVK2jcuDEiIiLQrl270s5IREREREREekDUHkgAsLa2xnfffVeaWZCWlgZ3d3csXboU3bp1w//7f/8PM2bMUH/yKwAsWrQIHh4eyMrKwsKFCxETEwMjIyOMGDECEydOLNV8REREREREFZnoBvLvv//G5s2bkZSUhJycHLRs2RJjx45Fy5YtSyzM3Llz8ezZM/Xlq1evYsiQIZg/f36huSEhIUhJScGxY8fw5MkTjBkzBs2bN4eLi0uJ5SEiIiIiIqL/I+oQ1r/++guDBg1CSkoKOnfujC5duuD27dsYMmQIzp8/XyJBfv75Z1SpUgV169ZVj125cgU2NjZFzo+KioK3tzeqVq2Kxo0bY/jw4YiMjCyRLBVF/gfr5H/QTsExIiIiIiKiN4naAxkUFITx48dj+vTpGuNLlizBihUr8Ouvv35QiNu3b2Pz5s2IjIxEv3791OOJiYnIy8vD6tWrYWpqioEDB2LChAl4/vw50tLSYGVlpZ5rYWGBiIiID8pR0fDDdoiIiIiI6F1IBEEQ3japVatWiI6ORqNGjTTGb926hT59+iA+Pv69A+Tk5GDo0KGYMmUKnJ2d4eLignnz5sHJyQnjx4/HgAED4OrqCoVCgUmTJmH8+PHo1q0bnJ2dIZfLYW5uDgA4e/Ys/P39cfr06ffKoVKpkJCQAOD1HrmiGiu5XK4xJmZeSa6lq5pERERERFRx2NraanwOjQZBhH79+gkHDhwoNH7o0CHBzc1NzBJarVq1Spg3b576crdu3YTjx48XOXfTpk3CmDFjhKdPnwrNmjUTHj9+rN52/PhxoUePHu+dQ6lUCnFxcYJSqRQEQRDq/zRL40sbMfNKci1d1RQEQYiLiyt2+7vM09e1KkpNQ8+vi5rMX/FqGnp+XdQ09Py6qMn8Fa+moefXRU1Dz6+Lmu+71ps9UVG0HsL6119/qb/v0aMHFi1ahEePHsHe3h6VKlXC5cuXERoaiqlTp35Qd3vo0CE8fvwYhw4dAgC8fPkS06dPh4+PD168eIEZM2ZAIpEAeL2X0MTEBDVq1EDNmjWhUChQq1YtAIBCoYClpeUHZSEiIiIiIiLttDaQ48aNg0QigVDgCNcVK1YUmrd48WIMGzbsvQMcPnxY43L+IawODg7o3r07atWqhZEjRyIxMRE7duzAokWLAAAeHh5Ys2YNVq9ejWfPnmHHjh2YOXPme+cgIiIiIiKi4mltII8dO1aWOQqpVq0a1q9fj+XLl2PVqlWoUaMGJk2ahB49egAApk2bhqVLl8LV1RUSiQQjR46Eq6urTjMTERERERGVZ1obyPr165dlDrXjx4+rv7e3t9d6ag6pVIrAwEAEBgaWVTQiIiIiIqIKTdRpPO7fv4/vv/8eSUlJUKlUhbbrem8lERERERERlT5RDWRAQABu376Nzz//HFWqVCntTERERERERKSHRDWQf//9NzZv3gw7O7vSzkNERERERER6qpKYSXXq1NF+IkkiIiIiIiKqEEQ1kFOmTMG3336La9euQaVSISsrS+OLiIiIiIiIyj9Rh7DWr18fN27cgKenZ5HbExMTSzQUERERERER6R9RDeT8+fPRqFEjeHp6QiaTlXYmIiIiIiIi0kOiGsjk5GRERUWhcePGpRyHiIiIiIiI9JWo90Da2NjgwYMHpZ2FiIiIiIiI9JioBtLHxwdz587Fli1bcPLkSfz1118aXyUpLS0NHTt2xIkTJwAA9+7dw6hRo2BnZ4fPP/9cPQ4A6enpmDx5MhwcHNC1a1fs3r27RLMQERERERHR/xF1COvEiRMBAMuXLy+0TSKRlOiH6MydOxfPnj1TX546dSo6deqEjRs34syZM/Dz80NMTAz+9a9/Yd68eZDJZDhz5gySkpIwfvx4tGrVCtbW1iWWh4iIiIiIiF4T1UAeO3astHMAAH7++WdUqVIFdevWBQDcvHkT165dQ0REBIyNjeHs7IwOHTpg3759GDx4MGJiYvD777/D1NQUrVu3hpubG3bv3o158+aVSV4iIiIiIqKKRPRpPErb7du3sXnzZkRGRqJfv34AgFu3bqF+/fqQSqXqeRYWFrh+/Tru3LkDIyMjNGjQQGPbkSNHSj0rERERERFRRSQRBEF426QhQ4YUu/2XX375oBA5OTkYOnQopkyZAmdnZ7i4uGDevHl4/vw5tmzZgt9++009d9WqVbh9+za+/PJLTJo0CbGxsepte/bsQWRkJCIjI985g0qlQkJCAgDAwcEBn2wO0Nh+z2s55HK5xpiYeSW5lq5qNm9pA3Pp/52+5aXyFZIu89yfRERERETlka2tLUxNTYvcJmoPZOPGjSGRSNSXs7OzcffuXVy7dg1jx4794IBr166FjY0NnJ2dNcarVKkCpVKpMaZUKiGTyYrd9iFsbW21bnNwcBC1hph5JblWWdQs2Gje81pe7FpyufyttcTM0cVaFaWmoefXRU3mr3g1DT2/Lmoaen5d1GT+ilfT0PProqah59dFzfddq+BONW1ENZBFfXgOAKxevRqPHz8Ws0SxDh06hMePH+PQoUMAgJcvX2L69Onw8fHB/fv3kZWVBRMTEwCAQqGAo6MjGjVqhJycHKSkpKBevXrqbVZWVh+ch4iIiIiIiAoTdRoPbfr27YvDhw9/cIjDhw9DLpcjLi4OcXFxqFevHlauXAlvb29YWVkhNDQUWVlZOHXqFM6fP49evXrB3Nwc3bt3R3BwMDIzMxEfH4/o6Gi4u7t/cB4iIiIiIiIq7IMayKSkJIh4C+UHWbNmDZKSktCxY0csXboUK1euVH9K6+LFi5GTkwNnZ2f4+vpi5syZaNOmTanmISIiIiIiqqhEHcI6Y8aMQmMvX77E+fPn4erqWuKhjh8/rv6+fv362LRpU5HzatSogVWrVpV4fSIiIiIiIipMVAP56NEjjcsSiQTGxsYYN24cvLy8SiUYERERERER6RdRDeT27dtLOwcRERERERHpuQ96DyQRERERERFVHFr3QHbu3FnUAhKJBH/++WeJBSIiIiIiIiL9pLWBHDx4MCQSidYrRkVF4e7du+pzMBIREREREVH5prWB/Oqrr4ocf/jwIebOnYu7d++if//+mD17dqmFIyIiIiIiIv0h6kN08u3fvx9Lly6FsbExwsPD0bVr11KKRYZGmZMNqZExAMDBwaHQ2Jvz8udom0dERERERPpHVAP5zz//YP78+YiJicEXX3yBBQsWoHr16qWdjQyI1MgYn2wO0Bi757X8veaJbUaJiIiIiKhsvbWB/P3337Fw4UIIgoDQ0FD06tWrLHJRBSa2GSUiIiIiorKl9TQez58/x4wZMzBt2jTY29vj0KFDpdo8Hjp0CK6urrCzs0Pv3r0RExMDAIiPj4eNjQ3s7OzUX+Hh4QAAQRAQHBwMJycntG/fHkuWLEFubm6pZSQiIiIiIqrItO6B/OKLL/DkyRM0bNgQlpaW2LJli9ZFpk+f/kEhFAoF5syZg59++gn29vY4c+YMJkyYgD/++ANXr15Fly5dsH79+kLXi4iIwMmTJxEVFQWJRAJvb2/s3LkTI0aM+KA8REREREREVJjWBtLExAR169ZFdnY2oqOjtS4gkUg+uIG0sLDA6dOnYWZmhoyMDDx69AhmZmYwMTHBlStXYG1tXeT19u/fj1GjRqFOnToAAG9vb4SFhbGBJCIiIiIiKgVaG8jjx4+XZQ6YmZkhOTkZPXv2hCAIWLhwIczNzZGYmAgTExO4uLggLy8Prq6u8PPzg4mJCW7dugUrKyv1GhYWFrhx4wYEQSj2HJZERERERET07iSCIAi6DpEvJycHgiAgLi4OkyZNwtq1a7F161Y4Ojpi8ODBePLkCaZOnYpOnTrB398fLVq0wN69e9V7KJOTk9GjRw/Ex8fD1NT0nWqrVCokJCQAeP3Jn0V9iItcLtcYEzOvJNfSl5r6kr95SxuYS2UaYy+Vr5B0ORFERERERPR+bG1ttfZT73QeyNJmZPQ6TseOHdGzZ08cO3ZM/YE5ACCTyeDt7Y2VK1fC398fUqkUKpVKvT0zMxNGRkbv3DwWZGtrq3VbwXMXFkfMvJJcSxc19SV/UY2mtrXkcrmoOmLmleRauqhp6Pl1UZP5K15NQ8+vi5qGnl8XNZm/4tU09Py6qGno+XVR833XKrhTTRutn8Jalk6dOoXRo0drjGVnZ0MQBAQFBeHly5fqcZVKpW4QLS0toVAo1NsUCgWaNGlSJpmJiIiIiIgqGr1oIFu0aIGEhATs27cPeXl5OHXqFE6dOoWhQ4fi6NGjCAsLQ3Z2Nu7cuYPw8HD069cPAODh4YFNmzYhNTUVaWlpWL9+PTw9PXV8a4iIiIiIiMonvTiEtXbt2ggPD8fSpUsRGBiIxo0b44cffoCVlRXCw8OxZMkSODk5QSqVYvDgwRg1ahQAYNiwYUhLS8OAAQOQnZ0Nd3d3eHl56fjWEBERERERlU960UACQLt27bB3795C41ZWVlrPQVm5cmX4+fnBz8+vlNMRERERERGRXhzCSkRERERERPqPDSQRERERERGJwgaSiIiIiIiIRGEDSeWeMicbwP+dRzL/MhERERERvRu9+RAdotIiNTLGJ5sD1JfveS3XYRoiIiIiIsPFPZBEREREREQkChtIIiIiIiIiEoUNJBEREREREYnCBpKIiIiIiIhE0ZsG8tChQ3B1dYWdnR169+6NmJgYAEB6ejomT54MBwcHdO3aFbt371ZfJysrC3PmzEGHDh3QqVMnrFu3TlfxiYiIiIiIyj29+BRWhUKBOXPm4KeffoK9vT3OnDmDCRMm4I8//sDChQshk8lw5swZJCUlYfz48WjVqhWsra0REhKClJQUHDt2DE+ePMGYMWPQvHlzuLi46PomERERERERlTt6sQfSwsICp0+fhr29PTIyMvDo0SOYmZnBxMQEMTEx8PX1hampKVq3bg03Nzf1XsioqCh4e3ujatWqaNy4MYYPH47IyEgd3xoiIiIiIqLySS8aSAAwMzNDcnIy2rVrh4CAAPj5+eHu3bswMjJCgwYN1PMsLCxw/fp1pKenIy0tDVZWVoW2ERERERERUcmTCIIg6DpEvpycHAiCgLi4OEyaNAljx47Ftm3bEBsbq56zZ88eREZGYvXq1XB2doZcLoe5uTkA4OzZs/D398fp06ffubZKpUJCQgIAwMHBQePE88Drk8/L5XKNMTHzSnItfalZHvMTEREREdFrtra2MDU1LXKbXrwHMp+R0es4HTt2RM+ePZGQkAClUqkxR6lUQiaTQSqVqi/nN5D52z6Era2t1m0ODg6i1hAzryTX0kXN8pxfLpe/dQ0xc0p6nr6uVVFqMn/Fq2no+XVR09Dz66Im81e8moaeXxc1DT2/Lmq+71oFd6ppoxeHsJ46dQqjR4/WGMvOzkbDhg2Rk5ODlJQU9bhCoYCVlRVq1KiBmjVrQqFQaGyztLQsq9hEREREREQVil40kC1atEBCQgL27duHvLw8nDp1CqdOncLgwYPRvXt3BAcHIzMzE/Hx8YiOjoa7uzsAwMPDA2vWrMGzZ89w+/Zt7NixA56enjq+NUREREREROWTXjSQtWvXRnh4OLZt24Z27dph1apV+OGHH2BpaYnFixcjJycHzs7O8PX1xcyZM9GmTRsAwLRp09C4cWO4urpi2LBhGDRoEFxdXXV8a4iIiIiIiMonvXkPZLt27bB3795C4zVq1MCqVauKvI5UKkVgYCACAwNLOx4REREREVGFpxd7IImIiIiIiEj/sYEkIiIiIiIiUdhAEhERERERkShsIImIiIiIiEgUNpBEREREREQkChtIIiIiIiIiEoUNJBEREREREYnCBpKIiIiIiIhEYQNJREREREREouhNAxkXF4eBAwfCwcEBPXr0wC+//AIAiI+Ph42NDezs7NRf4eHhAABBEBAcHAwnJye0b98eS5YsQW5uri5vBhERERERUbllpOsAAJCeno5Jkybhm2++gZubGxITE+Hl5YWGDRvi3r176NKlC9avX1/oehERETh58iSioqIgkUjg7e2NnTt3YsSIETq4FUREREREROWbXuyBTElJgbOzMzw8PFCpUiW0bNkSjo6OuHjxIq5cuQJra+sir7d//36MGjUKderUQe3ateHt7Y3IyMgyTk9ERERERFQx6EUDaWNjg++++059OT09HXFxcbC2tkZiYiIuXrwIFxcXdO3aFUFBQcjKygIA3Lp1C1ZWVurrWVhY4MaNGxAEocxvAxERERERUXknEfSs23rx4gUmTJgAMzMzbNiwAZMmTYKjoyMGDx6MJ0+eYOrUqejUqRP8/f3RokUL7N27V72HMjk5GT169EB8fDxMTU3fqa5KpUJCQgIAwMHBAZ9sDtDYfs9rOeRyucaYmHkluZa+1CyP+YmIiIiI6DVbW1ut/ZRevAcyX3JyMnx8fNCgQQOEhoaiUqVK6g/MAQCZTAZvb2+sXLkS/v7+kEqlUKlU6u2ZmZkwMjJ65+axIFtbW63bHBwcRK0hZl5JrqWLmuU5v1wuf+saYuaU9Dx9Xaui1GT+ilfT0PProqah59dFTeaveDUNPb8uahp6fl3UfN+1Cu5U00YvDmEFgMuXL2PQoEHo3Lkz1q5dC6lUivT0dAQFBeHly5fqeSqVSt0gWlpaQqFQqLcpFAo0adKkzLOT4VPmZKu/z/8nKjhGRERERER6sgcyLS0N48aNg5eXFyZMmKAer1q1Ko4ePQpBEDBjxgykpKQgPDwcgwYNAgB4eHhg06ZNcHJygpGREdavXw9PT09d3QwyYFIj4yIPhyUiIiIiov+jFw3knj178M8//2DdunVYt26denzkyJEIDw/HkiVL4OTkBKlUisGDB2PUqFEAgGHDhiEtLQ0DBgxAdnY23N3d4eXlpaubQUREREREVK7pRQPp4+MDHx8frdu3bNlS5HjlypXh5+cHPz+/UkpGRERERERE+fTmPZBEhiD/fZEF32zM90oSERERUUWhF3sgiQwF3ytJRERERBUZ90ASERERERGRKGwgiYiIiIiISBQ2kERERERERCQKG0giIiIiIiIShQ0kERERERERicIGkoiIiIiIiERhA0lUCt48XyTPFUlERERE5YHeNJBxcXEYOHAgHBwc0KNHD/zyyy8AgPT0dEyePBkODg7o2rUrdu/erb5OVlYW5syZgw4dOqBTp05Yt26druITacg/X2T+l9TIWNeRiIiIiIg+mJGuAwCvm8RJkybhm2++gZubGxITE+Hl5YWGDRvil19+gUwmw5kzZ5CUlITx48ejVatWsLa2RkhICFJSUnDs2DE8efIEY8aMQfPmzeHi4qLrm0RERERERFTu6MUeyJSUFDg7O8PDwwOVKlVCy5Yt4ejoiIsXLyImJga+vr4wNTVF69at4ebmpt4LGRUVBW9vb1StWhWNGzfG8OHDERkZqeNbQyROwcNaeagrERERERkCvdgDaWNjg++++059OT09HXFxcWjevDmMjIzQoEED9TYLCwscOXIE6enpSEtLg5WVlca2iIiIMs1O9L7yD3Mt6J7Xch2lISIiIiJ6O4kgCIKuQxT04sULTJgwAWZmZvD29sbkyZMRGxur3r5nzx5ERkZi9erVcHZ2hlwuh7m5OQDg7Nmz8Pf3x+nTp9+5rkqlQkJCAoDXe4OKemIvl8s1xsTMK8m19KUm85dtTSIiIiKismRrawtTU9Mit+nFHsh8ycnJ8PHxQYMGDRDUA0uTAAAgAElEQVQaGoqbN29CqVRqzFEqlZDJZJBKperL+Q1k/rYPYWtrq3Vb/mGGbyNmXkmupYuazF92NZU52YU+hKeosXxyufyttcTMKel5hl6T+SteTUPPr4uahp5fFzWZv+LVNPT8uqhp6Pl1UfN91yq4U00bvWkgL1++jHHjxsHDwwOzZs1CpUqV0KhRI+Tk5CAlJQX16tUDACgUClhZWaFGjRqoWbMmFAoFatWqpd5maWmpy5tBVOJ4qCsRERER6Qu9+BCdtLQ0jBs3Dl5eXpg9ezYqVXody9zcHN27d0dwcDAyMzMRHx+P6OhouLu7AwA8PDywZs0aPHv2DLdv38aOHTvg6empy5tCRERERERUbunFHsg9e/bgn3/+wbp16zTO5Thy5EgsXrwYCxYsgLOzM2QyGWbOnIk2bdoAAKZNm4alS5fC1dUVEokEI0eOhKurq65uBhERERERUbmmFw2kj48PfHx8tG5ftWpVkeNSqRSBgYEIDAwsrWhERERERET0/9OLQ1iJiIiIiIhI/7GBJCoHlDnZ6u/zP0mr4BgRERERUUnQi0NYiejD8JNaiYiIiKgscA8kERERERERicIGkqgCyT+steAJY3moKxERERGJxUNYiSoQHupKRERERB+CeyCJiIiIiIhIFDaQREREREREJAobSCIiIiIiIhJF7xrI+Ph4dO7cWeOyjY0N7Ozs1F/h4eEAAEEQEBwcDCcnJ7Rv3x5LlixBbm6urqITERERERGVa3rzITqCIODXX3/F8uXLUblyZfX41atX0aVLF6xfv77QdSIiInDy5ElERUVBIpHA29sbO3fuxIgRI8oyOhERERERUYWgN3sgw8PDsW3bNvj4+GiMX7lyBdbW1kVeZ//+/Rg1ahTq1KmD2rVrw9vbG5GRkWURl4iIiIiIqMLRmz2Q/fv3h4+PD2JjYzXGExMTYWJiAhcXF+Tl5cHV1RV+fn4wMTHBrVu3YGVlpZ5rYWGBGzduQBAESCSSsr4JRERERERE5ZreNJB16tQpcvyjjz6Co6MjBg8ejCdPnmDq1KlYvXo1/P39kZmZCalUqp5bpUoV5OXlISsrC6ampu+VIyEhQeMk6wXJ5XKNy2LmleRa+lST+fWrZknnb97SBuZSmXr+S+UrJF1OLPK62tZ43zklPU9f19JFTUPPr4uahp5fFzUNPb8uajJ/xatp6Pl1UdPQ8+uiZknnz6c3DaQ2+R+YAwAymQze3t5YuXIl/P39IZVKoVKp1NszMzNhZGT03s0jANja2mrdpu3J9/vMK8m1dFGT+ct/zU82B6i/v+e1vNi15HL5W2uJmVPS8/R1LV3UNPT8uqhp6Pl1UdPQ8+uiJvNXvJqGnl8XNQ09vy5qvu9aKpUKCQkJxV5Hb94DWZT09HQEBQXh5cuX6jGVSqVuEC0tLaFQKNTbFAoFmjRpUuY5iYiIiIiIKgK9biCrVq2Ko0ePIiwsDNnZ2bhz5w7Cw8PRr18/AICHhwc2bdqE1NRUpKWlYf369fD09NRxaiIiIiIiovJJrw9hrVSpEsLDw7FkyRI4OTlBKpVi8ODBGDVqFABg2LBhSEtLw4ABA5CdnQ13d3d4eXnpODUREREREVH5pHcNpKOjI86fP6++bGVlhS1bthQ5t3LlyvDz84Ofn18ZpSMiIiIiIqq49PoQViIiIiIiItIfbCCJiIiIiIhIFDaQREREREREJAobSCIiIiIiIhKFDSQRERERERGJwgaSiIiIiIiIRGEDSUTvRZmTrf7ewcGh0BgRERERlT96dx5IIjIMUiNjfLI5QGPsntdyHaUhIiIiorLAPZBEVKry90rm76UsOEZEREREhkXvGsj4+Hh07txZfTk9PR2TJ0+Gg4MDunbtit27d6u3ZWVlYc6cOejQoQM6deqEdevW6SIyERUjf09lwS+pkbGuYxERERHRe9CbQ1gFQcCvv/6K5cuXo3LlyurxefPmQSaT4cyZM0hKSsL48ePRqlUrWFtbIyQkBCkpKTh27BiePHmCMWPGoHnz5nBxcdHhLSGi96HMyYbUyFjj/ZRsNImIiIj0i97sgQwPD8e2bdvg4+OjHsvIyEBMTAx8fX1hamqK1q1bw83NTb0XMioqCt7e3qhatSoaN26M4cOHIzIyUlc3gYg+wJt7Ktk8EhEREekfvWkg+/fvj/3796NVq1bqsTt37sDIyAgNGjRQj1lYWOD69etIT09HWloarKysCm0jIiIiIiKikqc3h7DWqVOn0NirV68glUo1xqRSKZRKJTIzMwEAVapUKbTtQyQkJGh82EdBcrlc47KYeSW5lj7VZH79qmno+cXWbN7SBuZSmcb8l8pXSLqcWGSNotb4kHkluZYuahp6fl3UNPT8uqhp6Pl1UZP5K15NQ8+vi5qGnl8XNUs6fz69aSCLUqVKlUINoVKphEwmUzeWSqUS5ubmGts+hK2trdZt2p4Iv8+8klxLFzWZv+LV1Jf8RZ06pLgmVUwdMfNKci1d1DT0/Lqoaej5dVHT0PProibzV7yahp5fFzUNPb8uar7vWiqVCgkJCcVeR28OYS1Ko0aNkJOTg5SUFPWYQqGAlZUVatSogZo1a0KhUGhss7S01EVUIiIiIiKick+vG0hzc3N0794dwcHByMzMRHx8PKKjo+Hu7g4A8PDwwJo1a/Ds2TPcvn0bO3bsgKenp45TE5Gu8dyTRERERKVDrw9hBYDFixdjwYIFcHZ2hkwmw8yZM9GmTRsAwLRp07B06VK4urpCIpFg5MiRcHV11XFiItK1/E90Leie13IdpSEiIiIqP/SugXR0dMT58+fVl2vUqIFVq1YVOVcqlSIwMBCBgYFlFY+IiIiIiKjC0utDWImIiIiIiEh/sIEkIiIiIiIiUdhAEhERERERkShsIImIiIiIiEgUNpBEREREREQkChtIIiIiIiIiEoUNJBEREREREYnCBpKIiIiIiIhEYQNJRBWSMidb/b2Dg0OhMSIiIiIqzEjXAcTYuHEjQkNDYWxsrB778ccf0bRpU8yZMwfnzp1D1apVMXnyZAwcOFCHSYnIUEiNjPHJ5gCNsXtey3WUhoiIiMgwGEQDmZiYCD8/P4wdO1Zj3NfXFzKZDGfOnEFSUhLGjx+PVq1awdraWkdJiai8UeZkQ2pkrN5LWXCMiIiIqKIxmAayf//+GmMZGRmIiYnB77//DlNTU7Ru3Rpubm7YvXs35s2bp6OkRFTeiN1T+WajWVSTWXCsuHlERERE+krvG8jMzEzcvn0b27Ztw8yZM1GtWjWMHTsWLVq0gJGRERo0aKCea2FhgSNHjugwLRFVVG82mkU1me/bjBYcIyIiItIlvW8g09LSYG9vj6FDh2L16tWIj4+Hj48PvLy8IJVKNeZKpVIolcoPqpeQkKDxpK0guVyucVnMvJJcS59qMr9+1TT0/Lqoqe/5i2o035xX3BrvO6ek5xl6TUPPr4uahp5fFzWZv+LVNPT8uqhp6Pl1UbOk8+fT+wayQYMG2LFjh/pyu3bt4Onpibi4uELNolKphEwm+6B6tra2Wrdpe/L3PvNKci1d1GT+ilfT0PPromZZ5ZfL5W9dQ8yckp5n6DUNPb8uahp6fl3UZP6KV9PQ8+uipqHn10XN911LpVIhISGh2Ovo/Wk8Ll++jA0bNmiMqVQq1K1bFzk5OUhJSVGPKxQKWFlZlXVEIqIyx9OQEBERkS7o/R5ImUyGsLAwNGzYED179sT58+dx8OBB7NixAy9evEBwcDCWLFmC69evIzo6ulCzSURUHvE0JERERKQLet9AWlhYIDQ0FCEhIQgICMDHH3+MZcuWoWXLlli8eDEWLFgAZ2dnyGQyzJw5E23atNF1ZCIiIiIionJJ7xtIAHBxcYGLi0uh8Ro1amDVqlU6SEREZBj4ia5ERERUkgyigSQiovfDU4cQERFRSWIDSUREohrNgg1lwQ/uYZNJRERUcbCBJCIiUfjBPURERKT3p/EgIiLDkn86kTcPhyUiIiLDxz2QRERUot73fZc8HJaIiEj/sYEkIiKdeLPRLK7JBIp/3yU/BIiIiKhssIEkIiK9JXZvJj8EiIiIqGywgSQiogqhpE9pwkNwiYioImIDSUREVMD77vXkIbhERFQRGHwDeeXKFcyfPx83btxAo0aNsGjRIrRt21bXsYiIiEr0EFxA3F5PNq1ERFSaDLqBVKlU8PHxgY+PDwYOHIj9+/djypQpOH78OExMTHQdj4iIqESJ2evJ940SEVFpMujzQJ47dw6VKlXCsGHDYGxsjAEDBuCjjz7CiRMndB2NiIjI4OU3mQW/imoexZ778815xc152zwiItINg94DqVAoYGlpqTFmYWGB69ev4/PPP3+ntQRBAABkZWUBAOoYyzS2q1SqIq8nZl5JrqUPNZlfP2saen5d1GR+/arJ/PpZU8wcCQD7XwI1xs4OnAVVrqrYeWLmaJunys2BaWUj2NraqjPljxU3r7g5AETNK65mSa6lz/k11tXy91Wa8wy9pqHn10VNQ8+vi5rvs1Z+L5TfGxVFIhS3Vc+tXbsWV65cQVhYmHrs66+/Rp06deDv7/9Oa7148QLXrl0r6YhEREREREQGpVmzZqhatWqR2wx6D2SVKlWgVCo1xpRKJWQymZZraGdmZoZmzZrB2NgYEomkpCISEREREREZBEEQkJ2dDTMzM61zDLqBbNKkCXbs2KExplAo4Obm9s5rVapUSWuXTUREREREVBFIpdJitxv0h+h07NgRWVlZ2L59O7Kzs7Fnzx6kpaWhc+fOuo5GRERERERU7hj0eyAB4OrVq1i4cCGSkpLQqFEjLFy4kOeBJCIiIiIiKgUG30ASERERERFR2TDoQ1iJiIiIiIio7LCBJCIiIiIiIlHYQBIREREREZEobCCJiIiIiIhIFDaQREREREREJAobSCIiIiIiIhKFDSQRERERERGJwgaSiIiIiIiIRGEDSUQAgAsXLiAvL0/XMYioDCgUCpw9exbXr1/XdRQiIjIwEkEQBF2HKC9SU1Px73//u0TWEgQBEomkRNYCgL/++gudO3fGqVOntM5xdnYusXrlWW5uLipXrvxO10lPT0f16tVLJc+xY8fQvXv3QuP79u1Dnz59irxOfHw8qlevjkaNGqnHHB0d8ccff8DU1LRUcpYGuVwOBweHQuNZWVl48OABGjZsCEEQUKmSbl8ry8nJgZGR0Vvnbdq0CW5ubvj444/LIFXJW7RoEfz9/WFmZqbrKO+trH8HmZmZSE9PV794k5OTg5s3b6Jbt26lUu/Ro0fw9fVFQkICatSogadPn6JZs2YIDw/Hxx9/jMzMzLeuUaVKlVLJVhxt/+slYcOGDRg+fDhkMlmprP+m//3vf7h9+zbefPql7f66rCkUCtSpUwdmZmaIj4+Hubk5mjRpUmievt3PGqoXL16gatWqWrdfvHgR9vb2ZZhIP1y/fh0HDhxAamoqatasCTc3N7Rs2bJEa6hUqlJ/zqNQKJCamopatWqhadOmJbbu48ePUaVKFZibm5fYmu+CDeQbHj58iOTk5EJ37O3bt1d//9lnn2H27Nn44osvNObY29vj4sWLmD9/Prp06QInJ6e3/mLv3r2L8PBwPHz4UF0zOzsbt2/fRrdu3TB06FDY2NgUed0+ffpg3759GmPTpk1DaGhoobl2dna4dOkSXFxcilxLIpHg2LFjAABfX9+3Nq+rVq1Sf5+YmIjg4GDcuXOn0B6s/DWLkpubi5s3b6JZs2bo3r07jh07BicnJ621z549W2ymfLdu3UKTJk1w48YNrXOsrKwAAEFBQZg1a1ah7fPnz0dgYKD6cnZ2NtasWYO9e/fiyZMnqF69Ojw8PODv7w8TExP1vEuXLiE4OBgPHz7UeEL4zz//4O+//9aoce7cuUK/91u3bmnk0TZn8uTJSE1NBQAMHDgQe/bs0fibffnyJby8vHDp0iUAwOnTpzFv3jwcP34cGzZsQFhYGCpVqoQFCxagb9++AIAJEybgiy++QO/evWFsbPy2H/NbpaSkaN1Wr149jctZWVn4559/Cv39dO/eHaNHj8bXX39d5N9F/v9cvoyMDCxevBhRUVEwMTHBb7/9hvHjx2PDhg1FPgEqyrv8/QDi/oY6dOiAXr16wd3dXeO+5E2+vr74448/0Lp1a7i7u6NXr16FnlgUvL0FGRsb46OPPsInn3wiKldcXBzatGmj9Xe9YcMGTJgwQX15165d+O2339QP5h4eHhg1apTGdRwdHfHnn39q/E8U5a+//sLBgwfx+PFj1K1bF3369BHdHNy8eROWlpbYt28fXFxcUK1atSLnLVy4EAsXLgQAeHp6IiIiQtQDrZjfAQDExsZi165dePz4MUJCQhAREYHJkyejcuXKxb5Ql8/Z2Rm7du3C0qVLkZWVpbGtYcOG+P333wtdp7j7jLc1WGvWrMFXX32FqVOnolq1apgzZw6qVKmCjIwMLFu2DM+ePUNYWBisra213gfnv7CZmJgI4PV9/7p163Dx4kW8ePECdevWRcuWLTFx4kSN/5F8xTVONjY2ov/Xxf4+r169iu+++w737t1DTk6OxraCj00dOnTAmTNnin2RJy8vD5UqVUJcXJw6f7Vq1dC8efN3up3Lli3Dzp070aRJE416EokEe/bs0Zg/e/ZsrXmWLVuGc+fOQaFQYOjQoQBe34+OHTsWU6ZMgaOjo8Z8lUqF6OjoQo9Nt27dwurVq9XzDhw4gAULFmDnzp2wtrbGzp07sWrVKnz77bfo0aMHgHe7n9V23/7mY4A2SqUSUqm02Bc2qlSpUuzPKt+yZctE1cw3ZMgQzJw5s9D/Vf7f4rv8/LU9HhobG2PIkCFYs2YNWrRoUWj7+vXrsWbNGiQkJKjHBEHAnj17cOjQITx+/Bj16tXDgAED0LNnTwDidxjs3r0bAwcOREREhNZ5X375pfr73r17w9PTE71790b9+vW1XuddZWVl4eDBg9ixYwd+/fVXAMCpU6cwbdo0uLi4oF69erh37x5OnDiB4ODgIl8wf1f37t1DREQE9u7di/Pnz6vH3/Zi0ogRI7B9+3b0799f6/1k/v/x216sy+fi4lLkWvmP6V26dMG4ceNw7do1LF++HNu3b8fevXsxd+5cSKVShIaGqncAJSUlFbpPUqlUCA0NxaxZs94p/9u8/SXxCmTjxo1YuXIlZDJZoTv2gs3L06dPsWzZMly7dg3Tpk1Tj+c/WOTm5mL58uVITU2FnZ0dPvvsM3Tp0gXW1taFagYEBKBatWqoXbs2Hjx4AAcHB0RGRmLIkCH44YcfcODAAQQGBsLd3b3Qde/cuQPg9R3Tjh07ALx+UFyxYoXGvJcvX6qf0B0/fvytP4dmzZq9dU5B8+bNQ8OGDTFr1iytD8AxMTFYsmQJHj16pPGgWqVKFVy8eBFBQUEAoPFA9r4GDBiAixcvws3NDRKJpNCDeH5mAIiIiFA/4c6XkZGBgwcPajSQoaGhiI2NxfLly1GvXj0kJydjzZo1CAkJ0XiSvnDhQtjb28PBwQFJSUno1asXNm7cWOiJ9oIFCxAdHY3q1asjJycHJiYmuH//Pv7zn/+ImpObm4vhw4fj2bNnAF7fsRdkbGyMfv36aeT/6quvkJubi82bN+OHH35A7dq1MWXKFHUDee/ePQQEBGDOnDmoVq2axp3Lm827mKYp/04x/+cvkUggkUhQvXp1jfX279+PxYsXIyMjQ+N3JZFIYGRkhGPHjuHatWsICQkp1Cy8+btdunQpsrOzcfToUfTp0wcNGzbE559/jkWLFmHr1q2iHlj9/PyK/fuRSCQ4efIkYmJiAIj7G9qxYweio6MREBCAvLw89O7dG+7u7oXu6FevXo2XL1/iyJEjOHjwIJYuXYrOnTvDw8MDzs7OMDExwYwZM5CamgqJRIJq1arh+fPn6if2ubm5qFmzJoYMGfLWXMOHD0fbtm0RFhaGWrVqFfo5hIeHqxvIjRs3YteuXRg3bpz67/+nn36CSqXSaDI///xzTJ48GT179kTt2rU1/obyH+C2bduGsLAw9OnTB02bNkVKSgomTpyIuXPnwtPTUz3/xIkT+PbbbzUaptzcXEilUly6dAkBAQFo1KgR1q5dC0tLy0L5o6Ki1A3kixcvoFQqRTWQYn4He/fuRWhoKAYNGoSTJ09CIpHg6NGjyMjIwOzZs7Fo0aJia+S/YBceHo4lS5bAxMQEJ0+ehK+vL5YvX47GjRsXus7b7jMmTpyIbdu2FXqc+eeffzBjxgzEx8fjq6++QmxsLE6ePKl+1d3MzAxz585Fly5dABT/ol9Bcrkc48aNQ69evTBnzhz1E6Q///wTQ4cOxdatWzWeEBfXOPXp0+ed/tfF/j4DAgLQtGlTDBkypNgXxdzc3LBw4UL07t0btWrV0vi7/eSTTzBz5kw0adIEfn5+GDt2LGQyGQRBwKtXr3DgwAGNIznedjujo6OxY8cOtGnTptjsAFCjRg2Ny8+ePcOJEyfQr18/nDlzBpMnT8bUqVPV27Ozs9GiRQt4e3tjw4YN6NChg3rbrFmzEB8fj48++ghKpRK1atVCXFycxuME8Prvf+vWreq/o2HDhsHW1hZff/21uoF82/1svuLu2xMTEzFr1iwEBQUV+6L1n3/+iYsXL8LOzq7QnIIvaOT/rFJTU3Hy5Em4ubmhfv36ePjwIQ4cOKDx2Aq8fsuGNvkv8v3999+YNGkS/P39MXDgQI267/rz/89//qNuoos6wmzAgAGYMWMGxo4dC+D1/+3MmTNx5cqVQs+LwsLCsH//fowYMQL//ve/kZKSgmXLluHBgwcYNWoUli9fjujoaK33Q/n3P0eOHMHAgQNx+PBhrfMKNpAzZszAwYMHsW7dOtjY2MDd3R2urq4af6enT5/GkiVLcOfOHfXv/M0XnvI9ePAAP//8M3bv3g1BEODm5qbeFhoaqtEYAa+byu+//17dQL7LzpqC+bZv344///wTrVq1wvTp0zW2b9y4EWPGjNF6/UGDBgEAhg8f/tZa3377LZo2bYrNmzdrvFi3ePFihIWFqef169cPBw4cwJgxY1CvXj2kpqZiy5YtaN++PZo3b45du3YhPT0dly9fhqOjIwRBwOrVqxEUFIQaNWpgxYoV6p/TmDFj8NNPP6mfW5w7dw7z5s2DVCrFrFmz3in/23APZAFdu3bFN998o76T1Mbe3h6HDh3CxIkTUbduXQQHB6NKlSqF9obcv38fsbGxOH/+PGJjY5GdnY3OnTujS5cucHV1BQC0bdsWZ8+exf3797FkyRJs2bIFly5dwpIlS3Dr1i0sXboUs2fPxtChQwu9MluwXlBQEJ49e4YDBw4UajaNjY1hYWEBW1vbYm9XcXtGsrKytO5VsLOzw/nz54vd6/D555+jX79+MDMzg1wux5dffolVq1aha9eu6jtMbQruqdT2Sk1Bb3sClJubCz8/Pzx9+rTIV+1NTEzg7u6ucThRt27dsGvXLtSpU0c99vDhQ/Tt2xdnzpxRj7Vt2xZxcXG4f/8+Zs+ejZ07d+LmzZvw9fXFwYMH1fMcHR2xc+dOPH36FBEREQgJCcGPP/6IK1euICQkRPQc4PWdz969e4u9zY6Ojjh//jz++9//Yvz48Th//jwqVaqk8TcUGxur9fodOnTAw4cP1U1TUQ1kRkYG1q9fD7lcDgB49eqVxvanT59iw4YNsLCwwOjRo9XjPXv2xPDhw9VPIgvq3Lkzjh07Bl9fXzx48ABr167VeIHjzf+5Tz/9FEePHoVMJkOHDh3U/3edOnXChQsX4ObmhujoaFF74rXJy8uDIAjv/DeU79KlSzhy5AiOHz8OExMTeHh4oE+fPqhdu3ahuWfPnkVQUBCuXr2KatWqwcPDA5UqVYJSqcSsWbNgZmaGV69eYeXKlahevTpGjRqFQYMG4cmTJ8jIyCg2V9u2bfHZZ5/hf//7H8LCwtC6dWuNuflHLQCvn/ysX79eY+/CzZs3MWbMGI1mXMzPtUuXLli3bp3GoUjx8fGYPn26+u8LAHr16gUPDw+YmZnh0qVL6lfpu3fvjjFjxsDOzg4DBgzA3r17ERQUVOh+u2D+6dOn48KFC3BycirUIHz99ddFZi7ud3Dq1CmEhYWhefPmaN++PS5cuIDU1FQMGDAAf/31V7HrFZT/9/vw4UP4+Pjgt99+w9OnT9GvXz+cOHFCY+7b7g82bNiArVu3YufOneqGRi6Xw8/PD7Vr18bKlSvRqFEjODs745dffkHdunXVa6ekpGDYsGE4efKk6ENYR44ciV69emHYsGGFtm/btg1nzpxBeHi4euzTTz/F2rVrtTZO9vb2ov/Xxf4+27Vrh9jY2LceWlnUi7vA67/bsWPHIjExEStWrEDNmjXVv+/8WlKpVOPFxrfdzs6dO+PEiRPvfZTHlStXsGzZMuTl5WHw4MHw8PAoNOeXX37BwYMHsX37dvVYu3btcPDgQTx8+BDh4eFYu3Yt9u3bh4MHD+LHH39Uz7O3t0dsbKzGfXFubi6cnJzUt/tt97P5irtvl8lkWL9+Pby9vTWeTL+pf//+qFu3Lu7du6f1sb/g3rBhw4Zh5syZsLOzU4/Fx8dj/vz5GkdsOTk5aazx8uVL5OXlwcbGRr0XzN7eHjt37sTEiRPRvXt3zJkzR/24aWNj804//82bN+PChQuYOXMm6tevjwcPHiAkJASNGjWCh4cHVqxYgXPnzsHV1RWurq745ptvYGFhge+++67Q4fRdu3bF9u3b0aBBA/XYrVu3MHbs2EL3G0Up7vmcGK9evcLx48dx5MgRXLhwAW3atIGHhwd69OiBfv364bPPPoOHh0eh33n+4Zvnz5/H9u3b8ccffyAvLw/ffvstvvjiC43/CQcHB1y4cEHjfzcvLw/t27dXP8eYO3cuzp8//9adNRkZGfjtt98QERGBjIwMpKjYBV4AACAASURBVKenY/v27YUe8wAgMDAQWVlZRb6YVNRRFW8q+Haljh07arxYB7x+y0KXLl00/k/c3Nywbt06jd/n/fv34ePjgwMHDuDRo0fo27cvcnNzce7cOVy9ehVDhgxBbGwsTExMNB7roqKisGLFCgQHByMqKgoHDx7ExIkTMXbsWFFvo3knAql16NBByM3Nfes8Ozs7QRAEISMjQ5g0aZLg5uYm3L17V+jQoYPW66Smpgrh4eGCs7OzYG1trR53dnYW8vLyBJVKJXTq1Ek93q5dO3Wdy5cvC926dRPGjBkjPHv2rFCOgjZv3lxkfUdHR/WXtbW10LZtW6Fnz56Cg4ODYG1tLfTs2bPQdbKzs4U1a9YInTt3Ftq2bSvcvXtX+PLLL4XHjx9rzBs2bJiQlJSk9bYLgiC0bdtWyMvLE+7duycMGDBAEARBSElJEXr06KExLyYmRujatatgY2MjWFtbq7/yb+uJEyeEEydOCMuXLxfc3d2FqKgoQS6XCwcPHhT69u0rfP/99xrrpaamCnK5XIiNjVV/XbhwQb3922+/LTZ3wZ/fq1evNMYyMjIEJycnjbFu3boJKpVKyM7OFhwdHdXjDg4OGvPat28vCIIgPH36VP2zV6lUwqeffvpOc/KpVCrhzz//FHbv3i2cPHlSyMzM/P/Ye/Owmvb+ffxu0ClzqJR5OjInJY0qEZqjdJApTqGo6AgpQyhK6ihkplChOZFQpBKOMdNxDM1zajfuan3/6LfWs9deaw89n+f337mvy/U8Z7f2tPZa7/druO/7Rfv7ggULiMLCQsLX15dwc3MjCIIgHj16RCxatIjxWt++fSOePHlCcLlcoqGhgXq8o6ODcHNzI1auXElMmjSJWLlyJe3funXriPj4eLbTR/uc/J9fXV1d4H1H/u4dHR2Ev78/MXPmTCI9PZ3xdxJGRkZEeXk5QRD/OX+VlZWEkZGR0M/F+/lIJCQkMP7+6dMnwt7envaYs7OzWK9NEATR2NhIxMfHEy4uLoS6ujqxbt06wsfHh5gzZw4RFRVFEARBvH//nggODibmzZtHaGtrE/v27SNevHhBlJeXE97e3sTkyZNpn5P83OR5bW9vJ2bNmiXy2ibP3bFjx4jp06cTN27cYP07QXSfSy6Xy3hP8hz3BJqamkRrayvjtXjXP4IgiBkzZhBdXV1EUVERtWaUlJQQ8+fPp32+mJgYYvr06URoaKjAz+/t7S3wHxtE/QaTJk0iOjo6qO9DEN3rpbA9gA0LFy4kampqCILo3n/a29uJjo4O1rVdnPUgNDSUugciIyOJKVOmEAEBAUR7ezt1TEhICGFpaUlkZGQQb9++Je7cuUNYWloSISEhBEEQxMSJE2lrL+8/8m8E0b1H8V+HJFpaWhi/p66uLu1z8KMn97q4v+fatWuJt2/fCnxPcTB//nziy5cv1H9raGhQ///z58+MtUXU94yMjCT8/PyIkpISorm5mfZPHLS2thLq6upC4xW2e5PcqxobG6nP3NHRwdjDVq5cSURERNAeO336NLF69Wrqv8VdZ4Wt7bzYu3cvweFwRB4nDmbOnMlYq1pbW1nvKV60t7cT4eHhxNGjR2mvRRDd383Ozo5Ys2YNUV9fT2hqavb4/BsaGjK+Y1NTE2FoaEgQRPc9o66uTsWIfn5+Aj+rkZERbW8mCIJoaGhg/JZssQJBEKzrdn5+PrFt2zbC0dGRqK6uJkJDQ6k1jg0FBQXEgQMHCGNjY8LU1JRYu3YtoaurS0ybNo1x/klcu3aNMDc3J+bOnUucOHGCKC8vJ3R1dYnq6mrGsba2tkRGRgbtsYyMDMLGxoZxbHFxMXHr1i1ix44dhJGREaGnp0d4e3sTaWlpxP79+wkNDQ1i3bp1xJ07dwgulyvwPQmie/1j+8cbtxMEQbx48YJYsWIFYWJiQhgbGxPGxsaEgYEBMXXqVOoYAwMDorS0lPa8kpISYu7cubTHZs2axbg2GhsbCTU1NYIgCKKzs5PQ0NAgDA0NibKyMuLYsWPE+vXrCYLozg+MjY1pz7179y4xdepUwt7envjx4wfr9ywsLCScnJxon5/8Jy7+pbDywMbGBmfOnMH69euFmqQQ/1/Ttnfv3ggPD0dQUBDs7e1pOpbOzk48e/YMDx8+RHZ2NkpLS6GlpYUNGzbQWvKqqqoIDQ3Fpk2boKCggPv370NOTg6ysrJoamoCAEyePBk3b96Ep6cnli5dioiICIYQl+wCjBkzhpWeFxgYiLlz5yIoKAgSEhLYsmULevXqhY6ODoSHh6O6uprxnODgYLx79w7BwcHU5xs6dCj27NmDkydPUsdNmjQJjo6OMDY2hry8PO01yGqwgoICmpuboaysjB8/foAgCCgrK6OmpoZ2/JEjR+Dg4MDaqQRA/a+/vz+io6NplTlNTU3Y2dlh27ZtAIDz58/jyJEj6NOnD62yxUtJ3rVrFxoaGnDnzh2Ul5dj3bp1ePPmDaM6qaurC19fX/j4+GDAgAGor6/HwYMHoa2tTTtOXV0dPj4+8PX1xbhx43Dx4kXIyckxzsvw4cPx9u1bTJ06FU1NTaitrYW0tDSt+i/OMQDw7ds3rF+/Hu3t7VBWVkZpaSkkJCRw4cIFitrn6uoKe3t79O7dGxcvXkRBQQE2bdqEoKAg6nWqq6vh4eGBV69eQUpKCjdu3ICDgwMiIyMxc+ZMSElJUVSaQ4cOYdeuXegpPnz4wKCEzps3DykpKayVXBJSUlLYvXs3pk+fDm9vbxQWFsLd3Z3xWra2tnBxccHmzZvR2dmJ/Px8nDhxgkaNBLq7AGydIj09PaoTGxgYCIIgYG1tjY6ODkRERODMmTMU5ZfEq1evwOFwhFJoUlNTkZaWhsePH2PChAkwNzfHgQMHKOro4sWLsXnzZly+fBmVlZUwMjKCj48P9PT0aFXDtWvXIiEhAV++fKFpo//++2/qXHA4HMjKymLXrl0oKiqiUUBJgxZe+oqHhwemTZuGHTt24P3799i5cydj/VNXV0doaCg8PDwgKSmJrq4uhIWFQU1NjfFdv3//jlu3bqGyshLe3t64d+8elixZQv19zZo1FFVaQUEBjY2NCA4OhpWVFVpbW6nPqqCggJaWFqioqFBrhoqKCmPNsLe3h6qqKrZs2YIPHz4gKCiIoV/pifbJ1NRU5G+QnJyMsLAweHh4UI9funSJOh/C9CVA9xoUFxcHU1NTrFq1CpcuXYK2tja2b9+OX375hdVoQZz1YMuWLWhra8PChQvRp08fnDx5Evr6+rTXcXNzQ1dXF/z9/VFTUwMVFRVYW1tjw4YNAMSnsHZ2dgrsYrBp1lavXo2DBw/i999/Z6yHvKY84tzron5PUsbRr18/rF69GgsXLmRQYvk7z4L2gaqqKowZM4Y6jnf/Hj9+POrq6nr0PSMjI9HY2IiYmBjqcUIAxY9/L+dyubh9+zbGjRuHoqIiisrMBv7rb/To0Xj48CG1hxYVFUFGRgadnZ2043x9feHs7IzLly9DQUEBVVVV6N+/P62bLO46K87aDgBpaWkCNYzCNLkkeM/b9OnTERAQAE9PT/Tu3Rs/f/5EQEAANDQ0hL5Gr1694OzsDB0dHWzfvh0AaGtRVFQUdu7cCXt7e3R1dVHxk7jnv62tDbW1tTSDserqaoqpU1ZWhtbWVgwYMACrVq1CXFwcpk6diqVLl1LHk7p8CwsLuLq6Ytu2bVBWVkZ1dTVCQ0OxYsUKFBcXw8PDAwRBoLa2lvZ8oLsbN2jQINpjvJR8soPJS8kn8fLlS6SlpeH27dsgCAKLFy/G8ePHMW3aNADAnTt34OnpiefPnzM0oEC3xMfOzg47duwQSTn19PTEpk2boKOjg2HDhqG4uBj5+fmIiIhgHDts2DDY2NjAxsYGFRUVSEhIwLVr16iOs62tLRwdHQUyDXjx4cMHkceQ30WUXMnGxgYuLi5wc3ODsrIySkpKEB4ezmAm6evrw9PTE56enhg6dCjKyspw/Phx6Ovro62tDeHh4Zg+fTr09fWxaNEidHR04MyZM3j9+jXWrl2L7du3M3Ssc+fOxdOnT5GZmUnFv7x0ZHGkZ6LwL4WVB5aWlvj06ROkpaUZpgm8mi0/Pz8GtzwhIQEnTpzAvXv3sHXrVuTk5GDIkCFUS11LS4t1oSkqKsKuXbtw9OhRfP78GVu2bEF7ezt8fX0RGBhIo+d1dXUhODgY165dQ0BAALy9vam/C6KOkSApZBoaGsjLy6NdMB0dHZg9ezbDnMPAwACJiYmQl5enaCrNzc0wMjKiiY5FCf2B7pvt69evCAsLw/bt2zF27FjIysri/v37SE5Opo6fOXMmXrx4gdLSUri7uyMuLg5lZWVYtWoVMjIyqOM0NDSQmZlJczatrKyEubk5lQDo6OggICCA0vaw4fXr1/j999/x66+/4s2bN0hOToalpSV27dpFW3hramqwefNmvHz5Er1790ZzczN0dHQQFBREW4zr6+tx9OhReHp6ory8HJ6enmhqasL+/ftpv1Fqair27NmDlJQUxMTEID09HdLS0hg/fjxlUCTOMQDg5OSEmTNnYvPmzZRmLzw8HM+ePcPFixep41pbWyEtLQ1paWlwOBy0tLTQaJNubm4YPnw4PDw8oKuri4KCAly5cgXJycmIjY1lnDtRyQl/EE0afjg6OtKCt/Xr1+Px48dQUVFhbGxfvnyhqBkkPnz4ADc3N4wbNw55eXl4+fIl9beuri6cP38eN2/eRFlZGRQUFGBtbQ1nZ2eUl5dTG2thYSHDsIDU6ZB6kE+fPmH9+vWws7PDnTt3ICEhgX379jHc8Ozt7bFt2zbWDZPE/PnzYW5uDgsLC1Yzn8rKSty+fRsDBgzA/PnzBbqYEgSBq1evIiwsjKJ2lZaWIj4+Hhs3boSJiQk2btwIfX19yMnJITw8HLKysgC6f5+Ojg6oq6sjOjqaQf/98uUL3NzcMHjwYISGhsLExIT6+/fv37Fu3TpwOBwoKiqisrISQ4YMwalTp2i0m6ysLHh5eWHevHm4c+cObt++DTs7O6xYsQLOzs4Auu/xlpYWSEhI4JdffkFbWxtNJ0sG03Z2diguLkZISAg8PT0xceJEyMrK4u7du0hJSWF8/pqaGri7u6O2thbh4eGwtbWl/l5bW4uoqCiGgciXL18Y9O+EhASRv0F5eTlcXFxQXl6OxsZGDB06FLKysjh9+jRGjBiB+Ph41ucWFBTg1q1bUFNTw/Xr10EQBJKSkmBiYgIul4tjx46Bw+Fgy5YtDB2kuOsB0F1ge/HiBS5fviw0UBNFZRPmEMt//vnB/3dNTU00NjbS1gTexImXhkVC2L0eHx+PmJgYVFdXIyoqCiEhIfD19UWfPn16bKgibB8IDg5GamoqY20CurWYixYtohWjRH3PkpISgZ+J35iEf1+XkpLC6NGjsW3bNoSGhmLRokWsyVlSUhLi4uJoFMrc3Fy4ubkhPj4emZmZiIiIgJSUFExNTSmtMAkul4sXL16gpqYGioqKDLMt/nVWUVERVlZWcHZ2psUWwtZ2XqMOX19flJWVsWqnSbOd1NRUvHz5Elu2bKG0jWFhYZgxYwbc3Nyo40tKSrBlyxYUFhZSe/WsWbMQEhLCKhPgxb1793Dw4EEqidqwYQON3gt06w/Dw8NhaGjYo/N/4sQJxMfHY/Xq1dS6feXKFZiZmWHUqFHYs2cPhg4dioSEBPTr1w+5ubnYtm0bdHV1sW/fPvTu3ZtKpgWF7eQ1dv/+fdTX12Pv3r2MWFVGRgaampo0OY6pqSnCwsJEUvLV1dWpvUxXV5dBDS8rK4OTkxOKioqgpqbG+M0tLCwQFxeHgoICmJqaws7ODlu2bEFiYiIGDx5MO7apqQllZWVITU2lCl2LFy/GyJEjaccJatbo6+tj7ty56OrqQmxsLOLj46GkpIRly5bh+PHjAu9pQHAxiRfiyJU6OzsRGhqKpKQkRrGO9z7hcDjYv38/7ty5Q63JVlZW8PLywsePH3Hq1Cns3bsXw4cPR1FREeTk5DBkyBDU1taitLQUU6dOhaOjI+t3ISEhIYHLly9T/y2O9EwU/k0geSBKAyYuVFVVMWPGDCxbtgwGBgasBhUk+DsX7e3taG9vR0NDA8zMzBgbKgCkp6dj9+7daGlpQWFhodifCwBMTEwY1bisrCwcOnSI4fpnYGCAlJQU9O/fn0ogGxsbYWZmhuzs7B69b1tbG86dO4eVK1eioaEBfn5+4HA42LlzJ62LsWDBAsTHx0NOTg7a2trIy8uDhIQEIxjx8fHBly9f4OzsDEVFRZSWliIiIgIaGhpUZ8zAwABZWVlCq5fLli3DunXrYGpqSi2cz58/x86dO3H37l3G8UVFRaipqYGysvL/2ea/pKQEioqKkJaWRkpKCpqammBjY0Pjy4tzjJaWFnJycmgLEpfLxZw5cyitAL9bLy/IaticOXOQnZ0NGRkZ6vfu6urC7Nmz8ezZM9pzyE1UUHICgBFES0pKYsyYMQzdgaBgG+iueLIZAfz8+ROenp548uQJo2ovDD3dWL9//461a9dizJgxiIyMZGUmrFixAn/99RcUFBQYmglx3cxIiDtKJScnB0lJSaisrMTQoUNhY2OD2bNn459//sHbt29haWkJPT09HD9+HFwuF4mJifD390dAQAC4XC727dvHGrA3NTVhx44dKCwsRFVVFc05mMvl4tmzZ6itrYWysjKmT5/OqFxaWlpiz5490NTUpO6nL1++wMnJCQ8fPgQAoQE0LwYPHowzZ85g1apVaGhogI+PDzgcDnbv3g11dXXWz08amCUmJqK5uZlyLnRyckJjYyPk5eVRV1eH8ePHIz09HQ4ODqwaSFFdVKA7iH7z5g1KS0uhoKAANTU1gZVcLpeLkJAQREVFYePGjXB2doakpCRcXFwQFBQktgFESUkJlJSUICUlhdTUVHA4HGo94K1AEwSBc+fOQVlZmWawtWLFCnR0dODUqVOIiYkBh8NBUlISdu7cyQiwRTnETp06FatWrRL4Wa9cuUK7fkQlTmyFWYD9Xo+MjERycjKcnJzg7++PBw8ewNXVFcrKyggICKCeKyhB5tctC9sHxo4di7lz51JOm7yIjo5GQUEBzflc0Pf88eMHtLW1xXZ3FoVXr15h/fr18PDwwPz58zFo0CBUV1cjIyMDYWFhCAkJga6uLu05LS0tkJWVhYSEBP766y9wOBzo6ekx9khxmAscDge9evXCL7/8gm/fvkFeXp4xqkrY2s7L5BBXO52amkor7nM4HCxYsIDmQ8D7Haqrq6GoqMjqGMrv+M7lctHS0gIvLy+aRh/4zxgGBQUF6jf6b87/jRs3KE2bsrIybGxsYGFhgWnTpkFfXx/Hjx+nXa8VFRVwd3dHXV2dQKMbYXjz5g3VHRQGLS0tPHnyBFJSUtTe39HRAV1dXUazYPfu3ULXK2F6VldXVwDdieaNGzdw8+ZNlJeXw9nZGba2tjQzKkNDQ6SkpAh9r540azo6OpCRkYEbN27gyZMnMDExgbW1NQwMDGjFEXGbCsbGxkhPT4ekpCT09PSQl5cHoLu5QcZL4o61ioyMxIoVKyAjI4OfP39i0KBBAnXb4tybBEGgq6sLUlJSqK2thby8POMeX7FiBfz8/HpsmsmLfxNIFnz//h2lpaXQ1NRES0sLoxv55MkTHDhwgOYyReL9+/eorKxEVlYWsrOzkZubi5EjR8LAwABz586FmpqaQCMcEp2dnZg9ezZDQMyLL1++4Pz58zh48CDtcVGJQnJyMvbs2QMDAwMq8Xry5AmOHTvGWMT9/f3x9etXeHl5wdHREfHx8QgKCoK8vDz8/Pyo43pS3RcFcTuV7e3tCAkJQXp6OqqqqqgK6ObNm6kg7tixY5CWloarq6vA86ipqUkZypALJ9At4CaTLxLCxhiI4ybH3yX4X8HExAQnT56k0d4+ffqEzZs3U11b/uC3vr4epaWlMDQ0pOjIpqamlKMleS5+/PiBDRs2MIoLopITAD0Ojns6U6y2thY3btyguYA2Njbi6tWrrLb9vB0HYRsr/29YUVGB169fw9DQkNpoeH9LYUFSVFSUSPoVb5L5vxylQm5kNTU1WL16NVWAWLhwIR49esRquEXi5MmTuHHjBhW86evrw8rKCpaWlkI3HE1NTTx9+hQSEhK0IoSWlhbNNICkvZWWlsLCwgJlZWWszqPC8OzZM4G0NLJrTnYAZs6ciYcPH6KsrAxBQUE4e/YssrKycPr0aVy9epX2XHG6qIIcHEnbdd5A6OPHjxQlLjAwkNb51tXVxd27d4UGGOKOlRG3Ah0YGIh3797B1dUVmzZtwuPHj+Hj44OmpiaaNMHIyAienp6sDrEeHh7w9vYWeW0fPnz4fzJXkv9enzdvHq5cuQIVFRXqOquvr8fChQupQA4ApkyZAg8PD6xfv572emzdUUH7wOnTp+Hi4gJvb29YWlpCRkYGHR0dSEpKQkBAAC5cuMCYTcfWubWwsMCrV68EdpHYKKzt7e1ITk7GkiVL8OPHDxw4cADy8vLw9vbGoEGDkJ2dDX9/fxQVFVHPGT16NHbs2EFRVXs6A1qc4mBOTg7c3Nxw6dIlTJs2DadOncKFCxcQEREh1jie/2YuspaWFhITE2mztr9+/YoVK1YwEkhx5mzyNwwkJSUxatQoWhGlqqoKbm5ujDEMp0+fhqKioljnXxycOHECq1atYh1J1NnZiT179uDQoUO0x8VJJMSNzTZu3Ihff/0VHh4e1PV/7tw5PH36FKdPn6aO4y0y9xTkGBz+x7KyshAbG4vs7GxMnjwZcXFxALqd5cPCwlgdtkn0pFnDi+LiYsTGxuLWrVtob2+nXQviNhW2b98OSUlJivI9f/58yMnJ4ezZs1TcJe5Yq9mzZyM3N1fkfHFx7s13797Bzc0NISEhmDFjBo4ePYr09HRERkbSzqW/vz+Sk5OFSs9E4V8NJA9EacBIHDp0CIaGhqwuUwCgqKgIOzs72NnZoaOjAwUFBcjOzoavry+qqqowc+ZMvH//Hh0dHWhpaYGenh7t+W1tbRgzZozAAPrFixe4cuUKMjIyGAkkL2UCoCcK1tbWsLCwwIQJE3D37l1UV1dj8uTJVKLGDy8vLwQEBMDBwQGtra0UXcPLy4txHH91PzMzEw4ODj2mEu3cuRPnzp2DhIQE/Pz8qE7lgQMHaM+5ePEi3NzcWEdJkJXFrq4u/Pz5E2fPnmUEaCQledSoUXj48CEtec7NzWUEs6LGGJDnT1Q1Rxw9B0l3EgbeQMPR0REbNmzAmjVroKKigpKSEly6dAlr166ljiFd5XgRHx9PC4RXr16NDRs2YPXq1eByubh16xYuXLhA482TaG1thYaGBmpqavD27VtIS0vDw8MDCxcupBLIN2/eiPweQM9nNxYWFuLKlStIS0uDvLw8LYH08vJCUVERtLW1WRNXMtE/c+aMwM/G/xtOmDCBcY/ygl8TSeLnz58CnyMI4oxSyc3NxaFDh1gDJN5ZYcrKyigqKsKIESNQXV2NpqYmSEtLU9pqQckj0H2d8uq+jhw5gtTUVDg6OkJZWRlWVlYwNzdnUMJUVVURExMDBwcH6rHbt2/TxpV8+/YNzs7O1HxUTU1NWFhYIDQ0FMbGxvD09BR53QQHBwtMHpubm/Hz50+aVrJPnz4YMGAAZGRk8OnTJwDdQTPbRhkcHIzw8HBoamri3r17UFJSwoULF+Dk5EQlkN7e3igtLYWUlBQGDhyI+vp6dHZ2QkpKCh0dHRg5ciQiIiJw//59nDhxAsuXL6eSMV4YGBhg+fLlMDIyYpxL8r7jHUvEBjLx4F/7BSE1NZWSJkhKSlIuokZGRrTjfv78CQsLC8q1U1lZGXv37oWtrS08PDzg5+cnMvEDwDp+gYQg7R8JQfd6S0sLRXkj7wE5OTlGACYpKYn4+Hh8/PgRBw8epM4//30jbB/Q0NDAoUOHsH//fuzfvx8DBw7Ez58/0bt3bxw8eJCRPArr3ALia6yAbkfIwsJCLFmyBLt378bgwYMhKSkJHx8fREREwMDAAHfv3sW3b99QX1+PIUOGMEb3iDvSgcT169dx5coV1uIg72sGBwdTRTgXFxf8+uuv8Pf3pxXU/pdzkZctW4Y1a9Zg5cqVUFJSQklJCS5fvszogosao0Li27dvsLKyYrA9eOfH+vv7s45h2L9/P06cOCH0/PMPqBc2L7ukpATJycmsI4mkpKSQnp5OSyCFJRK8CaSw2IwXvr6+cHFxwfXr18HhcGBsbExR8nmxYMECkWOavn79Ss025/3Nv3//juTkZBptVFJSEkZGRjAyMkJFRQUtThkxYgSWLl2KSZMm0Zg9EhISVMc/OzsbWVlZePDgAQ4dOiS0WcOL4cOHw9PTE1u3bmW41v7zzz/UyBfy+bNmzWJo7318fHD06FG0tbVh165dNLkSCXHGWgHdLqx+fn4inV/FuTf37dsHJycniunl5eUFFRUV+Pr60lgqTU1N1HrHr+MWF/92IHkgrgZs5syZKCgoEFt4WlJSgoKCAvz111949OgRgO5ZSw0NDdi4cSNNnA50V7EnTZpES3rISmR0dDSlQbGxsaFdhIJAJgr8FayeoLa2FgMHDmRNaoVV90krc2GzmXo63BcQXrERRkXmfT7Q3UlwcXGhKmtmZmZ48OABjh8/TjPIETXGoKqqSqi+Ijc3F9ra2vj8+TMA4XqOhQsXijyGV/MBdAct/Dx7UcYFbPTU27dvM/SDbKMoLCwsEBERgREjRmDOnDnIzMyEtLQ0tLW1qcr+zp07UVhYKDQ4BrqtuFtbW+Hp6Qlra2vk5eXh2LFjePv2LTVTrKOjA+np6YiKisKrV6+waNEiLFmyBDo6OrTFdubMmcjKyhI4XF4c23iSZiMuehIkieqyikOjt7CwgI6ODszNzRldSl6TgMuXLyMyMhI3+rcBXAAAIABJREFUb95EeHg4/v77b/Tq1QtSUlI4f/484/UbGxtx48YNXL16FZWVlTAxMUFwcDDtGC6Xi6ysLNy+fRuPHz/GtGnTcPbsWervHz9+hJOTE4YMGYK///4bM2fOxD///IOzZ89Spj9r166FkZERVq1aRVV4SdpXcnIyjQ4oCLzzd0l8/foV0dHRSEhIQJ8+fWBtbU2Z3KxduxYmJiZYvnw5Fi1ahKNHj0JWVharVq1izDgVp4saFBQEDoeDHTt2QE5ODq2trQgJCYGcnBxcXFwQGBiI5ORkDBgwAIGBgQKTXUFdQ369yv8VtbW1cHNzQ3R0tNjShEWLFiE6OhqDBg2ClpYWHj9+DElJSWhqauLFixcwNTXFsWPHGAkUP8ShLPNSDMW51728vCAtLQ1vb2/Mnz8fT548wZEjR1BTU0O7ZtXV1ZGdnQ13d3f8/PkT4eHhUFRUZDBMxNkHOjs78eLFC1RVVWHQoEFQV1dn7SyI6tza29uzasoXLVqE27dv0x4zNjZGYmIi2tvboa+vj6ysLAwYMAA6OjpISkoSeV5J/SAbuFwuK8tBFHMB+I9XAe/ay8Y0sLKygrq6Ovr3708zGrG1taXN2hM245Q0biP137dv36axjvhNYkSNUSGhqqqKKVOmICIigiZH4e1OizuGgReCBtQvXboUI0eOxOLFixmxo4eHh9gjiQDxGEDk84QxL86dOwcnJydUVVVh8ODBeP36NbX3s1HyxaEa//bbb5CXl8fAgQNRUlKC2bNn4/r163BwcMC5c+eE6qZ5wbZH19XVIS4uDq9fv2b8jbdZ8/jxY1RVVUFXV5dWCBUE3j1/6dKl2LRpE4yNjan1MTc3F0FBQayFeGEQd1yYsDFCvMU1ce5NNlYjQRDQ1NRkSJH+r/i3A8mDgoICBAcHQ0ZGhloYSRdQXmhpaQl0mQK6E4tnz57h2bNnKCgowM+fPzF79mzo6Ohg1apVtApTRkYGFBUVweVyUVVVBXl5eVpVt7S0FNHR0bh58yZUVFTw9etXJCcnM4TEwmBlZYWDBw/i0KFDQjtgbFXgmJgYpKSkoLq6msbZ54Ww6j5JD1u+fDnOnz9P6+Ta2NjA19cXgHAjHhK8iaawig2vXrWpqQl9+vRBZ2cn7ty5A3l5eVpiqKmpieTkZKSkpEBRUREKCgqIjY2lUdCA7mo8/zkfMWIERc9at24drl69yqA7A90L4cmTJ/Hu3TuKZnrr1i2ankNJSQnHjx/HggULqORQnGNILFu2DDY2NigtLWW9NvhpZOTGwytcf/z4MRYuXEjNKBUGOzs7/Pbbb7h58yYWLFiADRs2oFevXjQ9a3FxMfr378+gAvMPJ3748CE1U0xCQgJSUlJwd3eHjo4OqqqqcO3aNcTGxmLw4MFYtmwZvn37RlXj+TFy5EiGqyAvyA6SOEmio6OjwHuFN7gXx41N3C4ree0Ko9EXFxdTAbQwrFq1ClOmTMHAgQPh4+ODCxcugMPh0DrTQHfSFx0djeTkZLS1tcHb2xu2trasHVyCIKh/EhISjAB04sSJuHPnDrKysihtoKGhIY2u9u7dOyrpJM/v/Pnz4e3tDYA9OQS6kyA5OTlG1+vBgweIiorC8+fP0dHRgZCQEJiYmNB+Oy8vL7i7u8PAwACurq6Unm3Tpk2M9xGni5qQkEDN8QS6XUe3bdsGY2NjuLu7IyEhAc3NzZgxYwauXLnC2h0MDQ0Vu2sIdK9BBw4cwMaNGzFu3DicOHECRUVF2LNnj0iaOGmKAnR3ETw8PODl5QWCIFBcXEwbzk1ClEPsokWLsHLlSmzevJlBEeUFb3JYU1ODe/fuoby8HEOGDIGJiQkVvPfkXvfx8YGXlxfmzJkDgiCgpqYGDQ0NHDt2jPH+ffv2RWRkJA4dOoQlS5YgPDyckfhpamoiJSUFycnJAvcBKSkpobOSSbB1bn///XcsX74c3759Q2FhIW34PNCt5eNwOIzXampqQu/evZGZmYnx48dDQUEBHA4HUlJSjJnIoiix5Lrh4+ODKVOm4NixY3j9+jWOHTtGS6BEMRcAYNy4cUhMTKQVF1NTUxmMke/fv+PmzZuU0Yi1tTWmTZuGLVu20BLI9PR0xMbGss445f0+K1asYDBi+KmREhISDIM0NsjJyUFPTw9LlizBiRMnqL2L9zzKyMhQmm8SdXV1rJRzUQPqv3z5gqtXr7IWHSQkJLB7925MmDAB27Ztg5OTE7Zs2UL7Oy/EYQABopkX4eHhFF3zxYsXUFNTY3XWJnH//n2BfyPx/v175OXlobi4GAcOHMDmzZuhq6uL/fv3CzT/YQPvHk0yEYQZ30hLS2PkyJGYOHEimpub8ejRI/z1119ITU1F3759MXv2bNY9k//c7tixgyomtbS0wNvbmyom8UIcuYyg88XPThCXlSDOvamiooKcnBya/jY/P58qJpEsLP41iBfiyq3+TSB5MGDAABQVFdESvOLiYsbm1a9fP6xfv57VZSo0NBTm5uZQVVWFrq4uDh8+jFmzZgnkQPfp0wdeXl64ffs2Ojo6IC0tDWNjYxw6dAg7duzA06dPsWDBAkRGRmL69OnQ09MTqpcRlSjw6giB7sXw0qVLrHz9kJAQpKSkYNWqVRg6dChKSkoQEhKCqqoq2uI/YcIEREdHY/ny5ejduzfevHkDWVlZ2qL+4cMHhuZs4sSJ+PHjBwBg4MCBAIR3KnlBJqb8JiW8m2ZSUhL27duH58+fIygoCElJSZCQkMCqVatotEcVFRXaf7NB1BiD4cOHY/369dTYDvLcbt++Ha9evaJs5Um0tbWhqamJlhhUVVX1+BigO/jw9/enkpOEhASsX7+elpyw0cj69etHJfBAN42lvb0dFhYWsLKyEmp5zZ+cnD9/Hk1NTbTkRNzg+JdffkFjYyNt9EJ9fT369esHIyMjLFq0iLbBs9l4k/oebW1trF27FuvWrWNobHi79aWlpTh9+jQrnYhMDslOMIm6ujokJyczKKviBEmHDh0Cl8tFRkYGrK2tMXLkSJiammLfvn1UlxUQj0avqamJly9firSlB7qpN2Qy6uTkREtG79y5gytXruDjx4+wsrJCbGws1q5dCzMzM0ZCkpWVhbS0NNy7dw9jxoyBlZUVfHx8qPWPd90haUm8aGlpoe4LJSUlvHnzhhaoFBYW0oI0oDsQCQwMxMWLF5GQkIBdu3ZBVlYWYWFh0NPTw/nz53H16lVIS0tj2bJlCA4Ohrm5OdTV1RnX+uTJkyn9yogRI6CpqYmmpiZWirSPjw+cnJxw/fp1NDc3w9HRkeqikpCWlsanT58wdepU6jEyQAO6q/DXrl2jFczY0JNO+O7duyErK0ut5dbW1ggLC4Ofnx+jUywM/NKExYsXw9zcnNJpkti6dSvGjBkDWVlZ7N27l3KIDQwMBNCd6JuYmGDnzp149OgRjhw5ItRY7PXr13BycsK4ceOoICc4OBhnz56Furq62Pc60L1XR0ZGorq6GqWlpVBUVKRp40iQAStJ+xw/fjzWrl3LCPiOHTsGKysr1n2AP7FmA283QUlJCbW1tVBSUkJpaSm4XC5UVVXR1dWFCRMmIDMzkzGmRUZGhlWOoaGhAQ8PD7x79w729vYoKyuDn58fdHR00NLSgpcvX8LIyAiWlpYiO2579uzBrFmzaKOdTp48CV9fXxpVUZzi4B9//IGNGzfi8uXLUFJSQkVFBUpKShAZGUl7z0GDBqGrqwvDhg3DP//8A6A7+ayoqKAdRxAExo0bh/r6eippXL16Na2DI4wamZOTQx0n7rgYCQkJeHh4YOzYsVi/fj127doFW1tbWtwiagwD24D6a9eusQ6onzx5Mr59+yZU5iLOSCJAvEQCEB2bjRo1CvPnz0drayujk0uCN8YSx4xv4MCB+OWXXzBy5EhKt62mpoaioiKxJC0k2JgIJ0+ehI6ODnWMOM2au3fvIjk5GS9fvsS8efNgZWUldF0Wp5gEiJbLAOKNCwMEa+rJz0NCnHvTzc0NmzZtgoGBAZSUlFBZWYnHjx8jJCQEAKg9j21UVE/xbwLJA3E1YKNGjaI6GWzIyckRWCXhR2BgIOrr65GQkEBp64KCghAQEIAnT57A2NgYCxYsoAUqwsCfKBAEgf79+1OmN2wXzeTJk2FlZQU7Ozva4zExMYiLi6PZ9JPUM94EUpzqvqjZTOTmKapTSUKcis3Zs2cRHh4OLpeLmJgYXLhwAUOGDMFvv/2G8+fPi1zMeKltO3fuxLp16xAbG8sYYwB0U5JdXFzg6uqKU6dO4c2bN/Dw8KBsufl1KeLoOXqi+eBNTkaMGMFITvhnu0lJSWHw4MG0DtL9+/fx7NkzpKamYt26dRg8eDCsrKxgYWFBBYatra3UjLfJkydTGzlvt41EW1sbUlJSGBv+P//8Q9GSAOEzxYqLi5GdnY2WlhYsXbpUIGWbX9/DXy3kp4zs2LEDBEHAxMREoFkNm/bTysoKW7duhYuLC/WYOEGSsC4r//eYOnUqzp07B11dXYwbNw5btmzB4cOHKdrboEGDsG7dOsyaNYuxzvAmEqKS0a1bt8LOzg6nT58W6RLn5+cHCwsLxMbGspoa9ETn5ubmhg0bNsDGxgbt7e34888/ERsby2AhHDp0CJqamiAIAqGhoTh48CAGDhyIwMBA6Onp4ciRI7Czs4OHh4fI9VZQ4PP69WsGRVucLqqzszPWrVsHGxsbypI/MTERbm5u1DXr6OgostPNm3QC3YWTly9fsupTnz59ipycHOp6HT58OA4cOCB0TBEbfvnlF0pfziZNOH36NAwMDDBp0iTaXD9ebQ+JqVOn4tatWzh9+jSWLl0KMzMz2mvxakwPHz4Mb29vmqHXjRs3EBAQgNjYWCxatEisex3ovqZIy37+AhDvfct7nwKAg4MDRo0axZCNlJeXw97eHqNGjYK1tTXMzMyoRJ3D4aCjowMLFiyAsbGxSHMrQZ3byZMnw9XVFcOHD8fChQsp/ZowBAQE4Pz581BTU8OaNWvw6dMnjBgxAh4eHujbty9+/vyJ27dv488//0RdXR3Mzc1haWlJ27NJvHnzhrbv9enTB+7u7oxZxuIUB2fPno2MjAw8fPgQ1dXVUFJSwty5c6lCMIn/5VzkXbt2QV5entL5k9TI5cuX016rJ3M2ge41feTIkXBzc8OnT59odFVhM1NJRsn06dPh4eEBY2NjGBoasjq+AsLnZfNi+vTpuHnzJtzd3WFnZ4fw8HDGMeIkEoDo2Oz06dPIy8uDj48P637HD1EeG+T3PHbsGFxdXaGoqIiMjAzIyspCTk4OlZWVIgsd9+7dE5uJYG5ujkmTJkFHR0dgs2bBggVYsGABOBwObt++jZCQEFRUVFD3Cn9i+PHjR0ycOJFWTGpra0NgYCCtyJOfn88qlykuLoadnV2P5nDyM8o4HA66urowadIkGm1WnHvT1NQUY8eORXp6Oqqrq6GqqgoPDw+KytsTFpYo/KuB5IO4GjASbDbhPaFj6uvrIzU1lXYR1tfXw9TUFPfu3UNiYiJiY2NRX1+PJUuWUBoAQQETv96ELVHgR1FREZYuXUrj6wPdWoK0tDRa4NTU1AQzMzPKkp8NFRUVjOo+/2ympqYmaGho4Pjx4zTnLHV1dTx9+pRGNWhra6Np60h8/vwZycnJlCuqubk5TY9D8tfz8vKwbds2qkqprq7OCCDYwEuFbWtrg6SkpNAxBqShDofDwefPn7FmzRps3bqVVacpjp6jJ5oPMjkhvzOXy4WOjg5V2YqPj2d0ztra2hAcHEyNPeFFZ2cnMjIyEBgYiMrKSrx79446dy9evGClQvNv0lu3bsWbN28gLy+P1tZWDBkyBM+ePYOtrS3NFEnY7EZpaWk0NDQgISEBcXFxaGxspLrmwqg2JATpfGbNmoWsrCyxHWJJcDgcGBoa0rQE4rixGRsb49q1a1BSUqJ+o6qqKixbtoxGcxFnlIowjSAv/VOUpjsuLg5xcXEoKiqCtbU17O3t4ejoyDqTS5SxU091bq9fv6b93jY2NoyOqra2NnJzc/Hhwwc4ODjg6dOnkJGRofRAubm5iI2NRVZWFvT09GBvbw9vb2/Wz8/mQlxWVoa5c+dSzqM9dQvNzc2lWfJbW1tj1qxZ+Pr1K27evCmS7igoQcrJycHVq1cZgaOBgQGuXLlCC3iKioqwevVq3L9/X6hLK8kaef/+PZqampCYmMiafP3xxx9Ys2YNXr58ib59+0JPTw8GBgbQ1dUV6JrJ4XAQEhKChIQEzJs3j7be8coOeJ1OSXR2dlKaSgBi3+vkej5+/Hjadfl/0Y62tbUhMzMTqampePLkCTQ1NWFtbY0FCxZQrsXPnj2jDPT4r9fy8nIMHTqUMdszODgYTU1N1GzP2bNn0woBwhAVFUUzRSFx6tQpRnJcXFyM1NRUavSBlZUVjYZtYmKC48eP04rRHz58wNatWxku26Lg7OwMS0tLzJs3T2gi/L+ci6ympkajRl66dAkvX77E/v37aY6i4s7Z5NcVlpaWwsXFBZ8/f6b2MGFjGCZNmsQYUK+np8e6/gDC48L09HSxRxKReP78OaZOnQoJCQlaIsEbGxYUFEBdXZ26J9liM6C7wCYszhUGfo8NklYfGBiIv//+G25ubmhvb8fevXvh7++PqKgooa/n4OCARYsWYcWKFdR9L+i81tbWCoyF6+vrERsby8oqqKioQEpKCm7cuIH+/fvTig26uro4f/48JVnIy8vDnj17ICsrS2PwWVlZ4eLFi6zFgJ6OC+MHl8vFmTNn0NzcTGOGkMktL1pbWxEaGoqtW7dSxX1B4N2/ysrKcPLkSVYKrrhr6L8J5H8BQXO0yGRIVVUVffv2xbx58zB48GBW3jdZydDT00NaWhojgTQ3N6e1vv/66y/ExcVRWhwLCwssWrSI9eYRNvyZf0QBl8vF8+fPYWxszDCzOXPmDLKysrB9+3aMHDkSlZWVCAsLw7Bhw7Bs2TLquJEjR1JW49+/f4e/vz/NapwXomYzrVmzBuPHj2d0Kmtqamj0mKysLLi7u8PY2BgqKiooLi7GgwcPEBwcTFGOLC0t4ebmhuTkZMjKyuLIkSOIi4vDtWvXaBsOaeNM6nLmzJnD2BTV1NQwZ84cGBkZwdDQUCBVq6WlBevWrUOfPn1olLf/Bt++fWMdbZCSkkJzZBQnOdHT04OGhgb279+P/v374+XLl9ixYwf69u1Lq3C1tLRQQVReXh60tbWpIAr4z0YjziatoaGB1NRUSgsUERGBhIQEpKamMoYzkyCdLAXhxYsXiI2NxZ07dzBq1CiYm5vT9Ff8Op/AwEBWnY+1tTUiIiKEmkzwOpYB3fdKZmYmpKSkcPHiRepxcYKkEydOIDMzE5s3b8aOHTsQERGBEydOQENDg6ZF6MkoFUG6aRLizvX88OEDYmNjkZKSgsbGRvzxxx+wtraGvLw8lixZ0qMxJEA3pXfUqFFoaWlBVFSUwNchDYXIbgm/oZCRkRGuX7+Oa9eu4e3btzh79iw+fPiATZs20ZLu2tpaxMfHIy4uDt++fYOjoyOWLFkilIINMAMf3vEKooojoiDIPIEEf0ecFx0dHZg9ezajYHbixAkkJSXB0dERQ4cORUVFBa5cuYIlS5bg999/FzlkHOj+rZ2cnFBSUoIZM2Ywzjm5B7S3t+Ply5d4+vQp8vPz8ebNG6iqqlIJJUnRe/ToEXx8fKCiooLAwECh2nwzMzPs37+fNubh2bNn8PPzowZv80LYvT5r1iykpqay0lYB/FfXLQne4llVVRUtcG9qakJGRgaSk5NRVFSExYsXw9LSEmPHjoWWlhby8/OxceNG2jgUfuzcuRPDhw+HhYUFQ78vJydH6dqA7iIcvx6Jw+HAx8eHdUY0mQRHRETg+/fvNBOvq1evIjQ0FDY2NtT1k5CQAC8vL9ja2jLmIrKBZOWQerRPnz5h3rx5sLCwgJ6ensjRS4LQ1NSE+vp6gTNOge65gA8ePACXy4WRkRFVECaNuHghLAYiUVZWxqDNNzc34+7du1QyJWwMw48fP3o8oF4QejKSSBA6Ozvx5csXGkVW3LnCNTU1iI6O/q9GsQmaFU2Cy+WCy+Wid+/erAYv/PDy8kJ2djY0NTUpJoK+vr7AxJwf/HpJ/mYHeQ+npKTgxYsX0NPTozGikpKScOTIEQQHByMpKQmpqanYuHEjnJycIC0tTcllcnNzkZeXJ1QuI+4cTjZ0dnZCR0eH1tgRltyWlJSIXdwHupkapJaav5glTjca+DeBpEGQaQY528vAwACWlpYi52gVFhYiKSkJd+7cwfjx42FlZQUTExPWSp2vry9KSkqwY8cOKhE6evQohg0bBnV1dSxevJi2eHE4HCQmJuLGjRv4/Pkzoyolavgzv+ZGUlISo0ePxtevX7F582ba38gAjDwnbJeKhIQElixZgsLCQty6dQuOjo4YPHgwZGVl0dDQQNOwPHr0CAkJCbQ5ivxuY/ydyubmZsyaNYsx5NrGxgbu7u60Kn5WVhaCgoKoKtGTJ0+wa9cu9OvXDydPnsSPHz/g4eGBEydOUN2Br1+/YsOGDWhvb6eoaBISErhw4QKNqldZWYlHjx4hKysLeXl5GD58OJVMTps2jVb9b2xsxLZt2zBv3jxaos1rxyyOBm/SpElwcHCAj48PLaniX4TFSU7q6urg5+eHV69eYe7cuUhLS8OmTZuwZs0aatPfunUrsrOzMX78eFhbW2Px4sWM6hr/e+/cuVOgiy7ZQeJwOLC0tMT9+/fR2dkJPT09Gj24vb0dJ06cwK1bt1BTU4MBAwbA0tIS27dvR1paGoyNjRk0EQ6Hg4SEBERHR9OcC9euXYspU6bA1dUVsrKy1D35+fNnms7n+PHjSEtLg6WlJeM7kosnv0OmlJQURo8ejd9//11o4skG/i4r2U0mu6wkrl69ShnwHD9+HHv27MGFCxdgZ2dHUZebmpqwb98+pKWlUQk3qZvm7aj2JBkFuoPPtLQ0xMTE4O3bt9DR0RHLUIm3s03OgisoKMDOnTvx+vVrSEpKQldXlzLJEUezCwDnzp1DREQE2tvbERkZiT59+sDJyQnu7u4CN7j8/HzExsYiIyMDI0aMYE1MeH8T3sBHnC6qMGMlEoISQzbwdw25XC6Sk5OpjhcvCILA9evXkZaWRtEGLSwsGN1VUZg5cyays7NZDb8EgcPhIDo6GteuXUNFRQXev3+P3bt3Izk5GZs2bcLvv/8uMnlISUmBn58fbGxsMGzYMJSUlCAhIQH79u2DmZmZwOc1NjYiMTERcXFxSExMBNBdHDx37pxA52ths1lJ8F63BEEgPz8faWlpuHv3LlRUVGBpaQkLCwuBQWthYSH++OMPfPnyBe/fv8ecOXOwYsUKnDlzBt7e3qz75YoVK6ChoUEZ5vDurWSA19raihUrVqCuro41yZGRkYGNjQ1FRevo6MCjR4+QkpKChw8fYvLkyTAzM8PChQsZlNLs7GzG9TNnzhwA3feOqGubl5UD/KfreefOHVRWVmLhwoWwtLSkufkKAi+FTpyh8Rs3bsT48ePh6uoKBwcHbNq0CbKysti9ezft/UTFQCTE0R/7+vqirKxM6BgGcQfUC+tA9tSJ/t69ezh48CBt7AnQXYDg3Z/FnSvs5OTEGPeRnp4OBwcHGg1dkMdGVFQUdW4FnVcZGRn8+eefSEtLY6VY86KnrCNRzs3t7e148OABUlJS8PjxY8yYMQMWFhYwNTVlveYyMjLg6emJyZMnIygoiPZ5e1ocjI+PR0xMDKqrqxEVFYWQkBD4+vqKlI2QvzHvmBFhyW1VVRWl0xUE3qaNuro6cnNzRRYXhH7XfxPI/yAwMBDx8fGwt7eHiooKysvLcePGDWhra0NJSQnJycn47bffcPXqVWqOFhmYNTc3w8jIiFYtIAgCeXl5SEpKwpMnT6CtrQ1LS0toa2tTCxGHw8Hu3btx7949dHV1QVpaGubm5vDx8YGlpSVVhXNwcGB0o9iqG6IsxHkhqlJTW1tLjahQVFSEgYEBa2VNmNU4GZzFx8cjICAAy5YtoxLluLg4bN++naG9BER3KmfNmoWCggJa0NLV1QVNTU2G6ycJclYO70Lq5OSEmTNnYvPmzVT1Pjw8HM+ePaN1mXjR0NCAc+fO4fLly2htbcX79+9FVv/5qz+Ojo4CNXhkcDx9+nSoqamBIAiEhYVRiQ4/9UYUBZTEx48f4ezsjIqKCpiamuLQoUM0gX5ISAisrKxYjUVI8L8379Btfvz2229wdnaGoaEhjI2NcenSJcjIyMDCwoL2nKNHj+Lp06fYunUrpQP+888/oampiQsXLmDUqFGs87EAZkKroaGBgoIC2kbf0dEBbW1tWpX6/zI+gaSqkaioqMDly5dZKYHiupnxQhSNngxqyKITqZtWUlKCv78/dRxbMnr+/HnY29vTdLSNjY3o168fkpKSqM/f1NRE6U548fXrV6pTz6anXrx4McLCwjB8+HDMnj0bN27cwJAhQ2Bubk4N+xZnbAvv+/Xu3ZsyJikqKhKpoQG6CyaJiYlYs2YNAPECHxLu7u6sNOH169dTdML8/Hzk5ORgw4YNGDZsGMrLy3H27Fno6upi27ZtIj8fCf4uKVnQ27NnD0ObJgikCyVJIRWUGJLz7RwcHKg9QRiKi4uRlZWFrKwsFBQUYPjw4dDX18fcuXOhpaUFCwsLHDlyhBrPIg4eP35MjRsaNmwYKxVUHLx48YJy4eb/vuJWz3mhp6cHaWlpmJmZwdraWqDBxM+fP3H37l2kpKTg7du3mDt3LiwsLGBkZISUlBTcunULeXl5tC4rCXJtETfAA7oTGUEBeV5eHlJTU3H37l0oKyvD3NwcZmZmjITz/2+Ulpbi7t27uHXrFkpLSzF48GBUV1djypQpkJSURH5+PrS1tSlTvJycHBgZGdFkPHosAAAgAElEQVS+lzhD44VRI3llHeLGQLwupwBdf0zO1xZ3DAMJMq65efMmY0A9aT7F+34PHjyAra2t2IPbSZiamsLW1hZ9+vTB8+fPqWkBhoaGcHJyoo5bvHgx/vnnH0hKSgqcKwyIHvdBgr+7RRAE+vXrh71791JFIFdXV9y7dw9qampUHP3ixQtMnz4djY2NKC0txbFjxxjmVF1dXcjIyICpqSntcWFMBDbn5rCwMKSmplKFnx07diAzMxOjR4+GhYUF5dzPD37GUW5uLp4+fYrNmzdTcVRP15bIyEgkJyfDyckJ/v7+ePDgAVxdXaGsrIyAgADqOP7uP5fLRUtLC7y8vKg9jISw5Bbovh8FgbfwTRrP8ftz9AT/JpA8sLOzw969e2k6uk+fPsHHxwexsbH49u0b1qxZg66uLrHmaPGivb2dGird0NBAHff+/XtMmjSJolwoKCjQuk1PnjzBzZs3kZmZiRkzZsDBwQHz588XaOFPBtQVFRVwcXFBfHw86urqYGtriwcPHog9T+/y5csICgqCgoIChgwZgpKSEvz8+RPbtm1jXNBaWlp48uQJkpOTcf78eSQlJYHD4WDevHlUQr148WIEBATQ3MlevXoFLy8vyh2R93G2Iem8QfSSJUuwceNGWgfz3r171HBld3d3hvMpL8gFW0tLCzk5ObTzyeVyMWfOHFoimpOTg/z8fDx9+hQfP36Eqqoq5syZgzlz5ggc5yIM4mjwSD3o3r17kZubi5MnT+LXX38ViwbCj5CQEFy6dAmrV6+Gvb099u/fj0+fPmHv3r20Li6/rtTMzIymmeF/bzb6EInc3Fy4ubkhPj6eolVJSUlh4cKFlKkT0L3hx8TE0DQBFRUVsLGxoQw1BM3H4v88/0udj76+Pnbu3InFixcLfc9ly5ZRugb+LgxvlT0+Ph6xsbGoqqrqUSWS7XMJ0k3z65h5k1FFRUVYW1tTxij19fVwcnKCjo4Otm3bBjU1NYwfPx4EQeDjx4+IiYmh1sLKykps2bIFb9++xcCBA1FXV4dff/0Vp06dolGDyfXw4cOH2LdvHx48eIDOzk5oaWlRxSRxNLskOBwO7t69i7KyMqxduxaFhYVUwkFSiXghIyMDJSUlRhGELfAhzcXMzMxQWlpKaXOuXLnCKDBwOBzcuXOHOr8mJiaIjo6mffeqqirY2dnh4cOHPXbuFAeiXChVVVUxcuRInDx5Umix5fXr19i8eTMMDQ0Zydcff/yBI0eOICsrC+Xl5dDS0qIGc/MnJmz6f1GIi4uj3AFTUlJo7o9sFEoZGRkMHToUlpaWtODN1dUVBQUFGD9+PGOEg6ACkLB1Mycnh7EHkmhubkZmZiZSUlLw9OlTaGpqwszMDPPnz2d1yHRycsK5c+eEngdxKJaijt24cSPk5eWxcOFCGruFF7znTNgg+8zMzB5RWCsqKpCeno60tDS8f/8e+vr6sLCwgLGxMWRkZBAVFYVTp05h6tSpsLOzo90PWVlZOHv2LI2S6eLigvz8fMbQeEBwEY6XGskLUTGQMPDrjxsaGtC/f38kJiZS52zw4MEwMDAQmNjLyspiwoQJ4HK5jP2KH4WFhTh8+HCPxvkA/5nDWVpaCnd3d8TFxaGsrAyrVq2idPeAeHOFgf+4hba0tMDU1JSKT0laNglxPDZcXV0xf/58mgFXeno6bt++jdDQUDx8+BDBwcEUw6K2thaxsbG4du0a6urqWGc8Av9hHfEyEaZOnSpSL6mqqoqBAwdi2LBhAq/vGzduCCwqk+BfWwQZs5GMxRkzZsDS0hJXrlyBiooKtdfV19dj4cKFyMvLo57D/ztJSkpi1KhRFMOiJ8ktfzNDQkICEhISGDBgAHJzc6nX+vDhAx49eoRly5YxGF7iJsr/urDy4J9//mFYLI8ePZqiGY0ePRqNjY2wsbERa44Wie/fvyMlJYUa+slL11m7di1F5zQ3N2fov3R0dKCjo4PGxkYkJSXhzJkzOHjwIJYsWQJ7e3tGxZLNQrx///6oq6tDWFiYWM5WmZmZOH36NM6cOUNLjh49egRvb2+MGDGC9l0FWY3zzqGprKxkDJyeMmUKampqaI8dPnwYV69exdixY2lJnYSEBC2B9PT0xKZNm6Cjo4Nhw4ahuLgY+fn5iIiIQHp6OoDuLoQo9OvXD1+/fqVVnL9+/crotDo5OUFOTg5LlixBaGioULt6cTBixAg0NDSINHGRlpaGv78/5QZ8+PBhBhVaEDWGXMj09fVx9+5dXL58mUrgT58+jbi4OGzbto0K7Nl0pStXrqTpSvkhLODQ1tbGo0ePICsrizVr1mDGjBngcDjQ09OjHcc/5xDo/l1IWpew+Vj8WLduHZycnFh1PkA3dVXc4kJdXR0OHz6MT58+0cxp+Asbnz59Qn5+vtBgmr8S2adPH5SXl+PAgQO0SqQ4wnZBNT/eTTwjIwNcLheLFy+GtrY2du3ahQ8fPuDNmzcwMzODtLQ0QkJCMHbsWMoBrlevXpQu7PDhw7hw4QKCgoIAAAcPHsSECRNw4cIFyMnJoampCYcPH8aBAwdogdSYMWNw8eJFPHjwAAYGBmhra0NkZCRN+C9sbAsv3r59iw0bNmDs2LEoLCyElZUVNmzYgD179sDW1pZhTgB060ZqamqgqqqKyMhI6j4W5UKsoqICgiBQX18PgiAYa0evXr0oG3Ty8/LfhwRBoLm5GYD4zp1ssx1//PgBX19fxtogyoVSTk4Oc+fOhb29PWuxhbxujh49ir59+6KtrY1xjQHA+fPnMWPGDBw/fhw6OjoCNckyMjK4d+8e3r9/j7lz5+LXX3+Fh4cH8vLyoK6ujsDAQFql/+jRo8jOzqYok6Sjbnl5OVxdXWk6JBKdnZ348eMHLly4gM7OTqpznpOTg8zMzB5pzYTVynV1dRETE4P4+HiaxGL16tXQ1dWFrKwsTE1Ncfr0aeo9eSv948ePx+PHj6Gnp4dVq1axFjeAbtqjMIolfwIZGxuLgwcPUseSa+LIkSMpGcbff//NaqDEP293z549GDlyJHbs2MFagGY7/4JgZGQEdXV12NjYIDIyklUDlp+fj8ePHzPMoHR0dBizXqdOnSrSaf7hw4d4/vw5GhsboaKigqlTpzJcrAHBMdDPnz9Ffi8tLS24ubkximt+fn604lpsbCzDQZlER0cHLly4gKVLl4pMIMeNG0ebdSkuFBQU0NzcDGVlZfz48QMEQUBZWZkRT4kzVxgQbxQb+b7h4eFYunQpRowYgaioKNTW1mLTpk3UNfX06VPGtTR//nz4+PgA6KYre3p64vXr14iKikJ6ejpUVVXh7OwslMret29frFy5kmYqJY5zs7j04J4m8TExMXj58iUUFBSgrKyMiooKVFRUQFlZGW1tbeByuSAIgoqvyfVHTk6OsabOnj0bnZ2dePnyJaqqqqCiokJbO8mYlhcTJ07EvXv3ANDvdf4iWV1dHSIjIykXVt7XGjFiBMUMIsG/bggF8S8oODk5EXv27CEaGxsJgiCIhoYGwsfHh1i9ejXR2dlJXL16lVi2bBnR2tpK7N27l5gxYwYxceJEYtq0acSuXbuIpqYm6rXKysqIc+fOETY2NoSmpiaxa9cuIjc3l+jq6qK9Z0dHB/HgwQNi+/bthLq6OuHg4EBER0cTtbW1Aj/nhw8fCA8PD2LSpEmMv4WEhBBmZmZEdXU1sXXrVmLLli2El5cXMXHiRGL79u3EX3/9RR2rq6tLVFdXM15j5cqVREZGBut7p6enEytXrqQ91tDQQBw/fpw4d+4c0dnZSbx//57Yv38/dR7J14yKiqI9Lyoqivh/7J15XI3p//9fKRQa+xLTMIPR2FqkRWghSyqVTIQ2JaUaS0glS0lRyhItVJYZZFfWhqyVdez7HqVoo7Sc6vr90fe+Puc+630oY34Pz8ejx6Nzzn3us933fV3v9/V+v1729vas+4YMGUJu3Lgh9rOfPHmS/v/o0SMSHR1NFi9eTDZt2kRevnwp9nniSE5OJoaGhiQpKYmcOHGCJCYmEkNDQ5KcnMza7vnz52Tnzp3kjz/+IAYGBsTGxoaEh4eTM2fOyPyahNT/TqampmT9+vVkx44drD8GDQ0N1nPOnDlDtLW1Sb9+/Vj3BwYGkv79+5O5c+eSiIgI4uvrSwYOHEhmzJhBZs+eTbS0tMiff/4p8n28efOG/m9lZSX0ec6cOUPMzc3p7YEDB5IzZ87QP01NTdZtwec/e/aMbNy4kSxbtowkJCSQvLw8ofcwd+5c4uvrS0pKSgghhBQXFxNfX18yZ84coqmpSbe7efMmMTQ0JB4eHvRc43+c4ezZs2ThwoVk+vTp9LxjWLJkCSGEED8/P7F/DJqamiQvL49YWVkRDw8P8unTJ5Gv6erqKvGYJYQQExMT+l0PHjyYfk5dXV3Wdvb29mTatGkkKSlJ7HGxePFi4uLiQh4+fEg+fvxI7t+/T1xcXMjixYsJIYTs2bOH6OjokD179tDv19rampw8eZK4uLiQtWvXEkIIMTIyIq9fv6b71dbWpv+/fv2aDBs2jN7W09MjlZWVrPf66dMn1nMIIeTevXvE3t6euLu7k+LiYpKdnU3Mzc3Jo0eP6Dbr168nVlZWJD09nWhpaZHs7GwydepUEh0dzdqXnZ0dOXLkCOu9XblyhYwaNUrid11eXk4CAgLI/Pnz6X1v3rwR+VdQUECqqqpYz09KSpK4f0IICQgIIJMmTSIZGRnk7t27JD09nVhbW5MVK1YQQgjh8Xjk9OnTZM6cOWTYsGFk8eLF5MqVK0L7mTVrFpk3bx4pLi4mhBCSk5ND5s+fT+bOnSu0rbq6OqmoqCCPHz8mDg4OhBBC/vnnH2JtbU0I+d9xuXv3bjJw4ED6OzMwj2toaNBjWRTXr18nUVFRxNrammhraxMvLy+SkpJC3r59y9ouNjaW6OnpEQ8PD2JgYEDc3NyIm5sbycjIIF5eXmT27Nms7YcMGUIKCwtZ9xUUFBADAwOx74Xh1q1bZMyYMfS2hYUFKSgokPo8fgSvp/wkJCSQkSNHkl27dpFz586RP//8k4wYMYLExcWRPn360D81NTWipqYmdB8hhIwbN44QQoixsbHIPxMTE0JI/Xl3+PBhcvz4ceLn50dyc3OJj48PWbNmjdD74rJtaWkpIYSQgwcPkgMHDpADBw6Qs2fPivz8gsc6PxUVFYSQ+vNa3B8D/3WjpqZG7D5tbW3Jli1b6O3a2loSHR1NJk+ezNpu6dKlpKysTOQ+SktLiZ2dHdHS0iKurq5k3rx5xMXFhWhqahJHR0f6vhnEzYF+//131naPHz9m/d27d4+Eh4cTc3NzEhQURHx9fen3xX+dCw0NJfPmzRP7mQkh5OXLl0RPT491n+A4mZ6eTubOnUsmTpwocV+iWLJkCXFwcCAlJSXE1dWVhIaGkjVr1rDGakIIeffuHZk6dSoZMGAA0dDQIE+ePCHa2trk+vXrrO3u3r1LTE1NyatXr0hqairp168f6devH4mJiWFt5+fnRxwdHem14Pbt28TJyYksX76cbmNpaUn27dvHet7+/fvJ2LFjSXV1NYmJiSH9+/cnOjo6ZOXKlURHR0fkPJQrpaWlZOvWrcTc3JwYGhqSgQMHsua5hNTPG5mxpLi4mHh4eBBjY2MSHBxMeDwea9uSkhKybt06Qkj9dWfs2LHE3t5eaH7p7+9PYmNjWfclJSXRcfivv/4iurq6xM/Pj5SUlJDBgwcTHo9HVqxYIXR9f/jwITExMSG6urrE3NycDB48mFhaWpKcnBzWdocPHxY63rlQVVXF6TorK98DSD7y8/OJvb096dOnD9HS0iJqamrExcWF5ObmkszMTDJmzBhy79491nMKCwtJbW0t674pU6YQDQ0N4uPjQ9LT00l1dTWn16+oqCAnTpwg48ePJ/369SPu7u7k77//po+XlJSQHTt2kIkTJxJ9fX0SHh4utI+6ujpy8OBBUlZWRoqLi0lgYCCZM2cO8fDwIDo6OmTWrFkkIyOD1NXViQ0gdXR0xA4KFRUVQpNGQW7evElevHjBuu/27dtEW1ubWFhYEHd3d2Jubk709fXJ3bt3WdsZGBhI/L4EJ+/8E35BqqqqaKCmoaFBzMzMSGJiotDvtWvXLmJvb09Gjx5NnJ2dyaFDhyR+vrKyMhIfH090dXXp5EFWpk6dKvJv2rRpdJvDhw8LPe/Ro0dk0aJFrPscHBzIxYsXWfddvnyZODs7E0Lqf49Ro0aR/fv3Ezs7OzJixAiSl5dHFixYwBq0tbS0hL6b2tpaoqWlRW+LmxwJTpIIqU82DBgwgHh6epLly5cTd3d3oqWlxQroCCHk/fv3xM7OjqipqRFNTU2ipqZGnJ2dSWFhodDv/f79ezJ16lRiZmZGnj9/LjKA5EfwWLSysiKEELJ582aJzyPkf8daeXk58fT0JObm5uTVq1dER0dH6DU0NDSIs7Mz8fHxYf0x6Ovr0wCMOX8qKyvJkCFDhF5TMFAT5OPHj8THx4f07duXqKmpkf79+xM/Pz/6W44fP55cvnyZEFI/Gezfvz/JzMwkhBDy4sUL+hupq6uz9hsZGcm6zT/hHj58OMnNzWU9/ubNG2JoaMi679atWxLfOyH1x9TmzZvJmDFjiLq6OjE1NSUxMTFCA7m2tjY9HpmgmxDCOh7FUVhYyPpume+Kmfwz/6upqZG+ffsSJycnkp+fT7e/ceMGa0LO/DFUVVWRsLAwYmRkRPr160eMjY1JdHS00GcgpP56ceDAAeLi4kJMTU1JVFQUefr0Kf1cgte7yspKoWOMEEIMDQ1JXV0dqaqqYn025njimmyZNGkSfX1p5Ofnkz179hBvb286qWGCF2NjY/Lw4UNCSH3iQE1NjY4npaWlQskRbW1tVlKRkPpjWfAcEEVdXR3reIyNjSWjR48mGzZsEJtoEURwssfPyJEjhb6TJ0+ekOHDh0t9b7LC/A5v376l16OioiJiZGQk07bFxcXExsaGREREEELqz+cJEyYQGxsb0q9fP6Gx1d7env5ekt6X4PnBf84wVFdXk8jISGJgYEDU1NSIrq4uWbFihVCAevfuXWJoaEj09fWJhYUF0dHRIaampuTZs2es7XR0dMQGt4sXLybu7u6sBD0h9ceOu7s7CQsLY90vbg70/Plz1nb8SYA+ffqQ3377jYwdO5ZkZmbKlFwTxcePH4XOYcGxcuTIkcTV1ZXcv39f4r5EUVlZSWJiYkhpaSnJyckhLi4uxM7OTihw8vLyImFhYaSqqop+hm3btkkNWt++fSvyGqGrqysU6H/48IHo6+vT21euXCGDBw8mVlZWZObMmcTS0pLo6uqSS5cuER0dHaKmpkaWLl1Kxzlx89DP4dq1a2ThwoVEQ0ODjB8/niQkJHBOqDJ4e3sTNzc3UldXR6ytrUlISAhZs2YNa27GfBeC8+Samhr6u9fW1hJNTU3i5uZGz6F+/foRR0dHoc87ZcoUEhMTQ8e7mpoasmbNGuLi4sLajglCZeXmzZtC19n169eL/IuLiyMpKSnk1atXUvf7vYSVj06dOuHPP/9EXl4eCgoK0KVLF1qqqKKigmPHjoHH4+H169e08fT69evIzMyElpYWtVa4evUqlJSUaM+cKPgbmMn/ie0cO3YM6enpaN26NTw8PNCtWzesXbsW27Ztww8//IBz585BU1MTTk5OMDU1FVkWJScnx6o95/fbY5StIiMjsXTpUnz8+BE5OTlCJaw1NTWorKwU2ZtVU1MjVLZ48eJFLF68GKdPn0Z8fDw2bNiAJk2aUMU9oL5E5cSJEzh9+jSKioowbtw4GBoaCpVSODo6YsWKFZgxY4aQOqaSkpJQGZKkPqKwsDDcunULCxYsQJcuXfDmzRvExsaipKSENtPPnDkTERERLLVUUdy8eRMXL15EVlYWNTx2c3ODkZGRxOeJg0u5hIWFBXJyclhKazU1Nejbty9ru7t37wqp42lqauLGjRsA6sV4cnNzkZiYKLGEskePHjh9+jSr7Ob06dMs3zl++wRprFu3DrGxsawyo4yMDISGhuLw4cP0vszMTCQnJ+Pdu3coLCyEiooKPe8Ef+/27dsjOTkZYWFh+P3334XKwPiPxYSEBKxfv551LL548QKXLl3Chg0bYGRkJLKsjeknYh5r0aIFYmJiEBERIfI1ly5digEDBkBdXV1suZ+BgQGWLl0KPz8/yMnJoaamBpGRkbScj6F379549+6dyMb2goICdOrUCa1atcLatWvF9k3n5OTQ8rZbt25BTk6Oinp0794dRUVFAOpLgvLz8+l3PXfuXLqPwsJCVl+EtbU1Zs6cCW9vb6r0FhMTI+QdNnPmTLRq1YqW5PMfO4I9Q0y5UvPmzfHbb78JldX99NNPOH/+PKss6fLly0LGz6Jo164dSzjH19cXV65cwfz589GtWzfk5eUhKioK3bt3h6WlJRISErBs2TLExMQgLCwMf/75p8Qy+mbNmmHhwoVYuHAhampqxPakA/WG7YwQEqPcGRcXh/v370NRURG5ubmsz1RQUCDWd06cQbcgkszItbS0MHXqVBgZGaF169as67mgmEenTp1gaWmJHj16oG/fvtizZw+Sk5MxZ84c2gfLvLfmzZvTseSHH36gomUMRkZGmD9/PubMmYPOnTsjPz8f69atw/Dhw8V+dwwVFRUstcALFy6gY8eOrD4iQHT5VX5+Pt68eQMtLS1Wjy2/T2dpaamQBYmqqionb1AuFBUVwdvbm/bNci2xlLSttBL0xMREWoIOSDayX7BgAVUs/vvvv6X2QkZHR+Py5csICwtjCZ9FRUWxzNb79u2LkydP4vr161QUT0tLS+h8GT16NGbNmiVS7TQjIwN79+4V6nVs1aoVAgIC4OzszHpNSXMgfh48eCD28xUXF7PagyZPnkz/79atGz5+/Cj2uTt37sTOnTuFyillGTslwbQneHp6oqSkBCtXrsTz589hYmIiVAZ85coVREZGolmzZvQ7ZQR3mMclUVhYyDpP5OTkUFFRwbo+VVdXs8YfbW1tpKenIyMjAwUFBTAzM4OxsTFatWqFH3/8EcXFxVBSUsKbN28kCvZx/S5MTU3pbS0tLWhpaSEwMJD2S8rJyVHl/YqKCpw8eRLx8fHQ19fHr7/+ChcXF1ZbzI0bN5Ceno63b9/i4cOHSEpKgrKyspCvL9NTyN+Sk52dTb+b3NxctG7dGvHx8Xj//j1yc3PRqVMn6hXLz6NHj7B161ZaMiwvLw8vLy8hfY0RI0YgLi5OrAUQIGxhxOPx8OzZM6EezwcPHogVOwKAkJAQkWJH/HwPIPmoqqpCWlqakEjBs2fPsG7dOty4cQOenp5U5tjR0RERERHQ0dFBSEgI8vPzMX36dJmMjJctW4aTJ09CTk4OZmZmiI+Pp8qqK1asoAfx9OnTcfjwYamTJ2mN8g4ODnBwcKDKVs7OzkLKVgMGDMDx48dFysOfOHFCSPk1Ojoa3t7eqK2tRVJSEmJiYtCxY0d4eXnRAPLQoUMYP348Sy3t8ePHcHNzY5m4xsfH4+PHj6z7CJ/EuSh/G3GcPHkShw8fpj0r/fv3h4aGBiZMmEADyNu3b0sdLIH6ifGwYcMwefJkDBs2TCYJfHGI67lh2LBhA2JiYmivVU1NDWpqaugEkKF3796Ii4uDp6cnbZ7mt0Q4e/YsCCGIi4tD165dERoaCmVlZaxduxZjxoyh+5HUV/o5FBcXC110RalUBgcHY+zYsVBVVRVSFBPlFykvL4+AgAAMHDgQKSkprMf4j8XExEShY9HW1hbTp09HbW2tyH4LfrVcS0tL1mO+vr7o1auXUCD0/PlzXL16VaJ/ZWBgIObPnw99fX3U1dVBQ0MD2traWLNmDYD/Ncn/+uuvmDp1qsjG9g0bNmDFihVUGVBJSUlk8CAvL08FTi5fvoyBAwfS/syioiL6HB0dHezfvx8eHh5C+9i9ezeGDBmCgwcPwszMDN7e3qirq0NISAgKCwvRtWtXWFlZwc3NjfW88+fP4+LFizh69ChsbW3x888/w8LCAmZmZlJ7hiZOnMhSSZw/fz48PT0xdOhQVFZWUrVq5juTxIsXL1j9cdu2bUNaWhod3Lt3747Q0FCMGzcOc+bMwdKlSzFs2DAA9b5rO3bskKj2Ksl6RrAXVpRyJ3MO/P7773BzcxPyduQ3gGfw9/fH4sWLUVJSAl9fX5YKJcA92VJUVARDQ0Pa8ynIp0+fcP36dVy9ehVXr17F7du3oaqqCgMDAwQFBdFJjSjBG34E309QUBCCgoIwYcIE8Hg8NG3aFGZmZkJKv6LYtGkTS9mUa79SYmIiVq1ahZYtW7ISrnJycqwkrpaWFtauXYs5c+agSZMmqKurw7p168TaBsgKj8ejvUmjR4+Gg4MDtm7dCn19ffj6+qJ58+YilV8lbXvu3Dns2LFDZO+1g4MDK+gB6pWVmWuHKH0ARiSJiyojY/fDCJ/98ssvUFNTg7W1NSuYYwIUeXl5mqj6559/aH8+M59hPK8F/TPl5ORQVlYmVnNAVVVV6BjOzs5GZGSkSFVs/t+cua2vr4+ioiKqdO7u7i5Tck0QJSUl2NnZCanLV1dXU7/sV69eITg4WKxftjj27t2L1atX057+4OBg5OXlYdGiRdi1axc2btzICoZat26NnJwclqjW69evaaKHST4A/xMM4kfwPBk3bhw8PT3h4eFBk0BxcXEsX2qg3tz+xx9/pEE4M6bu27cPjx49QkpKCiZPnoxevXqhvLwclZWVnD6/IAsXLmQFkIytGH+/5KBBgzglVBmY62RGRgb69u2L1q1bo7CwUMjuYt68efDy8sLQoUPRpUsX5OXlITMzEytXrsTTp09hb28PExMTehwxPY2PHj2Cv78/y4d20KBByMjIYCXvMzMzhXRD0tPTUVZWhvXr14u0AALAmhsC9a2REh8AACAASURBVII8P//8M0vAkiE8PFyq2JGkAPK7Cisfs2fPxq1bt9C2bVtUVlaiQ4cOuHr1KmxsbBAcHIxJkyZh1KhRsLW1xa5duxAdHY2tW7di8ODBuHv3LmbPns1SwOLCggULYGlpiSFDhgg1LDs5OcHS0hLdu3cXKQsuCltbW/z0008wMzMTyvKJWi0TpWyVlZWF2bNnIyQkBCYmJpCXl0dNTQ1SU1MRFhaGmJgYlvQ6o9R148YNuLm54dKlS2jSpAlL9W7IkCHUoLympgabNm1CfHw8rK2tsXz5crovaRLngkp6kmwkxo4di+TkZCGlRFtbWypysGjRIty7dw/GxsZCnmL8mWzmJJXWjM6VzZs3Y/fu3XB1daUZXMZiYcaMGQDq1cSio6Op5UBISAjCwsLA4/FYAiJPnjyBh4cHPn78iE6dOqGgoADt2rVDVFQUPn78CHd3dzRp0gQXLlxA8+bNqXJqVVUVTExMqCEzUB/UHz16lAYJZmZmEs3BJbFq1So0adIEs2fPhoKCAggh2LhxI/Lz81m/uTRjbVngciwCwnYkX8LMmTPh7u4OTU1NsdswVhmHDh3Cu3fvUF1djf79+9PVF0m2Isyxx9gmmJubw8/PT6x/k6enJwYOHAhzc3M4Oztj2rRpVHwkNDQU+fn5WLt2LR4+fIjJkyfD0dERtra26Ny5M969e4e9e/di27Zt2LdvH5ydnVFWVgYbGxv8/vvvtBGfC9XV1Th37hw2bNiAJ0+eQF9fHxMnTsSoUaOEtn316hXs7OyQlZVF7SaA+slOamoqtTQZN24cTYyIEg6pqalBbm4uXWFmJlNDhgzB7t27WQmKV69eYeLEibh06RLKy8sxcuRImlHOyMiQ6JsmyXpm4cKFnJU7iYC3Y5cuXTB06FDU1tbS64A4BFUoP8eMnPER5adfv3744YcfoKenBwMDAwwbNkzkBF5TUxN79+6lgeKkSZOwe/duenvixIkiz7Hq6mp8+PAB7dq1Y415gplz5v3l5eWhZcuWSEpKotei8vJyHDp0SGSQwL+KOmTIEISFhUld5Xz16hU91plraIcOHRAbGyvVs44L+fn5MDIywv3790EIweHDhzFy5EjweDxERkaivLwcPj4+QtYqkra1srKiVSYAsGbNGlagI+s1TpQBuSDMJFVPTw8ZGRms6/OnT58wYsQIVsAxYsQI5ObmQl5eHm3atEFJSQk95mpqaiSqBjNIUx0XfHzEiBEYN26cyDkVf6XO6tWrcfToUWRkZMDDwwNlZWVQUFBAly5dUFVVhd69e4tMrm3cuBE5OTkyezcGBgZy8suWhJWVFQICAuj8Q0dHh66mvXz5Ei4uLqyqLK5WToBkRXWG6upqrFu3jnW9Mjc3x8yZM2kiY/PmzVizZg1atGghVMHBf2xUVVXh2LFjSElJwb179zB8+HBYWFiwAkJpcLEV09HRwYULF6gP5aVLl6jidlFREctiCqhP1D179gwvXrzA7Nmzoauri3nz5kFdXZ2lHg/UJ4+PHj2KgoICaqXz448/YsuWLYiIiICysjJ4PB62bduGAQMGIC4uDuvXr4euri62bNkCHx8fyMnJoaSkBFeuXMGQIUPQtWtXvH//HhcuXBBS+5XFAkgaOjo6yM7OZp0jgorp0s697wEkH9ra2jhy5Ajy8/MRGxuLjRs34uDBgzhy5AgSEhKgpaWFa9eu0RI0DQ0N3Llzhz5/0KBB1PpBFnW6oqIinD59mvqrmZiYsCwNZEFTU1OqIiQXUlNTERISgsrKSrRp04Zm3YKCglirVkB9ljQ6Ohq7du2iaq8XLlxAaGgojh49CqA+6+Lq6oqJEyfixIkTkJOTw7Jly6ClpcXalzQPG3V1dZbC15w5c1jqiPxkZmYiMzMTHh4e9KSMjY2Fvr4+XQHg6gdYWFiI2bNn4+bNm5CXl8fevXsxadIkxMfHSwwcxGFqaoq4uDhWCcfTp0/h4uJCg1ttbW1cvXoVhYWFcHR0pCq+Y8aMwfnz51n7q6mpwY0bN2jptYaGBpo0aYLKykrIy8vD398fCgoK8PPzg6mpKTIzM7Fq1SoUFhYiMjIShBCUlpYKGU9XVlYiKipKogmyIIwcfF1dHUpLS9GyZUt07NgRxcXFKC0tRffu3VmWGoyxtqDNgqB3Jhe4HIvA/7zzJCFpQsX/vhhDdU1NTaGSwGXLlnG2ynjy5AmePXtGA6za2loEBATA1dWVltXm5eUhICAA+fn5WLNmDUvdlOHFixdwdXWlSp0JCQlo1qwZRowYgYqKCvz11190onrjxg0sX74c9+7do++7d+/eCA4OpitwglZCkydPxsiRI8WWbdbV1SEzMxNHjx7FqVOn0LFjR1hYWKBr165ITExEr169sHr1atZz+G1/uNrUiPJebdq0KTp37gwzMzP4+PjQ97hhwwYcOHAAjo6OUFFRQW5uLrZv345x48Zh6tSpmD9/PlRVVREcHIyEhAS8efNGbBk9INl6JjMzE5qamlS508zMTOQKg6D1wt27d7Fjxw6xvrxcVSgF+fTpE/bv34+//voLR48eBY/Hw/r168Wunt6+fRv9+/eXGkzI6n1bU1ODkydP4sWLF0JBn5eXFw4cOCC0D8aWhX8VHahXxX7z5g3U1dWFzmP+if3w4cNx9uxZTlUmPB4PV69eRVFREVRUVDBw4EDIy8tzeq40+APIhmLo0KHYt2+fyOC+sLAQNjY2LDXYoqIi7NixQ6jC6unTp9i/fz8eP34MADhy5Ahu3LgBHx8f6t24bt06qKur0xWrefPmoUmTJggMDETr1q1RUlKCFStWoLa2llUhEBERgbKyMixcuBBKSkp0PFFSUsLMmTOxadMm3LhxA1u3bsXLly+xf/9+FBQUwM/PD3///TcmTJgglKgQRDBRMXjwYGRnZ0usCAGAUaNGYfv27WjRogX09PRw/PhxtGvXDiYmJti2bZvU5JqsiVUuftnS4J9jXrp0CW5ubrh69So9N0QlDaT5CjNISsYzxMfHY+rUqSLtaxiMjIwQGBgoUoGWPznIz5MnT7B7926kpqYKlaVLgoutGNeEKgOTsFdWVsbo0aPx8uVLWr0nOOZVV1ejqKhI6Hrm7OwMLy8vWFhYIDk5GVevXkXbtm1x4sQJLFq0iFbmibOC4YffCgyQbAEkS9wxfvx4ODo6wsbGht534MABJCQk4OjRo7h37x7mzJkj0f7sewDJh76+PrKyslBWVgZLS0ucPn0atbW1GDp0KLKysqSufjGPx8XFITk5GZqamrh16xbtWbO3t8e+ffuohD5QX0Lp6uoKVVVVap3w8uVLKqUuK1OmTMGSJUuE7Eg+h6qqKly/fh2FhYVo3749Bg0aJDIwTU1Nhb+/P1q0aIHk5GSUlZVh+vTpiIiIYK02vHz5Es7Ozvj5558RHx8v8gIvzcNGnLEvg6QJDf82TJaurKxMqpUGUF/q8eOPP2LOnDkwMDDAlStXsH37dprZlxUdHR1kZmayLkjV1dUYOnQoPaYsLCywceNGqKqqQk9PD6dOnYKCggL09fVZx6E4PyLgf96ZpaWlmD9/Ps6fPw9CCBQUFKCtrY3IyEjk5OTgjz/+QEFBAbU/6NixI65evQo/Pz9UVlbSEiMuSBuEmM/P0JBZNa7HYmZmJpYvX04l0AHhoJWZUDEUFxdj69atMDIyYpUnSRoE3r17h0+fPmHFihXUK5IZ4FauXInCwkJERETgzp07cHJygr29PV1F+PDhA/z9/ZGdnY0dO3awTOcPHDiAlStXQldXlzWBZgZC8n9WFPyBy9GjRzFkyBChJAEA2vfdrl07sSsujJXQvn37UFBQINJKKCgoCOnp6WjWrBnMzMxgaWnJMpp/8OABJk+ezJrkMD1DampqWLVqVYOuDvOzd+9epKam0myxtbU1LCws8ODBA5w7dw5OTk70N2J6nMSVCUlbgeH/rfj3wX/f/fv3OfnyfvjwATNmzMDjx4+hpaWF1q1bo7i4GP/88w8GDhyI2NhYIUsRoD47/ueff+LgwYO0D3POnDlSV08bi/nz5+PChQvQ1NQUWpkQ5/UnDk1NTZw7d05qBciaNWugoKAALy8vsQmjZ8+e4cmTJ9DQ0GAlBESVmklC1Io4w7t37+Dk5CTVM1iw/eXBgwdYvXq1SFsfdXV1mVbJpk+fjo8fP6Jt27a0Def48eOYNGkSa9V2+PDhOHLkCOu7LSsrw6hRo+hKTWFhIWbNmoWbN29CSUkJFRUV0NfXx+rVq1maCkOHDsXp06dZ84bq6mqYmJjgwoUL4PF40NfXR2RkJObPn48RI0bgxIkTOHbsGCZOnIgpU6YgKipKpkRFaGgofvzxR6EVNkGY+dvx48cRFRWFEydOsMZgLsk1WeDily0NWVfTBHn37h2UlJREznm4BJA6OjrIysqSGJzr6uoiKytL5PkmLTkoq7csl4o0rgnVyspKKCoqSux75r/eHzp0CMHBwSgvL6f3MeOEoqIirl+/Djk5OfB4PAwaNAg9e/ZETEwMunbtKrTfU6dOiSwVPXjwICvYl2QBZGNjwznuAOorVjw9PdGtWzdagvv27VusW7cOLVu2xNSpUxESEiLRWuV7DyQfPXr0wJkzZ2ipZ05ODpo1a4ba2lqZ9rN7925s3boVv/76K+7fvw8bGxtcuHAB7du3h5aWFmsiGxYWBl9fX9aElDlI+PsAuSKtUV4WmjdvDn19fanbMWUHCgoKUFBQQFlZGV15YJboGTp16oTMzEx4e3vTEjH+yYM0D5uGakRnMDAwgLGxMaysrDBs2DCxF0ZpzeiywqXnZuLEiZg8eTL27duHUaNGwc3NDU2bNhXqyxEsSyspKUFubi6MjIzoxUdcMzdQn6EzNTWFra0tFZ5hyjUsLCzg5+cn02cTFPSRxurVqxEdHS10v6urKzZv3izTvrp06YKsrCwoKioKHYv8hIaGwtjYGJaWlmJX0kT1JPXt2xfjx4+n52t6ejp++eUXmJmZoaSkhPotmpiY0NVeLn1K0dHRmDVrFpydnenjP/zwAzZs2IANGzYgKioKcXFxAOpX6U+cOIHmzZujV69eIo9ZOTk5oVUvMzMzsd+bioqKkFG8IMrKypgyZQqmTJmChw8fIi4uDqampiwfMx6PhzVr1og1Jf/xxx+FJsmCPUM8Hk9qZlYwK8sFW1tbVg82UJ9YUVNTYwV8khIyDEw/oOAKDHO9lCTQAdRP5Lj68kZERKBNmzY4f/48K/NfVlYGX19frF27lhX4ZWRkYMeOHbh27RpqamoQFRWFkSNH0t+Da/9aQ3Pu3Dns3r1bqEyTYcaMGYiPj6e3Dxw4QDP1wP8SvEC9B1phYaHYAFKwCmLz5s1CwkRZWVnYu3cv9dwUV2rGFXNzc6kJzHv37sHU1FSq5yGDn58fevfujUmTJgmVVKuoqGDy5Mmorq4Wu0rGz/Xr13HmzBnk5eUhIiICoaGh1NuSn6qqKpSXl7O+23fv3rG2ad++PXbt2oWcnByW8Bnjg8qgoKCAR48esT4vfy/0x48foaioiMjISMTExGDw4MH4+++/0blzZyQlJWH69OlSzyVB9PX14eXlhYiICJG/OcNvv/2G0NBQXLlyBSNHjkRJSQlWr15Ng0MNDQ3s37+fU3KNC1z8srnsIzExEebm5jh8+DCrgio2NlZIc+Du3bsICwvD9u3bsX//fgQEBEBRURHR0dEiPROlYW5ujiVLlmDcuHFC7SZMRYW1tTUSEhLg6uoqNDZJS+7LWjlXW1vLWmWvqakR8mA1NDREenq6UEJ13rx5rITqkCFDcP36dWhqaorU2hBMVMTExNBScsE5xNChQ+k+mPN2w4YNrOCxrKwMb9++BVCvryC4yl5WVoZly5axAsjY2FiEhISgWbNmOHPmDHx8fBAWFoYePXrIFHcA9QJd4sSOioqKcPz4cal+598DSD58fHzg7e2NAwcOwMHBARMmTIC8vDyNwCsrK1kTkPLyctbtqqoqAJBJne7Ro0dCYjW2trYIDw//rM8grVG+IdmzZw8mTpxIBUBEIbgS2rt3byEjeX4ESyNatGiBgIAAmJiYwMnJSab3x2VlLi0tDWlpaYiIiMCiRYswbtw4WFpaCjUcS2tGlxV/f384OzsjJSVFqOeGwcHBAf369UObNm0QGBiIxMRElJeXs4IMAEITBaB+8iWqn6FDhw60jIFRBnz8+DG2bduG5s2bY+nSpTA1NcWpU6ewdu1aiQ3U0pBUAnrq1CmaOT116hRWrVrFerysrAy3b9+W+TW9vLxw7tw5ekFv1aqVyGzrmzdvMG/ePInqmaIoLi5GWVkZANGCBm/fvmUJGnBV87t9+7bYPhhnZ2f6O+zatQurVq2CoaEhUlNTRa4mNialpaVIS0vDoUOH8Pr1a6FzMisrCwEBAWJ/91atWgmJcAmWUxFCxAruAMLiLVz4559/EBkZKVS+V1RUJHScdevWDbW1tbh06RJyc3NhYWGBvLw8VuDj7++PWbNmQVdXFy1atKArMPyql5IwNjbG2LFjsWHDBpoQEvf7c1WhTExMxF9//QUFBQXY2dkhMjIS5ubm0NLSYn1nonq3lZWVpU7uvpSWLVuKnJBcv34dWlpaQmV8K1euZAWQ/EIb/v7+mDZtGoyMjIQ+y4IFC4SMzMWRkJCA8PBwWmoWFxdHS82Cg4NZry8NaYFOUVERjhw5grS0NNy6dQuWlpa0tFscr1+/xv79+8WuniYmJmL58uXYtGkTa5Vs8+bNQiWWLVu2ROvWrdGsWTN6fhkaGgollu3s7ODk5ISpU6eic+fOePPmDbZt20ZX9C5cuIDHjx9DV1cXffv2pUHV+fPnsWTJElaS193dHS4uLrC2tqal44cOHYK3tzdev36NmTNnwsbGBjt37qT9u8zn+Pnnn1mrO1xZtmwZ3NzcoKurK3GlLCwsDFFRURg0aBB8fHzw4MEDFBYWIiQkhLUdl+QaF8LCwpCYmAgNDQ04OTnh0aNHUFVVZQmHSWPBggVwdXXF2rVroaOjQ8W2+FfTBF9TV1cXhBCsW7cO4eHhaNOmDR1D+FfN6+rq8PTpU6HrAH+pPbN/wVV5/uAqMzMTjx49wvr164XOzYZODrZv356lB9GmTRvWbabajEtCNSgoCIBkZX9+CgsLMXXqVKmtMED9YoxgNVVtbS2mTp1KRaAEV/qaNm3KKi8F6sdfCwsL2manoqKCpUuXwsbGBiUlJTKpYv/+++9IT08XWc7MVdTpewDJh76+Ps6fPw9FRUU4OTlh4MCBKC8vpwHPihUrOO1HFnW6jh074ubNm6w+ulu3btHVIVmRtbH7Szh58iQmTpyI48ePi3yc6SNkZKfFrdJI48GDB581ueGyMqeqqgoPDw94eHjgwYMHOHbsGHx8fKCkpIRjx47R5zo6OsLNzQ2Ojo7g8XjYv38/kpKShCTjufLTTz/h+PHjQj03ggENv3jSzJkzOe9//PjxWLFiBUJDQ8VuwygDKikpUUEWZWVllJeXIzExUSibKSupqams2/wloF27dqUqkEy5JT9NmzYV29sqCXV1dRw7dgzjxo2TKIKiq6uLa9euSVxhEFw95/F4uHbtGk3Q7NixQ6o8uCxqfuImO4qKiqirq4OzszPu3buHZcuWwcLCgtsX0gDU1tbizJkzOHjwoFQroZYtWyI/P59TWbg4mjdvzjkA4MrSpUuhpaWFQYMG4eHDhxgzZgwVlxDkxYsXcHd3pwHm4MGDYWFhgbVr19LfXtwKDFfGjh2Lc+fOoaKiAra2thJXA7iqUK5atYoq2UqaAEhbPWUIDw8XuSIZFBTEEsHiirOzM3x9feHk5MSqjpk7dy7OnDkjdI0XvM1/Lq5evRqtWrVCVVWVUGknwK6C2LNnD4YPH47OnTsjLS2NlQguKCigCpJTpkzBmjVr0LNnTxw8eFBiYPc5tGvXDtOmTcO0adPw6tUrHD58GNOnT0eHDh1gaWmJMWPGCE24Bw4ciPv37wupMTLIskrWu3dv/Pnnn7C3t0eLFi1w+/ZtKCoqCk2AGZuVY8eO4d27d+jUqRM8PT1ha2tLtSF++eUXrFmzBps2bYKenh6WLVuGvXv3Cq3wT548GT169EBqaiqePn0KFRUVbNy4EYMGDcLz58/h6ekJMzMz/PPPP9i9ezdLffjYsWMie7yl8enTJ8yePVvs4/wJb2a1kQmIhg0bhr///vuzx3VJKCsr448//qC31dTUsHjxYpn20aNHD06raQyPHz/G9u3b8eDBA5SUlGDMmDFo1qwZfR+Cq+aCQYzgqhuX1eDAwECxjzk7OzdocrAhK9KWL18OKysrGugxiq7iGDFiBNLS0oTU2oH6axd/MC54G6gPzJl+T2tra5E94IJIsvWRVRVbVVUVd+/elanKQpDvASQfJiYmMDExgZGREXR1dYUEXkRlI69duyakkCp4sAhmdvh/SHd3d8yYMQMTJkxA165d8ebNGxw4cEDiSSiNAwcOYPfu3Xj//j127NiBqKgoBAUFifQW+xIYiwVJkupcVmn4Zae5ethwQZaVufz8fGRnZyM7Oxs8Hk+oAdze3h5t27bFvn370LVrVzr4i8reSELwtRUUFNCpUyfU1tbSvi8uQTV/lkywZp9pAv/c1VGmD+xLkVYCykxO+/TpI/Pqsjhev34NPz8/+Pv744cffmAdS/zlS8rKynB1dYWGhobQZJspSxZcPZeXl4e5uTlViePit2hsbCzVKgOozxheuHBBZCBx4cIFdO/eHXJycjh8+LBMgcqXsmLFChw5coR6q0mzElJVVYWtrS1+++03oRInruXejbES9vLlS+zbtw9v3rzBokWLYGVlhQEDBsDHxwcuLi6sbZctW4YpU6bAwcEBgwcPRvfu3bFmzRpERUXRAFKUoI0sv8vq1as5+/JKm1QxK6pJSUlISUnByJEjMXToUPz+++8it2dWT/X09IT61/Lz8/H3338DqJ9oC1o6lJeX48iRI58VQDIJWMEMP/P5BD+npM99584dZGZmSlVpXr16Nc6dO0f9Vtu0aYPw8HC8ffsWXl5etMceEF9q1hj89NNP8PLygpeXF65du4YlS5YgODgYt27dAgBakaGsrAxHR0eMGTNGyGKBf+WQyyrZ/PnzMXv2bAwfPhxeXl60GkLw2sR4aQoGUXV1dUhJSUFcXBz09fVx9OhRJCcnY9u2bXj69Cm2bt0qsn1h0KBBqK2tpSKBTDD8888/09aUwMBATJ8+Hbt27cKnT58wbdo0PHv2TOYWBqC+9SM5ORkODg4iV4fEJbwFP39DI4u9iCRkaU9QUlLC27dvcezYMQwePBjNmjXDvXv36PNlLQ8G6nuyT5w4gbdv38LFxQW3b99m+RmLOgZqa2vx9OnTRkkONhSyeIwD9RUFCxYsQHR0tNDvUVFRAXNzc9Y++YNzwcC8rq6Okx6HJFufR48ecY47gPrrnbOzMzp27Cg0VnPt+/4eQPIRGRmJ8+fPIyoqCi9fvoS+vj6MjY1hZGQkNqPr5uYm1LfH5eBh1KjGjx+PNm3a4PDhw3jw4AFUVFRk7r3gJz4+HqmpqRIN4xsKwVpzUXBZpeEPIGXxsPkcBFfm/vrrLxw5cgR37tyBkZERZsyYAUNDQ5GljWPHjsXYsWNZ93FR8+SHi+9SXV0dampqMGrUKJiYmEhcSQMgsmZfWVlZSHKaK9LU674E/hJQpgS6adOmYsugZR3IRSm8iaJ79+5wd3cX+7ik3kaml4CL36K7uzunPiUXFxf4+/tjxYoVGDZsGJo0aYLa2lqcO3cOixcvpuXVX5vHjx8jMDBQ5GqjKPr378+5v0sc4qwovoR27dqhrq4O3bp1w7NnzwAAPXv2RH5+vtC2d+/epRNX5rwyNTWFn5+fSEGbS5cuITY2VqKgjSh++OEHTr68orLX/DD36+vrU0+7AwcOICQkhCpPT5gwgfZ5Supfa968OS5duoTi4mIq8MNPs2bNZF41YRA3WWV8yGRJHKipqSEvL0+qEfnBgweRmppKx++hQ4eiT58+sLa2FlkqJ6rUrDEghCArKwtpaWn0WsMfEDIVGS1atICpqSlqa2u/uCWlb9++OHnyJID6RM/gwYNRXl4u9B0+f/4csbGxQuXeL1++xKdPn+hK9ZgxYzB//nzo6enh0KFDIie/z58/h5ubG3g8Hrp06YLc3FzIyckhKSkJPXv2pEbwffr0wYkTJ3D27Fnk5uaiY8eOMDIyQuvWrWX+nFlZWbh37x4iIyPRsmVLoSQiVw/RhiYgIECsvUhj4ejoiLFjx6KmpgYJCQm4desWrQT4HG7duoUZM2bg119/xe3bt2FtbQ1PT0/4+/vT1edTp05RX3T+c1pJSanRy+S/BFk8xoH6Ob24MVmW0negvhe4srJSagD5xx9/4Oeff4aioiKWLl1KbX3Cw8MxZswYqXEHP6I0AWTluwqrGAoLC7Ft2zZs27YNVVVVLKEIfj5XMZCrVL2sjBgxAtu3b0fXrl2pIhVTuiCLPDIXJCmi5uXlAagfAGWRnd6yZQvMzc0bZJVF3Mrcjh07qDTxpEmTYGVlBTMzM4nmwJIGVX4fRVkQ57tUU1OD8+fPIzU1FVevXoWRkREsLS3FTqwFVUzl5eXRvn17NG3aVKoyoIuLCwghrJKykpISoVIYWTKkDJJKQFeuXAk3NzckJCQIrS7zex8KCq5wobq6GpcvX6YZbz09PTqpl9Svy9C8eXO6am5ra4t58+bh+fPn8PDwwK5du6Curg4fHx/O8uBc1fxSUlIQHh6Ouro6WpbStGlTzJkzB/b29nQ7cb2lCgoKaNu2LYYPHw4/P78vKiP9/w3GdmDJkiVwd3eHqakplJSUsHnzZiHvXgsLCwQHB0NDQ4NeQ+/du4cFCxZAS0sLBQUF1OeMgRG0+fnnn79IiEaUL6+sdhn8XLp0CSkpKUhPrGIcxAAAIABJREFUT4eqqioWLVrE6l9jENW/FhoaCn9//8/+LAwXLlzA0KFDxSYc7969C09PT5l8JVevXo0DBw7QIIP/fOAPxAYPHoyMjAzWuVBWVobRo0fj4sWLUl8TELZb+RKuX7+OtLQ0HD9+HG3atIG5uTksLCwaxGvyc2D64Pmvi5MnT0bbtm3Rpk0bqly5a9cuTJo0CVu2bGHNW9TV1ZGRkSE2wT59+nRoampi1qxZ9BiOiYnB1atXkZycLDQPklY2yAVJSqKyCrw1JFztRRqanJwcKCkpoUOHDigqKkJubu5nJ/ns7Ozg4uKC0aNH0/nLtWvXsGjRIpqcGD16NGxsbNCyZUtcu3aNig0aGRkhOzubVq59a8jiMS6J0tJSkYkPcRYmQH0Z/5UrV6Cnpye0Giir+KWsPH/+nM6VRFWNSeJ7AMnHixcvcOnSJVy+fBmXL19GkyZNoKurCz09PaFmVobPDSAbS6p+yJAhyMjIkGoY31jk5+dj0aJFePToEYKDg7Fw4UKZZKd9fHxw/vx5DBgwABYWFiL7QrgiONEmhEBZWRlLly4Vyhy9fPkSubm5dKVU8DUlDaqzZs36rPfH5QJVXl6O9PR0pKamIicnh1ojCGaNxYl+cJl8bt26ldN7lRXBZnl5eXl0796dtZr19OlTPHnyBKNHj6afQ9D7UBaYjHd1dTUVbeDPeEsrhZaTk8OHDx84mTXL4rcIcLPKqKiowPXr11FSUoIOHTpAU1NTqJeBCXq8vb3RtWtXvH37Fps2bUL//v2hr6+PrVu3olOnTl+1H5ohLy8PmzZtEmk78DnJgIaCUVicO3cu8vPzMWfOHJSXl2P58uVCibCTJ08iICAA1tbWSElJwfTp05GSkkInt3v37hWZ4MrJyYGzszMtAf2WKC4uxsKFC5GdnY1ffvkFT58+Fdm/FhwczHpeTk4OayWB8RwTrBSRhLm5OdLS0sQmHBmhC1kCZUm+tPzH/fz581FWVkb7+hhPQ2VlZaxcufKLgnNZMTExQUVFBUaPHg0LCwtWAM/AlOQuXLgQ4eHhrJ45QT5XAZwfUf6UGhoayM7OxuvXrxEcHIytW7fSJNiLFy9kmmTr6uri4sWLrIoeHo8HPT09XLt2jZMRfEPAlFA2hL3Z58LVXqShaYhzmGHw4MG4dOkSmjRpwvqt+P0pNTU1cf36deTm5mL27NnYs2cP8vLy4ODgIJSs+5bg4jHO32IiizAbIHnRiMv1TBaPRy4UFBTAx8cHd+7cQZs2baj4Z2xsLOcFnO8lrHyMGTMGSkpKmDBhArZt20br8yXxudmUxpKqNzAwwNKlS+Hn5wc5OTnU1NQgMjKSVaPeWDC9Mbq6ukhNTUXbtm1llp1et24dysrKcPLkSRw5cgShoaEYOnQoLC0tYWhoKJPMs2ANO//KHENhYSFmz56NmzdvQl5eHnv37sWkSZMQHx/PEja6f/8+a1CdNWsWDAwMsHz58s8OILnA+LdZWVnRVZC4uDjWgC9J9ONzehwaAi4loHfu3IGjoyOmTJlCA8jy8nKUlZVh0qRJQt6HXAgJCYGVlZVQxjs4OBjJycmcypcGDRoktbcRkF3QgEufkpKSklRZ95SUFOzatYu+5i+//ILffvsNdnZ2WLhwITQ0NGif5tfG19cX8vLynEqvvwb811gVFRXs3LkTQP1qlpqamkhF6FGjRqFLly7Yt28fdHR08PbtW0RFRUFbWxsBAQGcBG2+FZhJS9u2bfHkyROZ+tc2bNiAmJgYunpfU1ODmpoaaGlpyTT5TEtLAyBd8EKWaxXX5EhQUBCCgoIwYcIE8Hg8NG3aFGZmZggICJD5Nb+U3NxcAPVKyoIWXYI2AUyCUNYVgYagTZs2aN68OX766SdawaKhoYGcnBzOtgkMysrKeP78OetzPH/+nF67ZC0b5IKkEsrGqPriCld7kYakoc5hhu7du+PMmTOsZFBWVhYrUdqxY0d8+vQJKioq1GdZRUUFhYWFX/x5GhOuiq4MsgizSUPa9YzfW3737t00+RQVFYV9+/ZhxYoVMosOrlixAr1790ZSUhKUlJRQXl6OlStXIjg4WGpswvA9gORj8+bNuHTpErKzs3H8+HFoaWlBV1cXurq6rNWQkpISbN++Hd7e3tQwu02bNli5cqVEgQl+GkOqHqhvRmf6Eggh0NDQoIbxjcWHDx8QFBSEixcvIjAwkPa0ALLLTgP18vQ2NjawsbFBVlYWwsPD4e3tjR9++AGWlpbw9PTkJDPcrVs3vHz5Et27d0dFRQV27NiBtm3bsoR6li5div79+2PLli0wMDBAz5494ePjg5UrVyIlJYXuS9Kg2piUlpbi5MmTSEtLw507d2BoaIh58+axtuEi+vE14SqcFB0dDS8vL07eh1y5c+cO4uLiWMIc7u7uSEpK4rwPLr2NDLL6LTYEooKU2tpaOkBz7cFrDO7fv4+srCyq6vtvI+4aW1NTg6SkJNja2oqU0R84cKDIvmuugjbfCvwT6OLiYpn613bt2oXt27fT0v+QkBCEhYUJycF/CaJKKLnAdQVSWVkZUVFRqK6uxocPH9CuXbuv1n8mCFd7AAC0P1tcErkxj7PffvsNa9asgZeXFzp16oT09HQoKipCSUkJysrKMk2yp02bBjc3Nzg5OVGRwK1btwpZUfE//0tZtWoVJk2aJLKE8t+Eq71IQ9LQ5/DChQsxc+ZM6OnpoaKiAn5+fsjIyGD5OA8ZMgSenp5Yt24dBg4ciLCwMCgqKn6V3uIvQVZFV1mE2QBIFOYqKirCjh07hFYznz59iv3798vs8ciFy5cv48yZM3SsbtmyJQICAjB8+HDO+/geQPIxdOhQmpH++PEjdu3ahfXr1yMkJIS14hMUFITKykoQQrB06VIYGBigRYsWWLx4MecyrcZSoxJnGN9Ylcrnz5+Hv78/evfujdTUVCH7EVlXaYD6rPDRo0dx9OhRfPr0CWPGjMGSJUvQtWtXREdHw9XVFfv375f63pKSkrBx40ZcuXIFy5cvx61bt9CkSRM8efKEKp1euXIFkZGRaNasGR28mAGHH0mDqixw8V3q2rUrTp06hbS0NFy+fBmDBw+GjY0NNm3aJOQFB0gW/fg34CqcxNX7UBakZby5IOuq+dfG3Nwcbm5umDVrFhWmiIuLw7hx4/Dx40cEBwd/kTT3l9C7d2+8e/dOSL3z30LSNfbVq1ews7NjBZCCZUJz585FVlYWLRPiKmjzLcI/OW/SpAkUFBSoHYYoKisroa2tjcLCQty5cwcKCgqYM2cOxowZwwoavgTGSkhWBMeNkpISZGRk0FaT6OhozJ49W8hflp/G7i0S5HMm0A3Rey+tD16QgIAABAYGoqSkBL6+vvD29kZ1dTWWLl0qs+iGo6MjFBUVcfjwYRQWFqJr166YO3cutT6QdUWTCwUFBZgxYwb1nNTW1saqVavg4OCA6dOny7SvhkSavUhj0NDn8ODBg5Gamoq0tDR06tQJHTt2REpKCmvhZNGiRdiyZQvk5OSwZMkSBAUFoby8XKg8/r8OF2G2mTNnIiIiAq1ataKVGKKYP38+Pn78iLZt26K4uBi9evXCqVOn6IKLLN7yXGnWrBm1kGMoLi6Wya3hewDJx7t375CZmYmsrCxkZWVBXl4eZmZmQhewGzduID09HW/fvsXDhw+RlJQEZWVlmSaWjTHRePbsGZ48eQJ1dXV07tyZ1kQ/evQI/v7+nKV5ubJs2TLs3r0btra2mDZtGsrKyoQGq169esm0SjN69GgUFBTA2NgYgYGBGDp0KKt/wtnZmXOJwJ49e7Bz505UVlbiyJEj2Lt3Lzp06ABzc3MaXLVu3Ro5OTno2bMnfd7r16+FpPT9/f2xePFikYOqLHDxXVJUVISioiJGjx6NuLg4+t0xJVAAW9ihc+fOuH37NjUkB4B79+41iPnx58DF3oJBmvehrMia8RbF56yaf038/f0RExOD0NBQFBQUQEVFBdbW1pg+fTru378PJSUlWqL3tWBWkH799VdMnToVdnZ2QqJUjSGN/yUwEwAGLmVCohS2+WmIFZSGRJJ3bPPmzSUmVlRUVJCTkwNVVVW8f/8e5eXlUFBQ+Cxz94ZGlFDRvXv36Oojo1j6pcql/zb+/v5o27YtvZYxvff8olrSEBxzBOE/Zp8+fYqnT58iOTkZANChQwcYGxvDw8NDbE/6jBkzEB8fL/b17ezsYGdnJ/IxWcsGufCtllBKsxdpDBrjHO7atStmzJgh9vHmzZvD09MTQH1wk5iY+Nmv9S2jpaWFwMBABAUFoWfPnkhOToaSkhJLkPD27ducxoTr16/jzJkzyMvLQ0REBEJDQ+n8D5DNW54r1tbWmDlzJry9vaGiooI3b94gJiZGJmu67wEkH8bGxlBXV4ehoSGmT58utv+guroaAJCRkYG+ffuidevWKCwslKlsq6Gl6vfu3YugoCC0atUKPB4P27Ztw4ABAxAXF/dFtiCSYPqJUlJSsGfPHpHGz7IKEHh4eMDU1FRsFqR3796c+wXev3+PXr164cyZM2jfvj1+/fVX1NbW0t8PqM+Qurm5wdHRETweD/v370dSUpLQZFdVVZUOqp07d8alS5fA4/FErghKgkvPjZqaGioqKli9MvzfreD36u3tDTc3N1hbW6O6uhrr16+noh9c4A9MxSGLLxrXElAu3oeyIi3jzYXPWTX/migoKOCPP/4QKbAhrvSyseG3e1BVVaXCWPyKut9SALlz507s3LmTdexxKRP6t3qKZSU/Px9v3ryBlpYWVXrm8XgyrfZMnDgRkydPxr59+zBq1Ci4ubmhadOmrETVt0TPnj2pWjoThLi5uUm1+viWaYjee67HLH9POlMSV15ejurqaok96VevXhW5P2mr+R06dGhQI3iGb7WEUpq9SGPQUOcwl2ogJtD/VoXUGprAwECsXr0aVVVV8Pf3x9y5c6kwG8Pw4cNhb28PY2NjdOzYkfV8/vGwZcuWaN26NZo1a0bbLgwNDWmVhCze8lzx9vZGXV0dQkJC6FzJysoKbm5unPfxXYWVD0H53Vu3bqF169ZCE1l/f388e/YML168wOzZs6Grq4t58+ZBXV39s733vpTRo0fDy8sLFhYWSE5OxtWrV9G2bVucOHECixYtktmX5msjys5CEFlLB+3s7DB27FhkZGSgR48e8Pf3R3x8PLKzs1k9N8eOHcO+ffuQl5eHjh07UtEafkQZhzMm8N8Ct27dYn0Ga2trzkkKUbYQ8vLyqK2tBVCf7bp58ybn98LV3uLcuXMN6n1ICEFpaem/HuA1NkzJ6suXL4VWaf/NAfrJkyd49uwZnXx+qaJuY3Lw4EGUl5dj4sSJYi2FNDQ0cOPGDXqbX2nwWyYxMRGrVq1Cy5YtWUJGpaWlEqsSRK32XLt2Df3796dKxmVlZXB2dpapJJyLlZCsiUbBwJfH4+HYsWPIyclh9a5ramqiV69e1KqJf3Xgv4CRkREyMjLA4/FgbGxMy1bFWUB9Ca6urjAwMBBZrbFhwwbcvn1bZE+6KEV5/tX8W7du0dV8e3t77Nu3DwoKCjKLfnClqqoKW7ZswdSpU/HhwwcsWbIE5eXl8PPz+1eTH/+WvQj/OZyYmIjy8nKZz2FdXV2p3tRMj+mUKVPECql9S0nEr4E41XdBizJnZ2eMHDkS9vb2GDt2LFavXg1FRUU4ODggKyurUdWi6+rqUFJSItPxQF/3ewD5Py5evIjFixfj9OnTiI+Px4YNG6h3GH8AxjQkKysrY/To0Xj58iVOnToFBwcHkQb0XwNGOllOTg48Hg+DBg1Cz549ERMTI9Pq0b8Fv0rshw8fhMrf5OTkZM7S3b9/HyEhIVBWVkZYWBgePnyIkJAQrFmzhrO6nSjj8OLiYvzzzz8yG4c3Bg0RNH369AmEEGzduhXPnz+Hr68vOnfujMLCQkRERKBLly4S5eQFkcXegqv3oTQeP34MNzc35Ofn49dff8X69evx008/yfpV/CeYNm0aCCEYOXLkNzNA37lzB05OTrC3t8fcuXMB1J87/v7+yM7O/ixF3a+NNB+wxvLubWiGDBmCsLAwmcQQJCHN4kgajTH5ERQHk5eXR48ePTBv3jzWccb0YB85cgSXL1+Gnp4exo8fjxEjRsik6N3Q3Lx5Ey9evBD6TgQTl0zpqJeXFyZNmgRPT08oKioiICAA586da9D3pKuri/Pnz4v8XsrLyzFixAiRXtKMny8/JiYmiI2NFbma/+HDB4waNarBfamBevVvHo9H1b8DAgJw//59mJiYwM/P71+bn4njW7AX4YIs3tRaWlrflJBaY8FVyEsSNTU1UFBQwP379/HHH39gy5YtuHnzJm2x8vT0pOXADU1paSlCQkJw/Phx1NTUQFFRERMmTICvry/nOe33AJKPiRMnwt7eHpaWlhg6dChWrVqFjh07wsvLS6S315cOrA2J4ORm4MCBOHbs2L9etvE5NFR29cGDByInrZcvX6YZP2nlFkFBQY1qHP4l8AdNvXv3xvr16z+r7JNBT08PZ8+eZV34q6qqMGzYMJm9uQghQiWgR48eFVkCysX7UBqurq7o3bs3teB5//69WIGe/zqDBg3C2bNnxYqf/Bt87urFt4QsRvbfMsOHD8fZs2e/uB/z/fv3mDNnjlSLo/8KxcXFOHHiBOLi4lBWVtbgK3hcWblyJf766y/88ssvrIBGTk5OSKcgJycHixcvRnh4OJ48efJFgjbS0NXVRWZmpsi+9NraWujr67PGgfLycrRs2RI1NTU4efIk2rZtS1V+/43VfH71b1tbW8ybNw/Pnz+Hh4cHdu3aBXV1dfj4+DToa8rC17QXkaXkVFakeVPb2dkhMjLymxFSayzCw8NZt/mFvPgFui5fvoyUlBQUFBQgKioKf/75J2bNmgV5eXloampCT08Pw4cPx7Bhw+h3lp+fj/Ly8kYtv/f19UVZWRlmz56Nzp07482bN4iKikK3bt1YZbiS+LbSMf8yr169grW1NW7cuIGamhoYGBigSZMmLNEP4L8xsDZv3vw/GTwCXyZEUVdXh6qqKhBCYG9vj8zMTNbFuqysDO7u7nRwk+Zbl5GRgb179wr1OrZq1QoBAQFwdnb+1wLI8PBwjB07lgZN4eHhXxQ0NW3aFK9evWKtzj58+FDmPk9ANnsLLt6H0rhx4wbi4uIgLy+PefPmyVT6+l9DVVUVHz58+KYCyMZQ1P3aiBLI4T+OvjWBHHFYWVlh/fr18PLy+iKxjmXLlnGyOPqafG6rwz///IMjR47gxIkTaNeu3Vc3c+cnLS0NO3bsgLq6utRtG6r3nguy9KQfPnwYy5Ytw7Vr1xAZGYnDhw9DTk4ODg4OmDFjRqOIfkiDq/r3v8XXtBcpKyuTWnL6uYjzpg4MDATw3xJS+xKkCXkBwP79+xEdHY3ff/8dGRkZAOpXycvLy7Fo0SIkJCTg0qVLOHbsGMLDw6GiooJhw4Zh+PDhjVrWDNRXXJ46dYpeS9q2bYuoqCiMHj36ewD5ObRp0wb379/HgQMHoK+vjyZNmuDChQtC1hTf4sAq2GQrSm7+W+tDagzevXuHMWPGUJsVUQE9f2mXNN+6srKyb9Y4vKGDpunTp8PR0RHjx4+nGamDBw9+dbn7z4EQQjPnrVu3Zgkl/f+GkZERnJycYGlpKdTT9W8O0A2tqPu1+a8I5IhDT08PcnJyqKurQ2lpKTZv3vxFhuVcLY6+Jt7e3vR/Lq0Oq1atoiVa48aNw+bNm9GnT5+v9n5FIScnR3sCpfE1e+9dXFyk9qQzbN68GTExMeDxeNi9ezeSkpLQoUMHTJ48GTNmzGgU0Q9pyKL+/W/wNe1FLl68SEtOg4ODJZacyoo4b2p+tdX/gpBaY8Av5AXU9wInJCSgT58+2Lp1K9q3b4+EhATY2tpi0aJF0P5/7d17QM33/wfwZ1RkGktKmjG3MpSiqEOR0rpLRJZL5ZtyG1mbubS1jVIusYaIuW90GCqV6rsuoxGFfF2aTCoqTqGTdOHz+8Ovz87ZOXFK9Tnp9firPudzPr3OiT7n9fm83q/XqFEYNWoUFi5ciOrqaly+fBnnz5/Hzp078cUXX0BPT++1HY7fhpaWFh48eCA2gaCsrKxRlZSUQIpYtGgRXF1d0aVLF+zduxeZmZlYsGABNmzYILafPJ5YZbl63tRFtm2JpqYmkpKSUFVVBRcXFxw/fpz94wW8uhIq2g3rTXPr5HlweHMnTXPnzkW/fv0QFxeH3NxcaGhoYOvWrWxZkjxrT5X4ly5dYu9GiOLyBN0SHXVJ4zT3XGFZRxy1JtF1c0ZGRm9cR1dSUoLAwEC2mkgezJkzB2vXroW3t7fEBaD6DtXS1t6fP38eO3bsaLG192ZmZliyZAn8/PykrkkX/TxRXFyMMWPG4M8//4SKigp7N1UoFALg5m6+rN2/udKa40UUFRUxYcIETJgwgS053b59u9SSU1k8e/bsjbOpJ0yY0KYaqb2thhp5if69fPz4Mfu66//Nq6urS53b2KlTJ6ioqEBZWRlKSkpQVFREVVVVs8dd30By6NCh8PDwgLu7O7S1tfHw4UMcPHiwUXfEKYEU4eDgACsrKygqKkJRURFCoRDJyckSpWLyeGJt61fPRTv1/ftqZT1Z/wDV/x7+/QFblKxz6+R5cHhL/Ozx48e3SElNS3vTFW/g3bkDf+DAAa5DkNCYuxekZYiWPEVFRcHMzAyampqIiYnB8+fP2TVzZWVlOHjwoMRw+ry8PBw/fpw9hqwjjrgiSxIydepUiQtgAoEAgYGBzZ5wy2rnzp2oqKjAr7/+yr6G+ouc9Rd5N2zYgO7duyM9PV3q2vstW7a0yNIJV1dXODg4vHFNeq9evdh1cPXLD6KiotjmaFx8Hhk1ahT27NkDe3t7nDp1SqwD5o4dOxrdxb25cTVepKGS08bcUODxeG+cTf38+XO2kZroGBihUPjaMTBtlei8UuCfRl6i5Z+GhobYunUrli1bxm7bt28f2w1YKBQiPT0dKSkpSEtLg5KSEsaNGwdXV1fweLwWWaYiOnKrb9++SE9PZ7/X0tJix4jIgproiNixY4fE4OWzZ88iICBAbMHx4cOHERkZiTlz5iAsLAxr1qzBzz//jGnTpnG6tqIta85OfRMnTkRycjJb0iVNQ8mEaLnF/v37W7R98tt6U9MPoHFJ040bN7Bx40ap4yGauuC+tcjz76m5VVdXIyYmRiIBuHPnDmcfioHm66hL3k5oaCjS0tKwbds29OnTB3/88QfWr1/Pjnry8vJCRUUFPvjgA5SXl2PgwIGIj4/HjBkzJMrVZRlxxJV/d8mVZvTo0QgLC2OTyOPHjyM4OBjDhw/H7t27WyNMCUVFRQ0+Vp9MjBs3Dnw+X+ryiYKCAnh4eEht7Ndazp07h5UrV0JVVRXbt2/HvXv3sGzZMnYNIhca0/2bC1yNF5FWcurg4IAJEybIfAzRxE/0oofoNh6P1+YbqTW3Bw8ewMfHB8XFxaioqECvXr3QuXNnREREoE+fPhg2bBgGDx6MTz/9FOPGjcOQIUO4DrlRKIEUYWlpCRcXF/j6+uLJkydYt24dEhIS4OPjI5FYyvOJtb27ePEiRo0ahfPnzzeYQBobG7f5covmTpqmTp2Kjz76CLa2thLtztviXcl31eeff46cnBx88MEHeP78OdTV1XHx4kVMmTIF33//PaexNUdHXfJ2eDweoqOjxZpYPXz4EM7Ozvjjjz9gYGCAlJQUPHjwABs2bEBkZCRSU1MRERGBw4cPs88JDAzEF198IbGOUl7IkkBmZGTAz88P/v7+iI6Oxl9//YUVK1bA3t6+laKUTiAQICkpCcXFxVBXV4elpaVYsihttqKoUaNG4eLFi60RqkxqamqgoKDQrM1amqIx3b9bU2uPF5FWcmpnZwcrK6sWacAENH0MTFvT2EZeL1++RE5ODu7fv4+ePXtixIgR7O/b09MTly9fxtChQ2FmZgZzc/NWG+lSWVmJkydP4v79+xI3DGTte0ElrCIOHToEDw8P5OfnIz09Hbq6uoiOjkafPn0k9rWxsYGNjQ0HUZI3qV8oPnr06Ab3EZ1b11bLLZq7TCgvLw+HDx+mD/xy7uzZs4iNjUVJSQl27NiBbdu24cSJE4iNjeU6tGbpqEveTv06MFEqKirshab33nsP3bp1g7KyMluuZG5uLvGh4fTp03JXetzYpQ4mJibYvn07vL29oauri/j4eM67F1+9ehVeXl4YMGAAevfujbNnz2Ljxo2IjIyEoaEhAPlde1+/9ON1uCxxbkz379YiOl4EAL7//ns8ePAAX3/9NX799Vds27at2bvDylJy2hIXydt6IzVZNLaR18OHD/HixQuoq6uDYRj2wpCRkRH27NmDqqoqZGRkICUlBfPnzwfDMDAzM4OZmRlMTU1bLOFfsmQJioqKoK+v3+T14ZRAitDU1MTBgwfh5eUFXV1diRIXWU6msg4QJS1HlpEBH3/8MRYuXChWbvH+++8jPDwc4eHh2Lx5c7srt/jkk09w9+5duR9q3N4pKSlBU1MT7733HnsRwcHBQWIuFWmfxo8fD39/fyxbtgyampooKSnB1q1b2e7TgwYNwqFDhzBz5kx06dIFOTk56Ny5s8SHCGtrayxcuBCTJk1Cz549xZIaac2SWoO9vb1Y1cW/O0/XV12EhISIbR8+fDgyMzOxZcsW9i4ZV92lg4KCsGLFCri4uLDb+Hw+goOD2S7u8rr2XnT9lDTtodNmY3ExXqSqqgpVVVX49ddfceTIEQCSJafNvaSjvTRSa0wjrz179iAkJATvvfee2N150SRTRUUFFhYWsLCwAADk5uYiNTUVQUFBKC0tRU5OTou8jqysLKSlpb3V/HpKIAG4uLiInRyrqqpw9uxZODk5sb90Pp/PlkAUFxcjJSUF9vb20NbWRklM9ANBAAAgAElEQVRJCaKjo2FlZcVJ/EScLDOQvvrqqzY/t665DRkyBLNmzYKFhYVEd8C2MMqjvejXrx9SUlLYsuKCggIoKyvjxYsX3AZG5EJAQAACAgLg4uKC2tpaKCkpwdbWFqtWrQIA+Pv7Y+nSpTAzM8OiRYvg5uYGAFiwYIHYcf744w8AwPbt28W2KygocLYmWtaqi/LycrHvNTQ0YGdnx3YJ5dLt27fh7Owsts3Z2Rnr1q1jv5fWxVQUVzNJ5bGBl7zjYrwIF02M2mMjtTf9P4yMjMTOnTvFRsdJU11djezsbFy8eBEXL15ETk4O+vfvD0dHx+YMV4yOjg4EAgElkG/L3d1dpv3qu57NnDkTe/bsEZsx6OzsjICAgBaJjzSOrDOQ2kO5RWNUVlayV8H+/QGMyI8lS5Zg8eLF+O233zB79my4uLigY8eObz0HlLwbVFVVsXnzZtTU1ODp06dQU1NDhw4d8MMPP2D16tWora3FmTNnALya12ZkZITKykqJtv7//e9/uQi/WTRUCSQ60okrGhoayM7OZpMIAMjOzoaWlhb7vbx2VZf3ElZ5JO/jRZpLY8bAtBeKiooYN25cg49v2LABFy9exP/+9z/07NkTpqammD59OrZs2YJu3bq1aGwrV67ErFmzMH78eIkkUtYbBtREpwkMDQ1x4cIFsYXP1dXVMDExQVZWFoeRkX+rn4EUHR0tNgPpu+++g4eHh9Ryi9TUVISHhyMqKoqDiAl5s6qqKnTq1AkdOnRAdnY2hEIhxo4dy/mHY8KdsLAwLF26VKJ8s97+/fuRmZkJHo8n03mqoqICqqqqOHXqFHtBrUePHq/9QCRvCgsLER4ejuDgYKSmpmLp0qXo1q0bO0qBCzExMfjmm2/g7OwMbW1tFBUV4cSJEwgMDJT7D9miozGkqe9eTv6xYMEC6Onpwd7eHh4eHpg1axbbrX/dunUoKSnhdIZ4c2tPjdTe1Mhr06ZNUFRUxKJFi6SuM5w/fz7bvVZ0LGBrmDVrFh49eoThw4dL3EyRdSkeJZCQLGGVhs/ns1/PnTsXAwcOhJ+fH7p06YInT54gODgYAoEAO3fubOlwSRPVz0DKy8tDRETEG8st5P1k3txknQ9HuJeRkQETExOUlZVh69at6N69O3x8fJp9uDhpO7755hsEBgY2WCqWnp6OyspKPH/+vMGOlBkZGXj8+DG8vLxgamqK5cuXY8SIEeyHm1u3buHIkSMYOnRoi72O5jRv3jxoaWnhu+++g42NDVxcXKCqqgo+ny92Tm9t9RUyAoEAvXv3hpOTk0SFDHk3yPt4EdI4oo28pI1OA15VNSooKODly5d48uQJlJWVJbpZizba4YKBgQHOnTv3VnfAKYEE8Ntvv71xH9E1C0VFRfj888/xv//9D126dMGzZ88wcuRIhIWFQV1dvSVDJY30uhlINLdOXGPmwxHuhIaG4vTp0/j999/h6+sLoVAIRUVF9OrVi5p4Edy5c0eiHBV41dr/xo0b8PT0xK5du6Q+19jYGN988w2ePXuGtWvXQllZGUZGRmzr+qCgIAgEAmzYsKFFX0Nz4fF4SE9PR35+PhwcHJCZmQkVFRUYGhpyVi20fv16djmMqICAALEh5PLuyJEj+O2331BcXIwePXrA0dERc+bM4TosuSSv40VI48kyPm3fvn1vPI6xsXFzh9Yobm5uWLt2rdRzhaxoDSQgsaD977//ZuczDRo0SGJ/bW1t8Pl8FBQU4NGjR9DQ0GAHABPuSZuBNGXKFGzfvl2sJbKrqyscHBzaTbnFm2RlZYnNh1u3bh3bBpzIj8TERPz666+oqKhAWloa4uPjoaamxq5fJe2bi4sLBg4ciMmTJ8PW1pZtiNWlSxeMHDkSu3bteu2Hl7S0NBw8eFDq38HZs2ezTXfaAgUFBQiFQiQlJcHAwAAqKiooKCho9dmWJSUlSEpKAvBqHeGHH34o9nhlZSViY2PbTAIZGRmJI0eOYN68eejduzcKCgqwZ88eVFdXw9vbm+vw5I48jhchTdOY9cmvu1jEdQJpaGgId3d3jB8/Ht26dROrwqQ5kE1QWlqKJUuW4Nq1a+jevTvKy8sxePBg7NixQ2zILwDk5+fj+PHjKC0txYoVK3Ds2DGxttyEO42ZgURz6/4h63w4wq3Hjx9DU1MT8fHx+PDDD9GnTx/U1NRw1tqfyJdz587hzJkziI2NRWhoKMaMGQMnJyfExsaya12kNUNRUFBAWFgYysvLxS6IiiaM2traqKioaPkX0UycnJwwefJklJeXIygoCDdv3oSPjw9cXV1bNQ51dXWcP38e5eXlqKurkxiHoaysjDVr1rRqTG/jyJEjiIiIELt7MXr0aHh6elICSdq1tnKxqKysDObm5mAYBo8fP27SMaiEVcTnn3+O999/HytXroSKigoqKysRFBSEx48fIzw8nN0vNTUV/v7+mDhxIhISEhAXF4dp06bhs88+w/z58zl8BQR4VWJQr/6qSkvPQHoXeHh4wNLSEjNnzoSNjQ1CQ0PRuXNnzJ49m/N6ffKPOXPmQEdHB5mZmTA1NcV//vMfhIaGorS0tMHSRNI+lZeXIyEhARERERAIBA1+uC8vL0dUVBSuXr2KsWPH4tixYxIXTQFAIBBgypQpSE1NbenQm01GRgZUVVUxbNgwFBcX48qVK7C2tuYsnnXr1mHlypWc/fzmYGxsjHPnzok1EqypqcHYsWNf21SEkHfdixcvsGzZMpSXl+PSpUsYNWqU2OdPZWVlODg4YPLkyRxG2TwogRRhYmKClJQUdOrUid1WVVUFMzMzdg0IADg6OmLNmjUwMjJi14fk5eXBy8sLKSkpHEROyNu7fv06li5dit27d+PKlStYsWIFAMDX1xcLFy7kODpS78GDB9i8eTNUVVXx5Zdf4ubNm9i+fTsCAwOlfugn7VN2djZiY2ORkJAANTU1TJ48GR4eHmL7XL9+HQcOHEBsbCzU1NSQkpICPz8/DBo0CL6+vhLH3LZtGwoKCtrUWluBQICkpCR2WYqlpSXn/0/+3QTrgw8+wPz589tMEywfHx8MGjQIy5YtQ4cOHfDy5Uts2rQJubm51EiQkP8XGBgIfX19lJaWQkNDA2ZmZhKlzFxpjqaJVMIqQllZGWVlZWLzmMrLyyXWSzx48IDtmFZ/h+vjjz9GZWVl6wVLSDP75JNPZJoPR7iTmJiI2tpahISE4PHjx/Dz88ONGzdgYWGBHj16cB0ekQMhISGIj49HXV0d7OzsEBkZCR0dHfbx+hLKgwcP4sqVK7CxscH27dthamoK4FVreTc3N9TU1GDq1KnQ1NTEw4cPwefzsX//fhw7doyrl9ZoV69ehZeXFwYMGIDevXvj7Nmz2LhxIyIjI2FoaMhJTKJNsFatWsU2wQoMDGwzifnKlSvh4eGBo0ePQkNDA6WlpVBXV8eOHTu4Do0QubB//37w+XykpaVBXV0dRUVFWLNmDZYvX465c+dyHR78/f0lmiYmJydjxowZsh+EIazNmzczjo6OTGJiInPt2jUmISGBcXR0ZDZv3iy2n7u7O/PLL78wDMMwRkZGDMMwTExMDPPZZ5+1esyEtCSBQMDMnDmT6zAIwzBRUVGMsbExExUVxTAMw/j5+THOzs7MmTNnGE9PT2bLli0cR0jkgZ+fH5OWlsa8ePFCbHtpaSmzZcsWhsfjMY6OjsyhQ4eY0aNHM48ePZI4RnZ2NuPs7Mzo6Ogwurq6jK6uLuPg4MBcvny5tV5Gs5gxYwbD5/PFtkVFRTHTpk3jKCKGsbKyYoqLi5mnT58yn3zyCXPv3j1GKBQyxsbGnMXUFDU1Ncy5c+eYmJgY5tKlS0xtbS3z8uVLrsMihHNJSUmMqakp8+eff4ptT0tLY0xNTZmkpCSOIvvHiBEjmMePHzM3btxgvLy8GIZhmJSUFMbNzU3mY1ACyTDMb7/9xlRXVzN1dXXMxo0bGXNzc2bYsGHMpEmTmG3btjG1tbVi+9+8eZPh8XiMk5MTM3ToUMbd3Z0xNTVlrl+/ztErIKRlFBcXM7q6ulyHQRiGcXJyYi5cuMAwDMM8e/aMGTZsGHPu3DmGYRjm7t27jIWFBZfhETlR/29C1KNHjxgdHR3miy++YLKzs9ntPB5PagJZ7/79+8zly5eZe/futUisLW3UqFESiXRdXR1jYGDAUUT/XHSOi4tjJk2axDAMw1RXV7Pb5V1eXh6TkJDAlJSUiG2/desW4+LiwlFUhMgPd3d3JjExUepj8fHxjLu7eytHJInH4zEM8+qzxLhx49jtjbmQRSWsAH788UcEBQVhypQpcHV1hZ+f32v319HRQUJCAlJTU3H//n307NmTbYVLCCEtoaCgAEZGRgBeleYpKChg5MiRAIC+ffuirKyMy/CInFi6dCnCwsJgYmICADh+/DiCg4Ohrq6OtLQ0VFVVYerUqTA3N3/jsbS0tMSWdLQ1GhoayM7OZv+fAK/WhnL5moYMGYJ169YhMzMTlpaWePz4MUJDQzFixAjOYpIVn89HQEAAunbtitraWuzfvx/Dhw9HREQEfvzxR4wePZrrEAnhXG5uLiZMmCD1MXNzc6xevbqVI5I0aNAgHDp0CDNnzkSXLl2Qk5ODzp07o0OHDjIfgxJIAMnJyTh37hyOHTsGZ2dn6Ovrw83NDZaWlmJdxurV1NRg586dmDp1KmxtbXHw4EHs3bsXCxculLo/IYS8rY4dO6KmpgbKysq4cOEC9PT02Fl9ZWVlUFFR4ThCIg/CwsLg5+cHf39/REdH46+//kJAQADs7e3x9OlTnDhxAhs3bsS3336LiooKFBQUvLPrZ319feHt7Q1nZ2doa2ujqKgIJ06cQGBgIGcxBQcHY/PmzTA0NMSSJUtw8+ZNCAQCGBgYcBaTrHbt2oX169fDwcEBe/fuRUREBD744AMkJCTg+++/l5ipTUh7VFdXh+fPn0udN1tXVyc2c5Er/v7+WLp0KczMzLBo0SJ2XJO05mkNoS6s/1JRUYFTp07h2LFjKC0thYuLC1xdXcXmYn399de4f/8+QkJCoKmpiWvXrmHjxo3o379/m5rlRAgA3L59u8HHHj58CE9PTxp7IgcWLFgAPT092Nvbw8PDA7NmzcLs2bMBvBoNUFJSgi1btnAcJZEHly9fhre3N3R1dbFt2zZ07dpVYp+srCwcPXoUCQkJ6Nu3L+zt7TFv3jwOom1Z6enpiI6OhkAgQO/eveHk5MQ2weOatC648szAwABZWVlQUFBAbW0tRo4ciQEDBuCnn35C7969uQ6PELkwd+5cODg4SJ0Nf+zYMZw+fRq7d+/mILKGlZSUNLppIiWQr3Hr1i1EREQgPj4e169fZ7ePGTMGycnJYlcXKioqYG1tjXPnznERKiFNpqurCwUFhQYH0dPcTPlw9+5dzJs3D0VFRTA2NsauXbugrKyMiRMnoqqqCocPH0a/fv24DpNwJCQkROz7W7duITMzE9OnT4eSkhIA4Msvv5R4nlAoxIkTJxAVFYWTJ0+2SqztmbQuuC4uLjA1NZWLOxOvY2hoiKysLPZ7PT09xMXFiV1gJ6S9y8jIwNKlS/HDDz/AwsICHTt2RF1dHaKjoxEcHIyffvpJbi5iiSorK8PixYtx6NAhmfanekspnjx5gpiYGJw8eRKFhYUSLXcVFBRQVVUllkDW1NSgY8eOrRwpIW/v5s2bXIdAZNCvXz8kJiaivLxcbJbU8uXLYWpqiu7du3MYHeFaeXm52PcaGhqws7ODUCh87fO6du0Kd3d3uLu7t2R4rWrixIlv3Cc5ObkVIvnHw4cP8csvv+Do0aPo0aMHpk+fjrt372LVqlVttoS4U6dOlDwS8i8mJiZYvXo1Vq9ejefPn6N79+4QCAR4//33ERgYKJfJIwDU1taKXSB6E0og/9+LFy+QkpKCEydOIC0tDQYGBpg7dy6srKzYq7f17OzssGDBAvj6+kJTUxMlJSWIiIiAvb09R9ETQtoDBQUFiUHEtra2HEVD5ElDMwQZhpH7O1vNTSgUoq6uDpMmTYKFhYXEOZwLEyZMgI2NDcLDw9mGOdu2beM4qsZhGAZ5eXlstcq/vweAgQMHchUeIXLDwcEBkyZNQlZWFgQCAXr06IGRI0eyfQveBVTCCmDt2rWIjY2FgoICnJycMH36dPTt27fB/WtqarB161acPn0ajx49Qq9evWBvbw8fH5936h8HIYSQtqWwsBDh4eEIDg5Gamoqli5dim7dumHr1q3Q09PjOrxWUVdXx659vHjxIsaPHw9HR0dOr/z7+/sjLS0NRkZGbBfccePG4eTJk23mDiQtdyDk3VVSUoLx48fL/H+YEki8WvDq6uoq9W6jNDt37oS7uzu6dOnSCtERQgghspk3bx60tLTw3XffsevrVFVVwefzwefzuQ6v1VVWViIxMRHR0dEoKCiAra0tHB0dG9UsornUd8GNiopCRUUFysvLsW/fvjYxwoMQ0vY1Z9NESiCbwNjYGBkZGbTmkRBCiFzh8XhIT09Hfn4+HBwckJmZCRUVFYkGKO3R9evX8eWXXyIvL4/zO2XtpQsuIUR+NGcVAa2BbAJ7e3t88803sLOzg7q6utj6Eqr/J4QQwhUFBQUIhUIkJSXBwMAAKioqKCgokDqTrD148uQJzpw5g5iYGFy7dg3m5uZYvnw512HB0NAQhoaGWL16NXtXkhJIQkhLas6miXQHsgl0dXWlbqf6f0IIIVwKDQ1FXFwcysvLERQUhH79+sHHxwcuLi5YvHgx1+G1imfPniE5ORkxMTG4cOECjIyMYGdnBysrK1p6QgghzYASSEIIIeQdkpGRAVVVVQwbNgzFxcW4cuUKrK2tuQ6r1RgYGKBz586wtraGra2tROdigKqFCCHkbVAC2URPnz5FQkICiouL4enpiZycHIwZM4brsAghhLRzAoEASUlJKC4uhrq6OiwtLaGpqcl1WK1GtEqofomJ6EcdqhYihJC3QwlkE1y9ehXe3t4YPHgwcnJyEB0dDUdHR6xcuRJTp07lOjxCCCHt1NWrV+Hl5YUBAwagd+/eKCwsxO3btxEZGQlDQ0OuwyOEEPIOoASyCaZPnw5PT09YW1vDyMgImZmZuHTpEr7++mucOXOG6/AIIYS0U25ubpg6dSpcXFzYbXw+H0ePHsXRo0c5jIwQQsi7ogPXAbRFd+7cgZWVFYB/ymNGjhwJgUDAZViEEELaudu3b8PZ2Vlsm7Oz82vnfxFCCCGNQQlkE/Tt2xcpKSli2zIyMtCvXz9O4iGEEEIAQENDA9nZ2WLbsrOzoaWlxVFEhBBC3jU0B7IJvvrqK/j4+GDMmDGoqqrCihUr8PvvvyMsLIzr0AghhLRjvr6+8Pb2hrOzM7S1tVFUVIQTJ04gMDCQ69AIIYS8I2gNZBPdv38fMTExePDgAXr27Ak7Ozv07duX67AIIYS0c+np6YiOjoZAIEDv3r3h5OSEUaNGcR0WIYSQdwQlkIQQQgghhBBCZEIlrI0wceLEN+6TnJzcCpEQQggh/6DzEyGEkNZCCWQjCIVC1NXVYdKkSbCwsICSkhLXIRFCCCF0fiKEENJqqIS1Eerq6ti1JRcvXsT48ePh6OhIa0sIIYRwis5PhBBCWgslkE1UWVmJxMREREdHo6CgALa2tnB0dET//v25Do0QQkg7RucnQgghLYkSyGZw/fp1fPnll8jLy8ONGze4DocQQggBQOcnQgghzY/WQDbRkydPcObMGcTExODatWswNzfH8uXLuQ6LEEJIO0fnJ0IIIS2J7kA2wrNnz5CcnIyYmBhcuHABRkZGsLOzg5WVFbp06cJ1eIQQQtopOj8RQghpLZRANoKBgQE6d+4Ma2tr2NraQk1NTWKfgQMHchAZIYSQ9ozOT4QQQloLJZCNoKury36toKAAABB9+xQUFGiNCSGEkFZH5ydCCCGthRJIQgghhBBCCCEy6cB1AIQQQgghhBBC2gZKIAkhhBBCCCGEyIQSSEIIIZyysLCAjo4OwsLCpD5+4sQJ6OjowNXVtZUjA+7evYspU6Zg2LBhWLRoUbMc8/bt20hKSmqWYzWHH3/8ETwej+swWIWFhdDR0UFaWhrXoRBCCJGCEkhCCCGcU1JSQlxcnNTHYmJi2MYwre3nn39GSUkJTp48iW+//bZZjunt7Y3Lly83y7EIIYSQ1kYJJCGEEM7xeDzcvXsX169fF9teVlaGP//8E0ZGRpzEVVFRgY8//hgDBgyAuro6JzEQQggh8oQSSEIIIZwbNGgQBg8ejNOnT4ttj4uLw/Dhw6GtrS22PS8vDwsXLsTo0aMxdOhQmJmZISQkBC9evAAAHD9+HGZmZoiJiYG1tTX09fUxZcoU/P777+wxVqxYIVEWK1rOaWFhgdjYWGRmZkJHRwfnz59HTU0NNm3aBCsrKwwbNgyGhobw8vLC3bt32WNUVVUhODgYZmZm0NfXh4uLC86ePcses6ioCLt27YKFhQUAYNasWVi2bJlYHKKx1Zd07tixA2PHjsW4ceNQVFQEhmGwe/duWFpaQk9PD/b29jh06BA7vqOh5zVk9+7d4PF4GDFiBJYsWYJHjx6xj1lYWGDdunVwdHSEkZER4uPjZXovdHR0cOTIEcybNw/6+vqYMGECgoKCUFdXx+6TlZWFGTNmQF9fH9bW1rhw4UKDMRJCCOEeJZCEEELkgp2dnUQCGRMTA3t7e7Ftz58/x9y5c9GxY0ccOHAAcXFx8PT0xO7du5GQkMDuJxAI8PPPP2PdunU4cuQIunfvDn9/fwiFQpni4fP5mDhxIgwMDPDHH3/AwMAAGzduxPHjx/Htt98iISEBP/30E/Lz8/HDDz+wz1u+fDni4+Px7bffIjo6GiYmJpg/fz7++usv8Pl89OrVC+7u7uDz+Y16f44ePYrdu3cjPDwc2tra2Lx5M/bt24evvvoKsbGxWLBgAcLDw7Fp06bXPk+aR48eITExEdu3b8f+/ftRVFQEDw8PvHz5kt3n8OHD8PPzw4EDB8Dj8WR6LwBg/fr1sLGxwcmTJ+Hu7o69e/ciJiYGAFBQUABPT0989NFHOHbsGFatWoWtW7c26n0hhBDSuiiBJIQQIhfs7OxQVFSEK1euAADu37+PnJwc2NjYiO337NkzzJ49G4GBgRg8eDA++ugjzJ07FxoaGrh16xa7X11dHQICAjBy5Ejo6uri888/R0VFBf766y+Z4lFTU0OnTp2gpKSEnj17QllZGcOGDUNoaCh4PB60tbVhYmICOzs79ufevXsXycnJWL16NSwsLPDRRx/hiy++gIeHB4RCIdTU1NCxY0eoqKhATU2tUe+Pm5sbdHR0oK+vj2fPnmHv3r1Yvnw5rKys0KdPH9ja2mLx4sXYt28fqqurpT6vIYqKiggLC4Oenh709PSwYcMG5ObmIj09nd3HxMQE48ePh66uLlRVVd/4XtRzcHCAi4sL+vXrBy8vL/Tv3x9ZWVkAXiW3Xbt2xQ8//ICBAwfCzMwMK1eubNT7QgghpHUpch0AIYQQAgB9+vSBvr4+Tp8+DX19fcTExIDH40kkWmpqavjss89w+vRpXL9+Hffu3cOtW7dQWlrKlrDW69+/P/t1165dAQC1tbVNjtHBwQEXLlzApk2bkJ+fj7///ht5eXno3r07AODmzZsAgBEjRog9b/ny5U3+mfX69evHfn379m1UV1cjICBArLnPixcvUF1djcLCQnTq1EnieQ358MMP0atXL/b7jz/+GO+//z5u3boFc3NzAEDfvn3FnvOm96Ke6O8AAFRVVdnfQW5uLoYMGQJlZWX2cUNDwzfGSwghhDuUQBJCCJEbdnZ22LNnD1asWIHY2Fj85z//kdjn4cOHcHNzg6qqKiZOnAhjY2Po6enBzc1NYl/RxKRe/RpBaZ1dRdfmSRMYGIhTp07B2dkZY8eOhZeXF5KSknDs2DEAr7rJNgdpSW59Qgj88xpCQkKgq6srsa+WlhZKS0slnteQDh0kC5JevnwplpB37txZ7PE3vRf1Xvc7+PfXQPO9h4QQQloGJZCEEELkho2NDYKDg8Hn83Hv3j1MnDhRYp+YmBiUlpYiNjaWTY7Ky8shEAgkkpHXUVJSklgPmZ+f3+D+5eXlOHz4MIKCgjBlyhR2+86dO9mfO3DgQADA1atX2SY5ADBt2jRYWVnB29tb4rjKysoScdy7d++1o0v69+8PJSUlFBUVwdramt1+6tQp/P7771i/fn2Dz5WmsLAQT548Qbdu3QC8upMqFArxySefSN1flvdCFkOGDMGRI0dQVVUFFRUVAGBLmAkhhMgnWgNJCCFEbmhoaMDY2BjBwcGwtLRkkwpRWlpaqK6uRnR0NO7fv48LFy7A19cXtbW1qKmpkflnGRgYIC8vD0ePHkVhYSEOHTqE1NTUBvdXVVWFqqoq/vvf/+LOnTvIy8vDhg0bkJiYyP7cvn374tNPP8XatWuRnp6O/Px8hISEIDc3FxMmTAAAvPfee8jPz0dJSQkbx/nz55GYmIiCggJs3boVubm5r41dVVUVM2bMQHh4OPh8PgoKChAXF4fAwEB07dpV6l2/16mrq8PixYuRk5ODS5cuwd/fH0OHDsXYsWOb/F7Iws3NDS9evIC/vz9yc3ORkZGBtWvXNip2QgghrYsSSEIIIXLF3t4eQqFQovtqPWtra/j4+CAsLAyffvop1qxZAxMTE9jb2+Pq1asy/xwHBwfMmTMHGzduZNfz+fn5Nbi/oqIifvzxRxQWFmLy5MmYM2cO/v77b3z33XeoqKjAnTt3AABr166FmZkZvvrqKzg5OSErKwu7du3CoEGDAACenp74888/4ejoiLq6OsydOxc2NjZYsWIFnJ2d8fDhQ3h6er4x/q+//hre3t7YsWMHbGxsEBoailmzZiEgIEDm96De4MGDYWxsjHnz5mHevHkYPHgwIiMj0bFjx6iE+ioAAACgSURBVLd6L95EU1MTBw4cwNOnTzFt2jSsWrUKvr6+jY6fEEJI61FgGlNrQgghhBBCCCGk3aI7kIQQQgghhBBCZEIJJCGEEEIIIYQQmVACSQghhBBCCCFEJpRAEkIIIYQQQgiRCSWQhBBCCCGEEEJkQgkkIYQQQgghhBCZUAJJCCGEEEIIIUQmlEASQgghhBBCCJEJJZCEEEIIIYQQQmTyf1T2lmWenMx4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ata:image/png;base64,iVBORw0KGgoAAAANSUhEUgAAA5AAAAIWCAYAAAAh0mJVAAAABHNCSVQICAgIfAhkiAAAAAlwSFlzAAALEgAACxIB0t1+/AAAADh0RVh0U29mdHdhcmUAbWF0cGxvdGxpYiB2ZXJzaW9uMy4xLjAsIGh0dHA6Ly9tYXRwbG90bGliLm9yZy+17YcXAAAgAElEQVR4nOzde1yO9/8H8Fc6LuUbFnNopIh0UCmJybdiGpUREdVyCk1kNYcxlmOOU20KYcgsNNLXbDkPGWUkklPlkFAjss5dvz96dP3cOrgR951ez8ejx0Ofz+e63u/r7r5uvft8rutSEARBABEREREREdFLNJJ1AkRERERERFQ/sIAkIiIiIiIiqbCAJCIiIiIiIqmwgCQiIiIiIiKpsIAkIiIiIiIiqbCAJCIiIiIiIqmwgCRqwOzs7GBgYCB+de3aFXZ2dli9ejVKSkreWtysrCwsXLgQDg4OMDExQd++fREYGIibN2+KY+7cuQMDAwMcP368zuOXlJRgy5Ytb3SMBgYG+Pnnn+swq9qFhoaiV69ebz3O33//jb/++kv83s7ODitWrHjrcd8VDw8P+Pv7yzoN0fnz5zFgwAAYGRlh0aJFNY6T5pypT6R5P7/svVfX52DlZ46BgQESEhKqHTN79mwYGBjI5Jw4dOgQ/vvf/8LY2BibNm2qk30eO3YMV65cqZN91QV5Oz9jYmJgYGCAoqIiWadCJFdYQBI1cKNHj8aJEydw4sQJ/P7775g9ezZ27NiBVatWvZV458+fx+DBg5GZmYkFCxZg//79WLFiBXJzczF8+HBcunTprcR9XlxcHBYtWoTy8vK3HquujBkzBvv27XvrcUaMGFFvi5L6KCwsDCoqKti/fz8mT55c7Rh5OGcaEmVlZezfv79Ke3FxMeLj46GgoCCDrIAVK1agQ4cO+O233+Dq6vrG+7t79y4mTJiABw8e1EF2RNSQsIAkauA++OADaGtrQ1tbG23btoWDgwPc3d0RExNT57GKi4sxbdo0WFpaYt26dejZsyfatm2L7t27Izw8HB999BEWLFhQ53FfJAjCW49R1xo3boxmzZrJOg2qY0+fPkWXLl3w8ccfo2nTplX65eWcaUh69eqFP/74A6WlpRLtx44dQ5MmTdC6dWuZ5PX06VOYmpqibdu20NTUfOP91cfPQSKSDywgiaiKDz74QOL74uJirFq1Cv369YORkRHMzc0xduxYZGRkiGMMDAzw/fffw8HBAdbW1vj777+r7PfIkSO4d+8epkyZUuWv+CoqKli9enWVZXyXL1+Gu7s7jI2N0adPH6xbt07sEwQBkZGR+Oyzz2BsbIxu3brB3d0dycnJ4hg7OzssXrwYzs7OsLS0RGRkJGbNmgUAMDExqbFQvnjxIjw8PGBmZgZzc3OMHz8e169flxhz+/ZtTJgwAaampujZsyeCg4NRVlYm9v/999/w9vZG9+7d0b17d/j5+eHu3bsAgKVLl6J///7i2LKyMnTv3h1jx44V2x4+fIjOnTvj3LlzVZb8GRgY4JdffsG4ceNgamqK//73v1iyZInEL72pqanw9PREt27dYGtri82bN6Nfv341HrOBgQEAYP78+fDw8BDb//nnH0yfPh1mZmbo3r07Zs2ahX///Vfsv3//Pr766itYWVnB0tIS3t7etc6KVS4V3L9/P0aMGAETExP0798f4eHh4pjqlo799ddfMDAwwI0bNwBULHdbtmwZvvvuO1hYWKBHjx74/vvvcevWLYwZMwampqaws7NDbGysRPyCggLMmjULZmZmsLa2xooVKySWM+fn5+Pbb7+FjY0NzMzMMGLECIkljTExMejTpw+WL18OS0tLjBgxotpfxsvKyrB582Z89tlnMDExgZ2dHcLDw8X3iIGBAc6fP489e/bAwMAAd+7cqbKPVz1nzp07J77njIyMYG9vjw0bNoj9oaGhcHNzw4wZM2Bubo6pU6cCADZv3oz+/fvDyMgItra2CA4ORnFxcY0/wxMnTsDV1RWmpqbo0aMHpk6divv374v99+7dw4wZM9C7d2+YmJjA3d0dZ8+erXF/Dx48gJ+fHywsLGBjY4MtW7bUOPZ5t27dgqenJ4yNjeHg4IA9e/YAqFim3qtXLyxbtkxi/MmTJ2FoaFjrrJujoyOePn2KU6dOSbTHxcVh0KBBVcYfOXIEI0aMgJmZGYyMjPDZZ5+JeQDAzJkz8dVXX2HVqlXo3bs3LCwsMGbMGImZ/uqW61Yu56w8Xx4+fIgffvhBPE/v37+PwMBA9OrVC127doWNjQ2++eYbiXPz7t278PPzg6WlJbp3746JEyciMzMTd+7cgb29PQBg/PjxmDlzJoDqlwU/n1tN7/26OmeA2s/PytciPDwcvXv3xieffIK7d+++9LWo/Ow4fvw4XFxcYGJigkGDBmHXrl0SsXfv3o1PP/0UxsbG8PDwwL1796rNkaihYwFJRBKuXbuG6OhouLm5iW0rV65ETEwM5s+fj99//x0//PADMjMzsXDhQolto6KisHz5ckRERMDY2LjKvlNSUqCuri7+AvSijh07Qk9PT6Jt8+bN+OKLL7B//358/vnnWLlyJU6fPg0A2Lp1K8LCwjB16lQcOHAAGzduRFFREWbMmCGxj+3bt2P69OnYunUrhg8fjtmzZwMADh8+jM8++6xKHuXl5Zg0aRI+/vhj7NmzBzt27EBpaSl8fX2rHG+/fv0QFxeHL7/8Ehs3bhR/cUxOToaHhwdatWqF7du3Y/369Xjw4AFGjRqFJ0+ewN7eHpmZmbh9+zaAimWK+fn5SEpKEn9ZOnr0KJo3b45u3bpV+3oFBwfD0dERe/fuxejRo7F582bExcUBAHJycuDp6QktLS1ER0dj2bJliI6OFuNV58SJEwCAgIAAhIaGiu0xMTHo0qULYmNjsWDBAsTGxopFyb///gsPDw8UFBRg06ZN2LFjBwwMDDBixIiXXlu1ePFieHt7Y8+ePbC3t8fq1atrLTKqs2XLFjRr1gx79uyBp6cn1q5dCy8vLwwdOhQxMTEwMzPDN998g8ePH4vbHDlyBMrKyti1axcWLlyI3bt3Y8mSJQAq/igxbtw4XLt2DaGhoYiJiYGdnR3GjRuHY8eOifu4f/8+bty4gd27d2P+/PnVLmtcunQpQkJCMHbsWOzbtw9+fn5Yv349Fi9eLL7eXbt2haOjI06cOIFWrVpV2cernDMPHjzA2LFjoauri507d2Lfvn0YMGAAli9fjgsXLojbnD9/HioqKti7dy/8/Pxw7NgxrFixAgEBAfjjjz8QFBSE6OjoGq+ze/z4MSZPnoxPPvkEcXFx2LBhAzIyMsTzKj8/HyNHjkR6ejpCQkKwe/du6OnpwdvbG+fPn6+yv9LSUowdOxZ37tzBxo0bsX79esTHx4t/bKnN1q1b0a9fP8TGxmL06NGYNWsWDhw4AGVlZbi4uCA2NlbijzqVhUyLFi1q3GezZs1gbW0tsYw1Pz8fR48ehZOTk8TY1NRUTJ48Gba2toiNjcWvv/4KY2NjfPPNN8jOzhbH/f7778jKysKmTZvw448/4ubNm5g/f/5Ljw8AWrVqhRMnTqBZs2YYM2aMeJ5OnDgR2dnZiIiIwIEDB/D1119j79692LZtm5jzqFGj8OjRI2zYsAE///wzSktLMWbMGLRo0QI7d+4EUPH5/s0330iVC1D1vQ+gzs4ZoPbzs1J0dDQiIyMRFhaGNm3avPS1qLRkyRIEBgaKn2nffvut+Jm4f/9+zJkzByNGjMC+ffvw2WefSfxRi4j+n5KsEyAi2dq8eTOioqIAVPzVvqSkBO3bt4enp6c4xsjICH379kXPnj0BAG3atMHAgQOrzGQNHDgQZmZmNcbKy8uDpqbmK11DNHHiRHGmburUqdi0aRMuXrwIa2trfPzxxwgODhb727RpAzc3N8ydOxclJSVQVlYGAPTs2RN9+/YV91m5/OvDDz+EqqpqlZhPnz5FTk4OmjZtitatW0NZWRlLly5FZmYmysvL0ahRxd/ehg0bhmHDhgEARo0ahS1btuDixYsYOnQoNm7ciPbt22PhwoXi+NDQUNjb2yMmJgYeHh5o2rQp/vzzT7i7u+PEiRPo27cvTpw4gQsXLqB79+44cuQI7O3txe1f5OTkhKFDhwIAxo4di127duHcuXMYPHgwduzYARUVFSxbtgxqamoAgFWrVsHFxaXG11pbWxsAoKGhAS0tLbH9v//9L8aPHw8A0NHRwc6dO3Hx4kUAwP/+9z88fPgQcXFxUFFRAVAx45KUlISffvqpyi9+z/P09MSnn34KAAgMDMTPP/+Mc+fOwdLSssZtXtS+fXtMmTIFAODt7Y2QkBD069cPAwcOBFBx7WhcXBwyMjLEQrxjx46YP38+GjVqBD09PeTm5mLBggWYPn06Ll68iL///hvHjh3DRx99BACYMGECLl++jA0bNsDW1laMPXnyZHz88cfV5pWfn4+ff/4ZU6dOFX9G7dq1Q15eHoKDg+Hr6wttbW0oKSlBTU1NfO1f9CrnTFFRESZNmoQxY8ZASaniv/epU6diw4YNSEtLg6mpqTh22rRpaN68OQDgzz//hIKCAlq1aoXWrVujdevW2LhxI5o0aVJtnHv37qGoqAgffvgh2rRpAx0dHaxZs0Ys0mNjY5GTk4NffvkFLVu2BAAEBQXh0qVLiIiIwNq1ayX2l5CQgKtXr2Lfvn3o1KkTgIqixs7O7qXH7OrqKs6W6+rq4uLFi4iMjMSAAQMwbNgwREZG4tSpU/jkk0/w5MkTxMfHS3V998CBA7FkyRIUFxdDRUUFBw8ehK6uLvT19SXGKSgoYObMmfDy8hLbJk2ahD179uDGjRvie0hNTQ2LFy8WzxF3d3eEhIS8NA8AUFRUhLa2Nho1agR1dXVoa2ujqKgIzs7OsLe3F9+DOjo62LFjB9LS0gBUFES5ubnYvXu3+LNetGgRNm3ahMePH4tL4ps0afLKS2Kff+8nJCTUyTlTqbbzs9LIkSPFP6pI81pUmjJlCnr37g0AmDFjBmJjY3HhwgXo6Ojgp59+Qr9+/eDt7Q2g4rPlxo0b2Lp16yu9NkQNAQtIogZuyJAh4rLJ0tJSZGVlYe3atRg2bBj27NmD//znP3BycsKZM2ewatUqZGZmIj09HTdu3JAoMoCK/3Br07RpUzx58gSCIEhdRD6/z0aNGkFTU1Nc1ti3b1+kpKQgJCQEmZmZyMjIEH9heP4GOe3atZMqVqX//Oc/8PHxQUREBLZv3w4rKyt88skncHZ2lijmdHV1q2xXmVtaWhosLS0lxmtra0NXVxdXrlyBoqKiWDBWFpCurq548uQJTp8+DRMTEyQkJNT6S2aHDh0kvtfU1BRnL1NSUmBoaCgWjwDQuXPn17p26sWf63/+8x/k5OQAqFhiXFBQgB49ekiMqW35Y3X5N2rUCI0bN37lO+M+/zNQV1cHIPnzrjz+55fCmpmZSfxcTE1NUVJSghs3bohLbx0dHSXilJSUVCmoantf3bhxAyUlJVWKYSsrK5SVleHatWtVXrPqvMo5o6Ojg+HDh2PHjh24evUqbt26JZ4Pz8/CaWhoiAUFADg7O2PPnj1wdXVF27Zt0atXL/Tr10+i4Hxely5d4OzsjKCgIISEhMDa2hq2trbi8s60tDS0bdtWLB6BikLLwsIChw4dqrK/q1evQk1NTSweAaBFixbQ0dF56etjYWEh8b2JiQkOHToEQRCgq6sLS0tL7NmzR5wt1dTUlPhjUk369++P+fPn488//4S9vT3i4uKqzD4CFedU06ZNERkZiRs3buD27dtITU0FIPmat23bViweAclz9XWoqqpi9OjR+OOPP7B161bcvn0b165dw927d8WZ7CtXrqBt27YSP+uWLVuKy1WrWzItreff+3V1zlSq7fysPJbnP5OkeS0qPf+ZU/lZWPlzuHr1KhwcHCTGm5ubs4AkqgYLSKIGrkmTJhL/qevp6aFjx46wtbVFXFwcRo0ahe+++w6xsbH4/PPP0bt3b4wdOxYHDx7E7t27JfZV3Wze88zNzREeHo4rV66gS5cuVfr/97//4ffff5e4pqu62bfKa2c2bNiANWvWYPDgwbCwsMDIkSORlpaGoKAgifHPF1HS8vf3h7u7O44dO4bTp09j9erV4hLNDz/88KW51aS8vFz8RdLe3h4zZsxATk4OUlJSsGrVKjx48ACnT5+GsbExFBUVay0ynv+F9MX4SkpKdfYoFkVFxRr7ysvL0bZtW0RGRkqV38v6K/Ovrlh68aYmAMSZtufVNGNbU3/lHxtKS0vFn8/z17DVtN3rvK8qY73stan0KudM5RJpfX19fPLJJ7C1tYWRkRH69OlTa97NmjXDr7/+igsXLuDkyZM4deoUoqOjMXLkSMybN6/avJYvX44vv/wSx48fx+nTp/Hdd99h27ZttT5WQxAEcVVATf3P/9xrG1vpxfemIAgoKSkR9zNs2DB8++23yM/Px549ezB48OBq3zMv0tTURJ8+fbB//36YmZnh9OnTVZbsA8DZs2cxbtw49OzZE5aWlhgwYACaNm1a5S6p0v68n1fb+fvvv//C09MTT548gaOjIwYNGoSuXbtKLEWV5vV73Tyefw/V9TlT2/lZ6fn/a6R5LSpV95o8/5n94ud3Xb2GRO8bXgNJRDUqLy/Ho0ePsH37dnzzzTeYM2cOhg0bBhMTE9y8efOV7+LXs2dP6Ojo4IcffqiybVFRESIiIpCdnS31LNmPP/6ICRMmYMGCBXB3d0f37t1x69YtALUXci+bybl37554jc7w4cOxatUqxMTE4Pbt2zhz5oxUuRkYGODcuXMSM6EPHjxARkaGuAyud+/eKC0tRUREBFq3bg0dHR3Y2Njg/PnziIuLg62t7Wv94glUzBKlpqZKzLzduHEDT58+fa391aRTp07Izs6Gmpoa2rVrJ36Fh4fj8OHDr73fyl/c8vPzxbbMzMw3zhdAlRv8nD17FsrKyujYsSMMDAxQXFyMp0+fShzPzp078euvv0odQ09PD8rKylWu6Tx79iyUlJReOltf6VXOmZ9//hmNGzfG1q1b4ePjA3t7ezx69AhA7edDfHw81q5di27dusHX1xdRUVGYOHFijTdbunLlCr799lu0atUKHh4e+OGHHxAeHo5Lly4hLS1NvCHQ89cACoKAxMREdOzYscr+DA0NUVhYiJSUFLHt8ePH4rlcm+e3ASpe3+cL7QEDBkBFRQU7duxAcnKyuJxYGgMHDsSRI0cQGxsLc3NzcXnm8yIjI2FiYoLw8HCMHTsWffr0EW/Q8yqfj8rKyhLv9fLy8lpnCE+cOIGLFy9i48aN8Pf3x6BBg9CmTRvcunVLjKuvr487d+7gn3/+EbfLzc1Fjx49cPbs2Wo/B1/MIz8/X2L76tTVOVOptvOzOtK8FtLo0qULkpKSJNqev3aYiP4fC0iiBq6goAAPHz7Ew4cP8eDBAyQnJ2P27NlQV1dH//79oampCU1NTRw+fBg3b97EjRs3sGLFCsTHx0u1TPF5KioqWLJkCU6ePImJEyfi9OnTuHPnDk6ePAlvb29kZ2e/0iMJWrdujVOnTiEtLQ2ZmZnYsGGDeD1nbbk1btwYQMWdVp89e1alv3nz5jh48CDmzp2LK1eu4NatW/jll1+grKwMIyMjqXIbM2YMMjIyMGfOHFy7dg3nz5+Hn58ftLS04OzsDKDibrc2NjbYsWMHbGxsAFQs11JRUUFcXBz69esn9WvxInd3d5SUlGDGjBm4evUqzp07h4CAAAC1F9CNGzfGjRs3kJubK1UcZ2dnfPjhh5gyZQoSExORkZGBoKAgxMbG1vgLnzRMTU3RqFEjrFmzBrdv38axY8ewcePG197f8y5duoSFCxfixo0b2L9/P8LCwuDu7o4mTZqgd+/e6Nq1K7766iucOHECt2/fxo8//ogNGzZIXfQBFctER44cibVr1yImJgaZmZnYs2cPQkND4erqWu0jO6rzKudMq1at8PDhQxw6dAhZWVk4duyY+FD22s6HRo0aITQ0FFu2bMHt27eRnJyM48eP13g9c9OmTbFv3z7MmzcPN27cwM2bN8Xl7h06dBDfE1OnTsW5c+dw/fp1fPvtt7h69ap4fdnzevToATMzM8ycORNnz57FlStXEBAQINXny7Zt2/DLL78gPT0da9euxaFDhzBx4kSxX1VVFc7OzggNDYW5uXmVZd+1sbOzgyAICA0NrXb5KlDxGXT9+nX89ddfuHv3Lvbv3y/O2r7KCgBzc3McOHAAp0+fRnp6OubPn1/rH3sqi9nY2FjcuXMHFy5cgJ+fHx4+fCi+bk5OTtDW1kZAQIBY3H/99dfQ0tKCiYmJ+Dl49epV8Q8NZmZm2LlzJ5KTk3H16lV8/fXXL52xratzplJt5+frvhbS8PHxwbFjxxAWFob09HT8+uuv2L59+yvnT9QQsIAkauC2bduG3r17o3fv3rC1tcX48ePFWYyWLVtCSUkJoaGhuHPnDgYPHgwvLy+kp6cjKCgIT58+feWHzltaWiI6OhpaWlqYOXMmHB0dMWfOHHz88cfYuXNnjXebrM7y5csBAG5ubnBzc8PJkyfF2/bX9pfjnj17onv37vjiiy+wY8eOKv0qKiqIjIxEaWkpPD09MWjQICQmJmLdunUvvQFEJRMTE2zcuBEZGRkYOnQofHx80KpVK+zYsUPi2lF7e3sUFxeLNyhSUlKClZUVlJSU8Mknn0j9WryoadOm2LhxI+7fv4+hQ4di2rRp4rK62mY1J0yYgN27d1f7i351NDU1ERUVhdatW2Py5MkYPHgwUlJSsHbtWlhZWb12/jo6OggKCsLJkyfh6OiIH3/8EXPnzn3t/T3v888/R25uLoYMGYLFixdj9OjR4p17FRUVERkZie7duyMwMBADBw7Eb7/9hmXLlomFv7RmzpyJ8ePHIywsDAMHDsQPP/yACRMm4Ntvv32l/Uh7znh4eGDw4MGYM2cOPvvsMyxfvhxubm6wtLSUeLTNi+zt7fHdd9/hl19+waBBgzB+/Hjo6+vXeLOZli1bYt26dcjMzMTw4cMxdOhQ3L9/H5s2bYKGhgY0NDQQFRWFli1bYsKECXB1dUVGRgY2b95c5ZpFoKKAjYiIgJGRESZPngxPT08YGhpK9ccaX19fxMTEwMnJCXv37sWqVauqXMc2dOhQFBYWVllW+jJqamri+Vl5s6cX+fn5wcrKCl9++SWcnJywYcMGBAQEoE2bNq80e+Xv7w9zc3NMnDgR7u7u4rXnNTExMcGcOXOwa9cuODo6wt/fH23btsUXX3yBlJQUlJeXQ01NDZGRkVBRUcHo0aPh4eEBdXV1REZGQlVVFVpaWhg5ciTWrFkjPtpo/vz5+OijjzBq1CiMGzdOfPxHberynAFqPz9f97WQhq2tLdasWYPff/8dzs7O2LZtGyZPnvzK+RM1BAoCnyRLRPTeuX79OnJycmBtbS22ZWdnw9bWFtu3b6/2F3mi99GhQ4fw9ddf488//xRvtERERK+PN9EhInoP5eTk4IsvvkBQUBB69eqFR48e4fvvv0eHDh1qvLsm0fvk8uXL4rMohw8fzuKRiKiOyGQJa3JysvgcHqDiOVe+vr6wsLBA3759xYfbAhXXbcyePRtWVlawsbGReH6UIAhYuXIlrK2tYWlpiYULF0rcNpuIqKGytrbGd999h59++gmOjo4YO3YsmjRpgk2bNkl1F0qi+q7yeu7nnxVKRERv7p0uYRUEAbt378bSpUuhqKiIv/76C0DFNQSqqqpYuHAh0tLSMH78ePz000/o3LkzgoODkZqaitDQUOTm5mLMmDGYM2cO7OzsxIvnIyMjoaCgAB8fH3z++efiQ4WJiIiIiIio7rzTGcjw8HBs2bJF4g5pz549w8GDB8Ui0sTEBIMGDRJnIWNjY+Hj4wNNTU20b98eo0ePRnR0NABg79698PLyQosWLaCtrQ0fHx+xj4iIiIiIiOrWO13HNHToUEycOFHiOWqZmZlQUlKCjo6O2Karq4s//vgDeXl5yMnJEZ+ZVtlXeZv+mzdvVum7fv16lYcRS6O8vBzPnj2DsrLyK29LRERERERU3wmCgJKSEjRu3BiNGlU/1/hOC8gWLVpUafv333+hpqYm0aampobCwkIUFBQAqHhW2ot9QMXz657f9oMPPkB5eTmKi4uhqqr6Srk9e/YMV69efaVtiIiIiIiI3jedOnWCpqZmtX0yv5PCBx98IBaElQoLC6Guri4Wh4WFhdDQ0JDoAyqKyaKiInG7goICKCkpvXLxCADKysoAKl6s55+RlpKS8tJnUUkzRhb7aigx63v+sohZ3/OXRUzm3/Bi1vf8ZRGzvucvi5jMv+HFrO/5yyJmfc9fFjFfd1/FxcW4evWqWBtVR+YFZLt27VBaWoqsrCy0bt0aAJCeng59fX1oaWmhefPmSE9Px4cffij26enpAQD09PSQnp4u3pI+PT0dHTp0eK08KpetqqioVClApSlIpS1a3/W+GkrM+p6/LGLW9/xlEZP5N7yY9T1/WcSs7/nLIibzb3gx63v+sohZ3/OXRcw32Vdtl/TJ5DEez9PQ0IC9vT1WrlyJgoICJCcnIy4uDk5OTgAAZ2dnhIaG4vHjx8jIyMC2bdvg4uIi9kVGRiI7Oxs5OTmIiIgQ+4iIiIiIiKhuyXwGEgAWLFiAefPmwdbWFurq6ggMDBRnFadNm4bFixfD0dERCgoK8PT0hKOjIwDA3d0dOTk5cHV1RUlJCZycnODt7S3LQyEiIiIiInpvyaSA7NGjh/gMSADQ0tLCmjVrqh2rpqaGoKAgBAUFVelTVFSEv78//P3931quREREREREVEHmS1iJiIiIiIiofmABSURERERERFJhAUlERERERERSYQFJREREREREUmEBSURERERERFJhAUlERERERERSYQFJREREREREUmEBSURERERERFJhAUlERERERERSkZsCMiEhAYMHD4aZmRnc3Nxw4cIFAEBycjK6dOkCMzMz8Ss8PBwAIAgCVq5cCWtra1haWmLhwoUoKyuT5WEQERERERG9t5RknQAA3LlzB5MmTcLs2bMxZMgQnAQyuvcAACAASURBVDhxAhMmTEBcXByuXLmCPn36ICIiosp2UVFROHr0KGJjY6GgoAAfHx9s374dHh4eMjgKIiIiIiKi95tczEAeP34cnTp1wvDhw6GkpIS+ffvCxMQEBw4cwOXLl9G5c+dqt9u7dy+8vLzQokULaGtrw8fHB9HR0e84eyIiIiIiooZBLmYgy8vLoaamJtHWqFEjZGZmIjU1FSoqKrCzs0N5eTkcHR3h7+8PFRUV3Lx5E/r6+uI2urq6uH79OgRBgIKCwrs+DCIiIiIioveagiAIgqyTyMjIwODBg7FkyRI4ODggISEBU6ZMgbOzMx4+fIgePXrAzc0Nubm5mDp1KmxsbBAQEABDQ0PExMSIM5S3b9+Gg4MDkpOToaqq+ko5FBUVISUl5W0cHhERERERUb1hZGRUcz0lyIkjR44ITk5OgpWVlRAYGCh88803QnBwcJVxBw4cEPr37y8IgiCYmZkJ58+fF/vS0tIEQ0PD14pfWFgoJCYmCoWFhRLtiYmJL91WmjGy2FdDiVnf85dFzPqevyxiMv+GF7O+5y+LmPU9f1nEZP4NL2Z9z18WMet7/rKI+br7qqkmep5cXAOZn5+PVq1aITY2Fn/99ReWLVuGq1evwtDQEMHBwcjPzxfHFhUVidWwnp4e0tPTxb709HR06NDhnedPRERERETUEMhFAfn48WOMGDECly5dQnFxMaKiopCVlQU7OzvEx8cjLCwMJSUlyMzMRHh4OIYMGQIAcHZ2RmRkJLKzs5GTk4OIiAi4uLjI+GiIiIiIiIjeT3JxE522bdti/vz5mDJlCh4/foyuXbti06ZNUFdXR3h4OBYuXAhra2uoqanBzc0NXl5eAAB3d3fk5OTA1dUVJSUlcHJygre3t4yPhoiIiIiI6P0kFwUkALi4uFQ7e6ivr4/NmzdXu42ioiL8/f3h7+9fp7kUlpZATUkZAGBhYVGljYiIiIiIqCGSmwJSnqgpKaPtppkSbXe8l8ooGyIiIiIiIvkgF9dAEhERERERkfxjAUlERERERERSYQFJREREREREUmEBSURERERERFJhAfkGCktLAPz/nVqfbyMiIiIiInrf8C6sb4B3ayUiIiIiooaEM5BEREREREQkFRaQREREREREJBW5KSATEhIwePBgmJmZwc3NDRcuXAAA5OXlwdfXFxYWFujbty927twpblNcXIzZs2fDysoKNjY2WLt2razSJyIiIiIieu/JRQF5584dTJo0Ce7u7jh79iwmTZqECRMm4OHDh5g7dy7U1dVx6tQphISEYMWKFbhy5QoAYPXq1cjKysKhQ4ewfft27Ny5E4cPH5bx0RAREREREb2f5KKAPH78ODp16oThw4dDSUkJffv2hYmJCQ4cOICDBw/Cz88PqqqqMDExwaBBg8RZyNjYWPj4+EBTUxPt27fH6NGjER0dLeOjISIiIiIiej/JRQFZXl4ONTU1ibZGjRrh5MmTUFJSgo6Ojtiuq6uLa9euIS8vDzk5OdDX16/SR0RERERERHVPQRAEQdZJZGRkYPDgwViyZAkcHByQkJCAKVOmwNTUFFeuXMGZM2fEsbt27UJ0dDRCQkJga2uLpKQkaGhoAKi4jjIgIAAnT5585RyKioqQkpICoOK5jtU9niMpKUmiTdpxRERERERE9YWRkRFUVVWr7xTkxJEjRwQnJyfByspKCAwMFL755hvB29tbMDY2lhi3detWwcvLS3j06JHQqVMn4eHDh2Lf4cOHBQcHh9eKX1hYKCQmJgqFhYWCIAhCm40zJL5qIu04QRCExMTEl+YhzZi6HlffY9b3/GURs77nL4uYzL/hxazv+csiZn3PXxYxmX/Di1nf85dFzPqevyxivu6+XqyJqqP0bmvZ6uXn56NVq1aIjY0V24YPHw53d3ecPn0aWVlZaN26NQAgPT0d+vr60NLSQvPmzZGeno4PP/xQ7NPT05PJMRAREREREb3v5OIayMePH2PEiBG4dOkSiouLERUVhaysLPTv3x/29vZYuXIlCgoKkJycjLi4ODg5OQEAnJ2dERoaisePHyMjIwPbtm2Di4uLjI+GiIiIiIjo/SQXM5Bt27bF/PnzMWXKFDx+/Bhdu3bFpk2boK6ujgULFmDevHmwtbWFuro6AgMDYWpqCgCYNm0aFi9eDEdHRygoKMDT0xOOjo4yPhoiIiIiIqL3k1wUkADg4uJS7eyhlpYW1qxZU+02ampqCAoKQlBQ0NtOj4iIiIiIqMGTiyWsREREREREJP9YQBIREREREZFUWEASERERERGRVFhAEhERERERkVRYQBIREREREZFUWEASERERERGRVFhAEhERERERkVRYQBIREREREZFUWEASERERERGRVOSmgDx37hyGDBkCc3NzfPrpp9i3bx8AIDk5GV26dIGZmZn4FR4eDgAQBAErV66EtbU1LC0tsXDhQpSVlcnyMIiIiIiIiN5bSrJOAADKysrg6+uLefPmYcCAAUhMTISXlxfMzMxw5coV9OnTBxEREVW2i4qKwtGjRxEbGwsFBQX4+Phg+/bt8PDwkMFREBERERERvd/kYgbyyZMn+Oeff1BWVgZBEKCgoABlZWUoKiri8uXL6Ny5c7Xb7d27F15eXmjRogW0tbXh4+OD6Ojod5w9ERERERFRwyAXM5BNmzaFu7s7pk+fjsDAQJSXl2PRokVo1aoVUlNToaKiAjs7O5SXl8PR0RH+/v5QUVHBzZs3oa+vL+5HV1cX169fF4tQIiIiIiIiqjsKgiAIsk6ivLwcy5cvh6mpKezs7HDq1Cl89dVXiIqKwvfff48ePXrAzc0Nubm5mDp1KmxsbBAQEABDQ0PExMSIM5S3b9+Gg4MDkpOToaqq+ko5FBUVISUlBQBgYWGBtptmSvTf8V6KpKQkiTZpxxEREREREdUXRkZGNddTghz47bffBHd3d4m26dOnC0uWLKky9sCBA0L//v0FQRAEMzMz4fz582JfWlqaYGho+Fo5FBYWComJiUJhYaEgCILQZuMMia+aSDtOEAQhMTHxpXlIM6aux9X3mPU9f1nErO/5yyIm8294Met7/rKIWd/zl0VM5t/wYtb3/GURs77nL4uYr7uvF2ui6sjFNZD37t1DcXGxRJuSkhL+/fdfBAcHIz8/X2wvKioSq2E9PT2kp6eLfenp6ejQocO7SZqIiIiIiKiBkYsC0sbGBqmpqdi9ezcEQcCZM2cQHx8PV1dXxMfHIywsDCUlJcjMzER4eDiGDBkCAHB2dkZkZCSys7ORk5ODiIgIuLi4yPhoiIiIiIiI3k9ycRMdAwMDhISEYM2aNVi0aBFat26N4OBgmJiYIDw8HAsXLoS1tTXU1NTg5uYGLy8vAIC7uztycnLg6uqKkpISODk5wdvbW8ZHQ0RERERE9H6SiwISAOzs7GBnZ1elXV9fH5s3b652G0VFRfj7+8Pf3/8tZ0dERERERERysYSViIiIiIiI5B8LSCIiIiIiIpIKC0giIiIiIiKSCgtIIiIiIiIikgoLSCIiIiIiIpIKC0giIiIiIiKSCgtIIiIiIiIikgoLSCIiIiIiIpIKC0giIiIiIiKSitwUkOfOncOQIUNgbm6OTz/9FPv27QMA5OXlwdfXFxYWFujbty927twpblNcXIzZs2fDysoKNjY2WLt2razSJyIiIiIieu8pyToBACgrK4Ovry/mzZuHAQMGIDExEV5eXjAzM8OyZcugrq6OU6dOIS0tDePHj4exsTE6d+6M1atXIysrC4cOHUJubi7GjBkDAwMD2NnZyfqQiIiIiIiI3jtyMQP55MkT/PPPPygrK4MgCFBQUICysjIUFRVx8OBB+Pn5QVVVFSYmJhg0aJA4CxkbGwsfHx9oamqiffv2GD16NKKjo2V8NERERERERO8nuSggmzZtCnd3d0yfPh1du3bFqFGjMHfuXDx69AhKSkrQ0dERx+rq6uLatWvIy8tDTk4O9PX1q/QRERERERFR3VMQBEGQdRLl5eVYvnw5TE1NYWdnh1OnTuGrr77C2rVr8eWXX+LMmTPi2F27diE6OhohISGwtbVFUlISNDQ0AAAJCQkICAjAyZMnXzmHoqIipKSkAAAsLCzQdtNMif473kuRlJQk0SbtOCIiIiIiovrCyMgIqqqq1XcKcuC3334T3N3dJdqmT58ujB49WjA2NpZo37p1q+Dl5SU8evRI6NSpk/Dw4UOx7/Dhw4KDg8Nr5VBYWCgkJiYKhYWFgiAIQpuNMyS+aiLtOEEQhMTExJfmIc2Yuh5X32PW9/xlEbO+5y+LmMy/4cWs7/nLImZ9z18WMZl/w4tZ3/OXRcz6nr8sYr7uvl6siaojF0tY7927h+LiYok2JSUldO3aFaWlpcjKyhLb09PToa+vDy0tLTRv3hzp6ekSfXp6eu8sbyIiIiIiooZELgpIGxsbpKamYvfu3RAEAWfOnEF8fDwGDhwIe3t7rFy5EgUFBUhOTkZcXBycnJwAAM7OzggNDcXjx4+RkZGBbdu2wcXFRcZHQ0RERERE9H6SiwLSwMAAISEh2LJlCywsLBAUFITg4GAYGxtjwYIFKC0tha2tLfz8/BAYGAhTU1MAwLRp09C+fXs4OjrC3d0dw4cPh6Ojo4yPhoiIiIiI6P0kF8+BBAA7O7tqn9+opaWFNWvWVLuNmpoagoKCEBQU9LbTIyIiIiIiavDkYgaSiIiIiIiI5B8LSCIiIiIiIpIKC0giIiIiIiKSCgtIIiIiIiIikgoLSCIiIiIiIpIKC0giIiIiIiKSCgtIIiIiIiIikgoLSCIiIiIiIpIKC0giIiIiIiKSipKsEwCA2NhYzJs3T6KtoKAAw4YNw7Bhw+Dm5gY1NTWxz8fHBxMnToQgCFi1ahV27tyJsrIyuLi4YNasWVBUVHzXh0BERERERPTek4sC0tnZGc7OzuL3CQkJCAwMhK+vL44fP44+ffogIiKiynZRUVE4evQoYmNjoaCgAB8fH2zfvh0eHh7vMn0iIiIiIqIGQe6WsD579gwzZszA/Pnz8dFHH+Hy5cvo3LlztWP37t0LLy8vtGjRAtra2vDx8UF0dPQ7zpiIiIiIiKhhkIsZyOdt2LABnTp1goODAwAgNTUVKioqsLOzQ3l5ORwdHeHv7w8VFRXcvHkT+vr64ra6urq4fv06BEGAgoKCrA6BiIiIiIjovaQgCIIg6yQqPXv2DH379sX69evRrVs3AMDEiRPRo0cPuLm5ITc3F1OnToWNjQ0CAgJgaGiImJgYcYby9u3bcHBwQHJyMlRVVV8pdlFREVJSUgAAFhYWaLtppkT/He+lSEpKkmiTdhwREREREVF9YWRkVHM9JciRPXv2CM7OzrWOOXDggNC/f39BEATBzMxMOH/+vNiXlpYmGBoavlbswsJCITExUSgsLBQEQRDabJwh8VUTaccJgiAkJia+NA9pxtT1uPoes77nL4uY9T1/WcRk/g0vZn3PXxYx63v+sojJ/BtezPqevyxi1vf8ZRHzdff1Yk1UHbm6BvLIkSNwdHQUv8/Ly0NwcDDy8/PFtqKiIrEa1tPTQ3p6utiXnp6ODh06vLuEiYiIiIiIGhC5KiAvXLggLl0FAE1NTcTHxyMsLAwlJSXIzMxEeHg4hgwZAqDi7q2RkZHIzs5GTk4OIiIi4OLiIqv0iYiIiIiI3mtycxOdsrIyZGdnQ1tbW2xr1KgRwsPDsXDhQlhbW0NNTQ1ubm7w8vICALi7uyMnJweurq4oKSmBk5MTvL29ZXUIRERERERE7zW5KSAVFRWRmppapV1fXx+bN2+ucRt/f3/4+/u/5eyIiIiIiIhIrpawEhERERERkfxiAUlERERERERSYQFJREREREREUmEBSURERERERFJhAUlERERERERSYQFJREREREREUmEBSURERERERFJhAUlERERERERSYQFJREREREREUpGLAjI2NhZmZmYSX507d8bcuXORl5cHX19fWFhYoG/fvti5c6e4XXFxMWbPng0rKyvY2Nhg7dq1MjwKIiIiIiKi95uSrBMAAGdnZzg7O4vfJyQkIDAwEL6+vpg7dy7U1dVx6tQppKWlYfz48TA2Nkbnzp2xevVqZGVl4dChQ8jNzcWYMWNgYGAAOzs7GR4NERERERHR+0kuZiCf9+zZM8yYMQPz58+HpqYmDh48CD8/P6iqqsLExASDBg0SZyFjY2Ph4+MDTU1NtG/fHqNHj0Z0dLSMj4CIiIiIiOj9JHcF5IYNG9CpUyc4ODggMzMTSkpK0NHREft1dXVx7do15OXlIScnB/r6+lX6iIiIiIiIqO4pCIIgyDqJSs+ePUPfvn2xfv16dOvWDYmJiZg8eTLOnDkjjtm1axeio6MREhICW1tbJCUlQUNDA0DF0teAgACcPHnylWMXFRUhJSUFAGBhYYG2m2ZK9N/xXoqkpCSJNmnHERERERER1RdGRkZQVVWtvlOQI3v27BGcnZ3F71NSUgRjY2OJMVu3bhW8vLyER48eCZ06dRIePnwo9h0+fFhwcHB4rdiFhYVCYmKiUFhYKAiCILTZOEPiqybSjhMEQUhMTHxpHtKMqetx9T1mfc9fFjHre/6yiMn8G17M+p6/LGLW9/xlEZP5N7yY9T1/WcSs7/nLIubr7uvFmqg6crWE9ciRI3B0dBS/b9euHUpLS5GVlSW2paenQ19fH1paWmjevDnS09Ml+vT09N5pzi9TWFoi/tvCwqJKGxERERERUX0hVwXkhQsX0K1bN/F7DQ0N2NvbY+XKlSgoKEBycjLi4uLg5OQEoOLuraGhoXj8+DEyMjKwbds2uLi4yCr9aqkpKaPtppkSX2pKyrJOi4iIiIiI6JXJTQFZVlaG7OxsaGtrS7QvWLAApaWlsLW1hZ+fHwIDA2FqagoAmDZtGtq3bw9HR0e4u7tj+PDhEjOYREREREREVHfk4jmQAKCoqIjU1NQq7VpaWlizZk2126ipqSEoKAhBQUFvOz0iIiIiIqIGT25mIImIiIiIiEi+sYAkIiIiIiIiqbCAJCIiIiIiIqmwgCQiIiIiIiKpsIAkIiIiIiIiqbCAJCIiIiIiIqmwgCQiIiIiIiKpsIAkIiIiIiIiqbCAJCIiIiIiIqnITQGZnZ0NHx8fmJubo0+fPtiyZQsAIDk5GV26dIGZmZn4FR4eDgAQBAErV66EtbU1LC0tsXDhQpSVlcnyMIiIiIiIiN5bSrJOAKgoBCdPnowePXogLCwMGRkZGDVqFIyMjHD9+nX06dMHERERVbaLiorC0aNHERsbCwUFBfj4+GD79u3w8PCQwVEQERERERG93+RiBvLChQt48OABAgICoKysjI4dO2LHjh3Q1dXF5cuX0blz52q327t3L7y8vNCiRQtoa2vDx8cH0dHR7zh7IiIiIiKihkEuCshLly6hY8eOWL58OXr16oVPP/0UFy5cQNOmTZGamopz587Bzs4Offv2RXBwMIqLiwEAN2/ehL6+vrgfXV1dXL9+HYIgyOpQiIiIiIiI3lsKghxUWz/++CPCwsIwdepUeHt7IyUlBePGjcO6deuwYcMG9OjRA25ubsjNzcXUqVNhY2ODgIAAGBoaIiYmRpyhvH37NhwcHJCcnAxVVdVXyqGoqAgpKSkAAAsLC7TdNFOi/473UiQlJUm0STNO2n0RERERERHJAyMjo5rrKUEOrF+/XrC2tpZomzlzprB06dIqYw8cOCD0799fEARBMDMzE86fPy/2paWlCYaGhq+VQ2FhoZCYmCgUFhYKgiAIbTbOkPiqiTTjpN2XIAhCYmKiVPnW5bj6HrO+5y+LmPU9f1nEZP4NL2Z9z18WMet7/rKIyfwbXsz6nr8sYtb3/GUR83X39WJNVB25WMKqq6uLgoIClJaWim1lZWXIy8tDcHAw8vPzxfaioiKxGtbT00N6errYl56ejg4dOry7xImIiIiIiBoQuSgge/XqhSZNmmDlypUoLS3FuXPnEB8fD1dXV8THxyMsLAwlJSXIzMxEeHg4hgwZAgBwdnZGZGQksrOzkZOTg4iICLi4uMj4aIiIiIiIiN5PUj/GIzs7GxoaGtDQ0MDZs2fx22+/wdzcHIMGDXrjJNTU1LB161YEBQXBxsYGGhoamDNnDszNzREeHo6FCxfC2toaampqcHNzg5eXFwDA3d0dOTk5cHV1RUlJCZycnODt7f3G+RAREREREVFVUhWQhw8fhp+fHyIiItCuXTtMmDABzZo1w65du5CXl4dRo0a9cSLt2rVDZGRklXZ9fX1s3ry52m0UFRXh7+8Pf3//N45PREREREREtZNqCesPP/wADw8PWFlZITY2Fs2aNcMff/yBRYsWYdu2bW87RyIiIiIiIpIDUhWQ165dw+jRo6GsrIyTJ0/C1tYWioqKsLCwwN27d992jkRERERERCQHpCogGzdujKdPn+Lp06e4cOECrK2tAVQ8d1FLS+utJkhERERERETyQaprIHv06IF58+ZBXV0dqqqq6N27NxISEvDdd9+hT58+bztHIiIiIiIikgNSzUDOmzcPH330ER49eoTly5dDXV0dJ0+eRMeOHTFjxoy3nSMRERERERHJAalmIM+ePYtFixZBQ0NDbAsICHhrSREREREREZH8kWoGcu7cubxZDhERERERUQMnVQH50Ucf4f79+287FyIiIiIiIpJjUi1htba2hq+vL2xsbNCuXTuoqalJ9E+fPv2tJEdERERERETyQ6oCMj4+Htra2rh27RquXbsm0aegoFAnBWR2djbmzZuHs2fPQkNDA+PGjYOnpyfy8vIwe/ZsnD59GpqamvD19cWwYcMAAMXFxZg/fz4OHjwIJSUleHh4YNKkSW+cCxEREREREVUlVQF5+PDht5qEIAiYPHkyevTogbCwMGRkZGDUqFEwMjLC5s2boa6ujlOnTiEtLQ3jx4+HsbExOnfujNWrVyMrKwuHDh1Cbm4uxowZAwMDA9jZ2b3VfImIiIiIiBoiqa6BrFRWVobi4mLxKz8/HydPnnzjJC5cuIAHDx4gICAAysrK6NixI3bs2IGWLVvi4MGD8PPzg6qqKkxMTDBo0CDs3LkTABAbGwsfHx9oamqiffv2GD16NKKjo984HyIiIiIiIqpKqhnI5ORkzJo1Czdv3qy2PzU19Y2SuHTpEjp27Ijly5dj37590NDQwMSJE2FgYAAlJSXo6OiIY3V1dfHHH38gLy8POTk50NfXl+iLiop6o1yIiIiIiIioegqCIAgvGzRq1CgUFRVh+PDhWLBgAWbNmoXMzExERUVhxYoVGDBgwBsl8eOPPyIsLAxTp06Ft7c3UlJSMG7cOKxbtw6TJ0/GmTNnxLG7du1CdHQ0QkJCYGtri6SkJPH5lAkJCQgICHitWdGioiKkpKQAACwsLNB200yJ/jveS5GUlCTRJs04afdFREREREQkD4yMjKCqqlp9pyCFbt26CX///bcgCIIwdOhQISkpSRAEQVi/fr0wZswYaXZRq/Xr1wvW1tYSbTNnzhQ8PDwEY2NjifatW7cKXl5ewqNHj4ROnToJDx8+FPsOHz4sODg4vFYOhYWFQmJiolBYWCgIgiC02ThD4qsm0oyTdl+CIAiJiYlS5VuX4+p7zPqevyxi1vf8ZRGT+Te8mPU9f1nErO/5yyIm8294Met7/rKIWd/zl0XM193XizVRdaS6BrKsrAwtW7YEALRr1w5Xr14FAPTv3/+Nl68CFUtPCwoKUFpaKhHT0NAQpaWlyMrKEtvT09Ohr68PLS0tNG/eHOnp6RJ9enp6b5wPERERERERVSVVAamjo4NLly4BANq3b4/Lly8DAAoLC1FQUPDGSfTq1QtNmjTBypUrUVpainPnziE+Ph4DBgyAvb09Vq5ciYKCAiQnJyMuLg5OTk4AAGdnZ4SGhuLx48fIyMjAtm3b4OLi8sb5EBERERERUVVS3URnyJAhmDFjBoKDg2FnZ4eRI0eiRYsWSEhIgKGh4Rsnoaamhq1btyIoKAg2NjbQ0NDAnDlz0K1bNyxYsADz5s2Dra0t1NXVERgYCFNTUwDAtGnTsHjxYjg6OkJBQQGenp5wdHR843yIiIiIiIioKqkKyLFjx0JFRQXKysro2rUr/Pz8sHbtWrRu3RrLly+vk0TatWuHyMjIKu1aWlpYs2ZNtduoqakhKCgIQUFBdZIDERERERER1UyqAhIAPDw8xH+PGzcO48aNeysJERERERERkXyq9RrI0tJS7Ny5E0+ePJFo37x5M6Kjo1FWVvZWkyMiIiIiIiL5UeMMZHFxMXx8fHD69Gm0a9cOVlZWYt+VK1ewd+9eHD58GCEhIVBRUXknyRIREREREZHs1DgD+dNPP+Hq1auIioqSKB4BYOnSpdi2bRvOnz+P7du3v/UkiYiIiIiISPZqLCBjY2Px9ddfw9zcvNp+CwsL+Pn5Yc+ePW8tOSIiIiIiIpIfNRaQd+7cqbF4rNSzZ0/cunWrzpMiIiIiIiIi+VNjAamuro5nz57VunFpaSlUVVXrPCkiIiIiIiKSPzUWkEZGRjh06FCtG8fHx0NfX7/OkyIiIiIiIiL5U2MB6e7ujnXr1tVYRB46dAgREREYPnz4W0uOiIiIiIiI5EeNj/GwtbWFp6cnfH19YWhoCDMzMzRp0gSPHz/G+fPnceXKFYwaNQpOTk51ksiGDRvw/fffQ1lZWWxbv349VFRU4ObmBjU1NbHdx8cHEydOhCAIWLVqFXbu3ImysjK4uLhg1qxZUFRUrJOciIiIiIiI6P/VWEACwFdffYXu3bvj559/xu+//468vDw0a9YMZmZm+Prrr9GzZ886SyQ1NRX+/v4YO3asRHt0dDT69OmDiIiIKttERUXh6NGjiI2NhYKCAnx8fLB9+3Z4eHjUWV5ERERERERUodYCEqiYibS1tX3riaT+H3v3Hhdj/v+P/zF0GFMO5oHlhAAAIABJREFU+3bYN9YhhSKHCsVaEW+r1cH5tE45lcNGZIV1ikV2U2iJZR2zK9aS+Fpy2l2nNLzfbSSnQSRkCWmm0/X7w6/5NGpyoZqZetxvt2635nW95vV8TIeZec51zVyJiejfv3+h8StXrsDa2rrI6+zfvx+jRo1CnTp1ALzeMxkWFsYGkoiIiIiIqBRofQ9kWcrMzMTt27exbds2fPrpp3B1dcWePXsAvG4sL168CBcXF3Tt2hVBQUHIysoCANy6dUvjQ3wsLCxw48YNCIKgk9tBRERERERUnkkEPei2kpOTMXv2bIwfPx4dO3ZEfHw8fHx8EBwcjJ9//hmOjo4YPHgwnjx5gqlTp6JTp07w9/dHixYtsHfvXvUeyuTkZPTo0QPx8fHvfHoRlUqFhIQEAICDgwM+2Rygsf2e13LI5XKNMTHzxK5FRERERESkD2xtbbX3U4KeCgwMFObNm1do/PDhw0LPnj0FQRAEOzs74b///a96W1JSktCiRYv3qqdUKoW4uDhBqVQKgiAI9X+apfGljZh5YtcSBEGIi4sTlbck5xl6TUPPr4uahp5fFzWZv+LVNPT8uqhp6Pl1UZP5K15NQ8+vi5qGnl8XNd93rTd7oqJoPYQ1Pj4eOTk5pdXUarh8+TI2bNigMaZSqWBiYoKgoCC8fPlSYzy/G7a0tIRCoVBvUygUaNKkSZlkJiIiIiIiqmi0NpCjR49GWloaAGDkyJF4/vx5qYWQyWQICwvD4cOHkZeXh7Nnz+LgwYPo27cvjh49irCwMGRnZ+POnTsIDw9Hv379AAAeHh7YtGkTUlNTkZaWhvXr18PT07PUchIREREREVVkWj+F1djYGLt374ajoyNiY2MRGxuL6tWrFzm3ffv2HxTCwsICoaGhCAkJQUBAAD7++GMsW7YMLVu2RHh4OJYsWQInJydIpVIMHjwYo0aNAgAMGzYMaWlpGDBgALKzs+Hu7g4vL68PyqIrypxsSI2M4eDgUGiMiIiIiIhIH2htIEeMGIGwsDD88MMPkEgkmDJlSpHzJBIJEhMTPziIi4sLXFxcCo1bWVlhy5YtRV6ncuXK8PPzg5+f3wfX1zWpkXGRH7ZDRERERESkL7Q2kFOmTMHQoUORnp6OL774AhEREfjoo4/KMhsRERERERHpEa0NJADUrFkTNWvWxLJly9CqVSuYmJiUVS4iIiIiIiLSM8U2kPn69u2L+Ph4rF+/HlevXoWJiQmaNm2KMWPGoG3btqWdkYiIiIiIiPSA1k9hLSguLg7Dhg3DgwcP0L17d3z66adITk7G8OHDERcXV9oZiYiIiIiISA+I2gMZEhKCfv36ITAwUGN83rx5WL16NbZt21Yq4YiIiIiIiEh/iNoDmZCQoD51RkGjR4/G33//XeKhiIiIiIiISP+IaiCrVauGly9fFhp//vw5jI15nkIiIiIiIqKKQFQD2alTJyxbtgyPHz9Wjz18+BBBQUHo1KlTqYUjIiIiIiIi/SHqPZB+fn4YMmQIXFxc0KBBAwBAcnIyateujZCQkFINSERERERERPpBVAP573//G9HR0YiKisK1a9cAACNGjIC7uzvMzc1LJMjGjRsRGhqqcUjsjz/+iKZNm2LOnDk4d+4cqlatismTJ2PgwIEAgKysLCxcuBAxMTEwMjLCiBEjMHHixBLJQ0RERERERJpENZAAYG5ujmHDhpVakMTERPj5+WHs2LEa476+vpDJZDhz5gySkpIwfvx4tGrVCtbW1ggJCUFKSgqOHTuGJ0+eYMyYMWjevDlcXFxKLScREREREVFFJeo9kGUhMTERNjY2GmMZGRmIiYmBr68vTE1N0bp1a7i5uWH37t0AgKioKHh7e6Nq1apo3Lgxhg8fjsjISF3EJyIiIiIiKvf0ooHMzMzE7du3sW3bNnz66adwdXXFnj17cOfOHRgZGanfdwkAFhYWuH79OtLT05GWlgYrK6tC24iIiIiIiKjkSQRBEHQdIjk5GbNnz8b48ePRsWNHxMfHw8fHB15eXti6dStiY2PVc/fs2YPIyEisXr0azs7OkMvl6vdhnj17Fv7+/jh9+vQ7Z1CpVEhISAAAODg44JPNARrb73kth1wu1xgTM68k1yIiIiIiIipttra2MDU1LXqjIMLWrVuFx48fi5laYgIDA4XRo0cLrVq10hjfvn27MGrUKOHp06dCs2bNNHIdP35c6NGjx3vVUyqVQlxcnKBUKgVBEIT6P83S+NJGzLySXCtfXFyciFslbl5JrqWLmoaeXxc1DT2/Lmoyf8Wraej5dVHT0PProibzV7yahp5fFzUNPb8uar7vWm/2REURdQjr6tWr8eLFi5JsajVcvnwZGzZs0BhTqVSoW7cucnJykJKSoh5XKBSwsrJCjRo1ULNmTSgUCo1tlpaWpZaTiIiIiIioIhPVQDZr1gyXLl0qtRAymQxhYWE4fPgw8vLycPbsWRw8eBBffvklunfvjuDgYGRmZiI+Ph7R0dFwd3cHAHh4eGDNmjV49uwZbt++jR07dsDT07PUchIREREREVVkok7j0bhxY3zzzTf46aef0KhRI0ilUo3twcHBHxTCwsICoaGhCAkJQUBAAD7++GMsW7YMLVu2xOLFi7FgwQI4OztDJpNh5syZaNOmDQBg2rRpWLp0KVxdXSGRSDBy5Ei4urp+UBZ9p8zJhtTIGA4ODoXGiIiIiIiISpOoBjI5OVndsDx//hzPnz8v8SAuLi5Fnr+xRo0aWLVqVZHXkUqlCAwMRGBgYInn0VdSI+MiP2yHiIiIiIiotIlqILdv317aOYiIiIiIiEjPiT4PpEqlwr59+7By5Uo8e/YMFy5cQHp6emlmIyIiIiIiIj0iag/kkydPMGTIEDx48AB5eXkYOHAgNm7ciMTERGzbtg2NGzcu5ZhERERERESka6L2QH733Xdo2LAhzp07pz6h5LJly9CoUSN8//33pRqQiIiIiIiI9IOoBvLMmTOYNm0azM3N1WP/+te/EBAQgAsXLpRaOCIiIiIiItIfohrI9PR0VKtWrdC4iYkJsrKySjwUERERERER6R9RDWTr1q0RFRVVaHzz5s2wtbUt8VD0YZQ52erv80+/UnCMiIiIiIjofYj6EJ3p06dj9OjRuHTpErKzs7Fq1SrcuHEDN2/exObNm0s7I70jniuSiIiIiIhKg6g9kHZ2dti1axdq1qyJxo0b48qVK2jcuDEiIiLQrl270s5IREREREREekDUHkgAsLa2xnfffVeaWZCWlgZ3d3csXboU3bp1w//7f/8PM2bMUH/yKwAsWrQIHh4eyMrKwsKFCxETEwMjIyOMGDECEydOLNV8REREREREFZnoBvLvv//G5s2bkZSUhJycHLRs2RJjx45Fy5YtSyzM3Llz8ezZM/Xlq1evYsiQIZg/f36huSEhIUhJScGxY8fw5MkTjBkzBs2bN4eLi0uJ5SEiIiIiIqL/I+oQ1r/++guDBg1CSkoKOnfujC5duuD27dsYMmQIzp8/XyJBfv75Z1SpUgV169ZVj125cgU2NjZFzo+KioK3tzeqVq2Kxo0bY/jw4YiMjCyRLBVF/gfr5H/QTsExIiIiIiKiN4naAxkUFITx48dj+vTpGuNLlizBihUr8Ouvv35QiNu3b2Pz5s2IjIxEv3791OOJiYnIy8vD6tWrYWpqioEDB2LChAl4/vw50tLSYGVlpZ5rYWGBiIiID8pR0fDDdoiIiIiI6F1IBEEQ3japVatWiI6ORqNGjTTGb926hT59+iA+Pv69A+Tk5GDo0KGYMmUKnJ2d4eLignnz5sHJyQnjx4/HgAED4OrqCoVCgUmTJmH8+PHo1q0bnJ2dIZfLYW5uDgA4e/Ys/P39cfr06ffKoVKpkJCQAOD1HrmiGiu5XK4xJmZeSa6lq5pERERERFRx2NraanwOjQZBhH79+gkHDhwoNH7o0CHBzc1NzBJarVq1Spg3b576crdu3YTjx48XOXfTpk3CmDFjhKdPnwrNmjUTHj9+rN52/PhxoUePHu+dQ6lUCnFxcYJSqRQEQRDq/zRL40sbMfNKci1d1RQEQYiLiyt2+7vM09e1KkpNQ8+vi5rMX/FqGnp+XdQ09Py6qMn8Fa+moefXRU1Dz6+Lmu+71ps9UVG0HsL6119/qb/v0aMHFi1ahEePHsHe3h6VKlXC5cuXERoaiqlTp35Qd3vo0CE8fvwYhw4dAgC8fPkS06dPh4+PD168eIEZM2ZAIpEAeL2X0MTEBDVq1EDNmjWhUChQq1YtAIBCoYClpeUHZSEiIiIiIiLttDaQ48aNg0QigVDgCNcVK1YUmrd48WIMGzbsvQMcPnxY43L+IawODg7o3r07atWqhZEjRyIxMRE7duzAokWLAAAeHh5Ys2YNVq9ejWfPnmHHjh2YOXPme+cgIiIiIiKi4mltII8dO1aWOQqpVq0a1q9fj+XLl2PVqlWoUaMGJk2ahB49egAApk2bhqVLl8LV1RUSiQQjR46Eq6urTjMTERERERGVZ1obyPr165dlDrXjx4+rv7e3t9d6ag6pVIrAwEAEBgaWVTQiIiIiIqIKTdRpPO7fv4/vv/8eSUlJUKlUhbbrem8lERERERERlT5RDWRAQABu376Nzz//HFWqVCntTERERERERKSHRDWQf//9NzZv3gw7O7vSzkNERERERER6qpKYSXXq1NF+IkkiIiIiIiKqEEQ1kFOmTMG3336La9euQaVSISsrS+OLiIiIiIiIyj9Rh7DWr18fN27cgKenZ5HbExMTSzQUERERERER6R9RDeT8+fPRqFEjeHp6QiaTlXYmIiIiIiIi0kOiGsjk5GRERUWhcePGpRyHiIiIiIiI9JWo90Da2NjgwYMHpZ2FiIiIiIiI9JioBtLHxwdz587Fli1bcPLkSfz1118aXyUpLS0NHTt2xIkTJwAA9+7dw6hRo2BnZ4fPP/9cPQ4A6enpmDx5MhwcHNC1a1fs3r27RLMQERERERHR/xF1COvEiRMBAMuXLy+0TSKRlOiH6MydOxfPnj1TX546dSo6deqEjRs34syZM/Dz80NMTAz+9a9/Yd68eZDJZDhz5gySkpIwfvx4tGrVCtbW1iWWh4iIiIiIiF4T1UAeO3astHMAAH7++WdUqVIFdevWBQDcvHkT165dQ0REBIyNjeHs7IwOHTpg3759GDx4MGJiYvD777/D1NQUrVu3hpubG3bv3o158+aVSV4iIiIiIqKKRPRpPErb7du3sXnzZkRGRqJfv34AgFu3bqF+/fqQSqXqeRYWFrh+/Tru3LkDIyMjNGjQQGPbkSNHSj0rERERERFRRSQRBEF426QhQ4YUu/2XX375oBA5OTkYOnQopkyZAmdnZ7i4uGDevHl4/vw5tmzZgt9++009d9WqVbh9+za+/PJLTJo0CbGxsepte/bsQWRkJCIjI985g0qlQkJCAgDAwcEBn2wO0Nh+z2s55HK5xpiYeSW5lq5qNm9pA3Pp/52+5aXyFZIu89yfRERERETlka2tLUxNTYvcJmoPZOPGjSGRSNSXs7OzcffuXVy7dg1jx4794IBr166FjY0NnJ2dNcarVKkCpVKpMaZUKiGTyYrd9iFsbW21bnNwcBC1hph5JblWWdQs2Gje81pe7FpyufyttcTM0cVaFaWmoefXRU3mr3g1DT2/Lmoaen5d1GT+ilfT0PProqah59dFzfddq+BONW1ENZBFfXgOAKxevRqPHz8Ws0SxDh06hMePH+PQoUMAgJcvX2L69Onw8fHB/fv3kZWVBRMTEwCAQqGAo6MjGjVqhJycHKSkpKBevXrqbVZWVh+ch4iIiIiIiAoTdRoPbfr27YvDhw9/cIjDhw9DLpcjLi4OcXFxqFevHlauXAlvb29YWVkhNDQUWVlZOHXqFM6fP49evXrB3Nwc3bt3R3BwMDIzMxEfH4/o6Gi4u7t/cB4iIiIiIiIq7IMayKSkJIh4C+UHWbNmDZKSktCxY0csXboUK1euVH9K6+LFi5GTkwNnZ2f4+vpi5syZaNOmTanmISIiIiIiqqhEHcI6Y8aMQmMvX77E+fPn4erqWuKhjh8/rv6+fv362LRpU5HzatSogVWrVpV4fSIiIiIiIipMVAP56NEjjcsSiQTGxsYYN24cvLy8SiUYERERERER6RdRDeT27dtLOwcRERERERHpuQ96DyQRERERERFVHFr3QHbu3FnUAhKJBH/++WeJBSIiIiIiIiL9pLWBHDx4MCQSidYrRkVF4e7du+pzMBIREREREVH5prWB/Oqrr4ocf/jwIebOnYu7d++if//+mD17dqmFIyIiIiIiIv0h6kN08u3fvx9Lly6FsbExwsPD0bVr11KKRYZGmZMNqZExAMDBwaHQ2Jvz8udom0dERERERPpHVAP5zz//YP78+YiJicEXX3yBBQsWoHr16qWdjQyI1MgYn2wO0Bi757X8veaJbUaJiIiIiKhsvbWB/P3337Fw4UIIgoDQ0FD06tWrLHJRBSa2GSUiIiIiorKl9TQez58/x4wZMzBt2jTY29vj0KFDpdo8Hjp0CK6urrCzs0Pv3r0RExMDAIiPj4eNjQ3s7OzUX+Hh4QAAQRAQHBwMJycntG/fHkuWLEFubm6pZSQiIiIiIqrItO6B/OKLL/DkyRM0bNgQlpaW2LJli9ZFpk+f/kEhFAoF5syZg59++gn29vY4c+YMJkyYgD/++ANXr15Fly5dsH79+kLXi4iIwMmTJxEVFQWJRAJvb2/s3LkTI0aM+KA8REREREREVJjWBtLExAR169ZFdnY2oqOjtS4gkUg+uIG0sLDA6dOnYWZmhoyMDDx69AhmZmYwMTHBlStXYG1tXeT19u/fj1GjRqFOnToAAG9vb4SFhbGBJCIiIiIiKgVaG8jjx4+XZQ6YmZkhOTkZPXv2hCAIWLhwIczNzZGYmAgTExO4uLggLy8Prq6u8PPzg4mJCW7dugUrKyv1GhYWFrhx4wYEQSj2HJZERERERET07iSCIAi6DpEvJycHgiAgLi4OkyZNwtq1a7F161Y4Ojpi8ODBePLkCaZOnYpOnTrB398fLVq0wN69e9V7KJOTk9GjRw/Ex8fD1NT0nWqrVCokJCQAeP3Jn0V9iItcLtcYEzOvJNfSl5r6kr95SxuYS2UaYy+Vr5B0ORFERERERPR+bG1ttfZT73QeyNJmZPQ6TseOHdGzZ08cO3ZM/YE5ACCTyeDt7Y2VK1fC398fUqkUKpVKvT0zMxNGRkbv3DwWZGtrq3VbwXMXFkfMvJJcSxc19SV/UY2mtrXkcrmoOmLmleRauqhp6Pl1UZP5K15NQ8+vi5qGnl8XNZm/4tU09Py6qGno+XVR833XKrhTTRutn8Jalk6dOoXRo0drjGVnZ0MQBAQFBeHly5fqcZVKpW4QLS0toVAo1NsUCgWaNGlSJpmJiIiIiIgqGr1oIFu0aIGEhATs27cPeXl5OHXqFE6dOoWhQ4fi6NGjCAsLQ3Z2Nu7cuYPw8HD069cPAODh4YFNmzYhNTUVaWlpWL9+PTw9PXV8a4iIiIiIiMonvTiEtXbt2ggPD8fSpUsRGBiIxo0b44cffoCVlRXCw8OxZMkSODk5QSqVYvDgwRg1ahQAYNiwYUhLS8OAAQOQnZ0Nd3d3eHl56fjWEBERERERlU960UACQLt27bB3795C41ZWVlrPQVm5cmX4+fnBz8+vlNMRERERERGRXhzCSkRERERERPqPDSQRERERERGJwgaSiIiIiIiIRGEDSeWeMicbwP+dRzL/MhERERERvRu9+RAdotIiNTLGJ5sD1JfveS3XYRoiIiIiIsPFPZBEREREREQkChtIIiIiIiIiEoUNJBEREREREYnCBpKIiIiIiIhE0ZsG8tChQ3B1dYWdnR169+6NmJgYAEB6ejomT54MBwcHdO3aFbt371ZfJysrC3PmzEGHDh3QqVMnrFu3TlfxiYiIiIiIyj29+BRWhUKBOXPm4KeffoK9vT3OnDmDCRMm4I8//sDChQshk8lw5swZJCUlYfz48WjVqhWsra0REhKClJQUHDt2DE+ePMGYMWPQvHlzuLi46PomERERERERlTt6sQfSwsICp0+fhr29PTIyMvDo0SOYmZnBxMQEMTEx8PX1hampKVq3bg03Nzf1XsioqCh4e3ujatWqaNy4MYYPH47IyEgd3xoiIiIiIqLySS8aSAAwMzNDcnIy2rVrh4CAAPj5+eHu3bswMjJCgwYN1PMsLCxw/fp1pKenIy0tDVZWVoW2ERERERERUcmTCIIg6DpEvpycHAiCgLi4OEyaNAljx47Ftm3bEBsbq56zZ88eREZGYvXq1XB2doZcLoe5uTkA4OzZs/D398fp06ffubZKpUJCQgIAwMHBQePE88Drk8/L5XKNMTHzSnItfalZHvMTEREREdFrtra2MDU1LXKbXrwHMp+R0es4HTt2RM+ePZGQkAClUqkxR6lUQiaTQSqVqi/nN5D52z6Era2t1m0ODg6i1hAzryTX0kXN8pxfLpe/dQ0xc0p6nr6uVVFqMn/Fq2no+XVR09Dz66Im81e8moaeXxc1DT2/Lmq+71oFd6ppoxeHsJ46dQqjR4/WGMvOzkbDhg2Rk5ODlJQU9bhCoYCVlRVq1KiBmjVrQqFQaGyztLQsq9hEREREREQVil40kC1atEBCQgL27duHvLw8nDp1CqdOncLgwYPRvXt3BAcHIzMzE/Hx8YiOjoa7uzsAwMPDA2vWrMGzZ89w+/Zt7NixA56enjq+NUREREREROWTXjSQtWvXRnh4OLZt24Z27dph1apV+OGHH2BpaYnFixcjJycHzs7O8PX1xcyZM9GmTRsAwLRp09C4cWO4urpi2LBhGDRoEFxdXXV8a4iIiIiIiMonvXkPZLt27bB3795C4zVq1MCqVauKvI5UKkVgYCACAwNLOx4REREREVGFpxd7IImIiIiIiEj/sYEkIiIiIiIiUdhAEhERERERkShsIImIiIiIiEgUNpBEREREREQkChtIIiIiIiIiEoUNJBEREREREYnCBpKIiIiIiIhEYQNJREREREREouhNAxkXF4eBAwfCwcEBPXr0wC+//AIAiI+Ph42NDezs7NRf4eHhAABBEBAcHAwnJye0b98eS5YsQW5uri5vBhERERERUbllpOsAAJCeno5Jkybhm2++gZubGxITE+Hl5YWGDRvi3r176NKlC9avX1/oehERETh58iSioqIgkUjg7e2NnTt3YsSIETq4FUREREREROWbXuyBTElJgbOzMzw8PFCpUiW0bNkSjo6OuHjxIq5cuQJra+sir7d//36MGjUKderUQe3ateHt7Y3IyMgyTk9ERERERFQx6EUDaWNjg++++059OT09HXFxcbC2tkZiYiIuXrwIFxcXdO3aFUFBQcjKygIA3Lp1C1ZWVurrWVhY4MaNGxAEocxvAxERERERUXknEfSs23rx4gUmTJgAMzMzbNiwAZMmTYKjoyMGDx6MJ0+eYOrUqejUqRP8/f3RokUL7N27V72HMjk5GT169EB8fDxMTU3fqa5KpUJCQgIAwMHBAZ9sDtDYfs9rOeRyucaYmHkluZa+1CyP+YmIiIiI6DVbW1ut/ZRevAcyX3JyMnx8fNCgQQOEhoaiUqVK6g/MAQCZTAZvb2+sXLkS/v7+kEqlUKlU6u2ZmZkwMjJ65+axIFtbW63bHBwcRK0hZl5JrqWLmuU5v1wuf+saYuaU9Dx9Xaui1GT+ilfT0PProqah59dFTeaveDUNPb8uahp6fl3UfN+1Cu5U00YvDmEFgMuXL2PQoEHo3Lkz1q5dC6lUivT0dAQFBeHly5fqeSqVSt0gWlpaQqFQqLcpFAo0adKkzLOT4VPmZKu/z/8nKjhGRERERER6sgcyLS0N48aNg5eXFyZMmKAer1q1Ko4ePQpBEDBjxgykpKQgPDwcgwYNAgB4eHhg06ZNcHJygpGREdavXw9PT09d3QwyYFIj4yIPhyUiIiIiov+jFw3knj178M8//2DdunVYt26denzkyJEIDw/HkiVL4OTkBKlUisGDB2PUqFEAgGHDhiEtLQ0DBgxAdnY23N3d4eXlpaubQUREREREVK7pRQPp4+MDHx8frdu3bNlS5HjlypXh5+cHPz+/UkpGRERERERE+fTmPZBEhiD/fZEF32zM90oSERERUUWhF3sgiQwF3ytJRERERBUZ90ASERERERGRKGwgiYiIiIiISBQ2kERERERERCQKG0giIiIiIiIShQ0kERERERERicIGkoiIiIiIiERhA0lUCt48XyTPFUlERERE5YHeNJBxcXEYOHAgHBwc0KNHD/zyyy8AgPT0dEyePBkODg7o2rUrdu/erb5OVlYW5syZgw4dOqBTp05Yt26druITacg/X2T+l9TIWNeRiIiIiIg+mJGuAwCvm8RJkybhm2++gZubGxITE+Hl5YWGDRvil19+gUwmw5kzZ5CUlITx48ejVatWsLa2RkhICFJSUnDs2DE8efIEY8aMQfPmzeHi4qLrm0RERERERFTu6MUeyJSUFDg7O8PDwwOVKlVCy5Yt4ejoiIsXLyImJga+vr4wNTVF69at4ebmpt4LGRUVBW9vb1StWhWNGzfG8OHDERkZqeNbQyROwcNaeagrERERERkCvdgDaWNjg++++059OT09HXFxcWjevDmMjIzQoEED9TYLCwscOXIE6enpSEtLg5WVlca2iIiIMs1O9L7yD3Mt6J7Xch2lISIiIiJ6O4kgCIKuQxT04sULTJgwAWZmZvD29sbkyZMRGxur3r5nzx5ERkZi9erVcHZ2hlwuh7m5OQDg7Nmz8Pf3x+nTp9+5rkqlQkJCAoDXe4OKemIvl8s1xsTMK8m19KUm85dtTSIiIiKismRrawtTU9Mit+nFHsh8ycnJ8PHxQYMGDRDUA0uTAAAgAElEQVQaGoqbN29CqVRqzFEqlZDJZJBKperL+Q1k/rYPYWtrq3Vb/mGGbyNmXkmupYuazF92NZU52YU+hKeosXxyufyttcTMKel5hl6T+SteTUPPr4uahp5fFzWZv+LVNPT8uqhp6Pl1UfN91yq4U00bvWkgL1++jHHjxsHDwwOzZs1CpUqV0KhRI+Tk5CAlJQX16tUDACgUClhZWaFGjRqoWbMmFAoFatWqpd5maWmpy5tBVOJ4qCsRERER6Qu9+BCdtLQ0jBs3Dl5eXpg9ezYqVXody9zcHN27d0dwcDAyMzMRHx+P6OhouLu7AwA8PDywZs0aPHv2DLdv38aOHTvg6empy5tCRERERERUbunFHsg9e/bgn3/+wbp16zTO5Thy5EgsXrwYCxYsgLOzM2QyGWbOnIk2bdoAAKZNm4alS5fC1dUVEokEI0eOhKurq65uBhERERERUbmmFw2kj48PfHx8tG5ftWpVkeNSqRSBgYEIDAwsrWhERERERET0/9OLQ1iJiIiIiIhI/7GBJCoHlDnZ6u/zP0mr4BgRERERUUnQi0NYiejD8JNaiYiIiKgscA8kERERERERicIGkqgCyT+steAJY3moKxERERGJxUNYiSoQHupKRERERB+CeyCJiIiIiIhIFDaQREREREREJAobSCIiIiIiIhJF7xrI+Ph4dO7cWeOyjY0N7Ozs1F/h4eEAAEEQEBwcDCcnJ7Rv3x5LlixBbm6urqITERERERGVa3rzITqCIODXX3/F8uXLUblyZfX41atX0aVLF6xfv77QdSIiInDy5ElERUVBIpHA29sbO3fuxIgRI8oyOhERERERUYWgN3sgw8PDsW3bNvj4+GiMX7lyBdbW1kVeZ//+/Rg1ahTq1KmD2rVrw9vbG5GRkWURl4iIiIiIqMLRmz2Q/fv3h4+PD2JjYzXGExMTYWJiAhcXF+Tl5cHV1RV+fn4wMTHBrVu3YGVlpZ5rYWGBGzduQBAESCSSsr4JRERERERE5ZreNJB16tQpcvyjjz6Co6MjBg8ejCdPnmDq1KlYvXo1/P39kZmZCalUqp5bpUoV5OXlISsrC6ampu+VIyEhQeMk6wXJ5XKNy2LmleRa+lST+fWrZknnb97SBuZSmXr+S+UrJF1OLPK62tZ43zklPU9f19JFTUPPr4uahp5fFzUNPb8uajJ/xatp6Pl1UdPQ8+uiZknnz6c3DaQ2+R+YAwAymQze3t5YuXIl/P39IZVKoVKp1NszMzNhZGT03s0jANja2mrdpu3J9/vMK8m1dFGT+ct/zU82B6i/v+e1vNi15HL5W2uJmVPS8/R1LV3UNPT8uqhp6Pl1UdPQ8+uiJvNXvJqGnl8XNQ09vy5qvu9aKpUKCQkJxV5Hb94DWZT09HQEBQXh5cuX6jGVSqVuEC0tLaFQKNTbFAoFmjRpUuY5iYiIiIiIKgK9biCrVq2Ko0ePIiwsDNnZ2bhz5w7Cw8PRr18/AICHhwc2bdqE1NRUpKWlYf369fD09NRxaiIiIiIiovJJrw9hrVSpEsLDw7FkyRI4OTlBKpVi8ODBGDVqFABg2LBhSEtLw4ABA5CdnQ13d3d4eXnpODUREREREVH5pHcNpKOjI86fP6++bGVlhS1bthQ5t3LlyvDz84Ofn18ZpSMiIiIiIqq49PoQViIiIiIiItIfbCCJiIiIiIhIFDaQREREREREJAobSCIiIiIiIhKFDSQRERERERGJwgaSiIiIiIiIRGEDSUTvRZmTrf7ewcGh0BgRERERlT96dx5IIjIMUiNjfLI5QGPsntdyHaUhIiIiorLAPZBEVKry90rm76UsOEZEREREhkXvGsj4+Hh07txZfTk9PR2TJ0+Gg4MDunbtit27d6u3ZWVlYc6cOejQoQM6deqEdevW6SIyERUjf09lwS+pkbGuYxERERHRe9CbQ1gFQcCvv/6K5cuXo3LlyurxefPmQSaT4cyZM0hKSsL48ePRqlUrWFtbIyQkBCkpKTh27BiePHmCMWPGoHnz5nBxcdHhLSGi96HMyYbUyFjj/ZRsNImIiIj0i97sgQwPD8e2bdvg4+OjHsvIyEBMTAx8fX1hamqK1q1bw83NTb0XMioqCt7e3qhatSoaN26M4cOHIzIyUlc3gYg+wJt7Ktk8EhEREekfvWkg+/fvj/3796NVq1bqsTt37sDIyAgNGjRQj1lYWOD69etIT09HWloarKysCm0jIiIiIiKikqc3h7DWqVOn0NirV68glUo1xqRSKZRKJTIzMwEAVapUKbTtQyQkJGh82EdBcrlc47KYeSW5lj7VZH79qmno+cXWbN7SBuZSmcb8l8pXSLqcWGSNotb4kHkluZYuahp6fl3UNPT8uqhp6Pl1UZP5K15NQ8+vi5qGnl8XNUs6fz69aSCLUqVKlUINoVKphEwmUzeWSqUS5ubmGts+hK2trdZt2p4Iv8+8klxLFzWZv+LV1Jf8RZ06pLgmVUwdMfNKci1d1DT0/Lqoaej5dVHT0PProibzV7yahp5fFzUNPb8uar7vWiqVCgkJCcVeR28OYS1Ko0aNkJOTg5SUFPWYQqGAlZUVatSogZo1a0KhUGhss7S01EVUIiIiIiKick+vG0hzc3N0794dwcHByMzMRHx8PKKjo+Hu7g4A8PDwwJo1a/Ds2TPcvn0bO3bsgKenp45TE5Gu8dyTRERERKVDrw9hBYDFixdjwYIFcHZ2hkwmw8yZM9GmTRsAwLRp07B06VK4urpCIpFg5MiRcHV11XFiItK1/E90Leie13IdpSEiIiIqP/SugXR0dMT58+fVl2vUqIFVq1YVOVcqlSIwMBCBgYFlFY+IiIiIiKjC0utDWImIiIiIiEh/sIEkIiIiIiIiUdhAEhERERERkShsIImIiIiIiEgUNpBEREREREQkChtIIiIiIiIiEoUNJBEREREREYnCBpKIiIiIiIhEYQNJRBWSMidb/b2Dg0OhMSIiIiIqzEjXAcTYuHEjQkNDYWxsrB778ccf0bRpU8yZMwfnzp1D1apVMXnyZAwcOFCHSYnIUEiNjPHJ5gCNsXtey3WUhoiIiMgwGEQDmZiYCD8/P4wdO1Zj3NfXFzKZDGfOnEFSUhLGjx+PVq1awdraWkdJiai8UeZkQ2pkrN5LWXCMiIiIqKIxmAayf//+GmMZGRmIiYnB77//DlNTU7Ru3Rpubm7YvXs35s2bp6OkRFTeiN1T+WajWVSTWXCsuHlERERE+krvG8jMzEzcvn0b27Ztw8yZM1GtWjWMHTsWLVq0gJGRERo0aKCea2FhgSNHjugwLRFVVG82mkU1me/bjBYcIyIiItIlvW8g09LSYG9vj6FDh2L16tWIj4+Hj48PvLy8IJVKNeZKpVIolcoPqpeQkKDxpK0guVyucVnMvJJcS59qMr9+1TT0/Lqoqe/5i2o035xX3BrvO6ek5xl6TUPPr4uahp5fFzWZv+LVNPT8uqhp6Pl1UbOk8+fT+wayQYMG2LFjh/pyu3bt4Onpibi4uELNolKphEwm+6B6tra2Wrdpe/L3PvNKci1d1GT+ilfT0PPromZZ5ZfL5W9dQ8yckp5n6DUNPb8uahp6fl3UZP6KV9PQ8+uipqHn10XN911LpVIhISGh2Ovo/Wk8Ll++jA0bNmiMqVQq1K1bFzk5OUhJSVGPKxQKWFlZlXVEIqIyx9OQEBERkS7o/R5ImUyGsLAwNGzYED179sT58+dx8OBB7NixAy9evEBwcDCWLFmC69evIzo6ulCzSURUHvE0JERERKQLet9AWlhYIDQ0FCEhIQgICMDHH3+MZcuWoWXLlli8eDEWLFgAZ2dnyGQyzJw5E23atNF1ZCIiIiIionJJ7xtIAHBxcYGLi0uh8Ro1amDVqlU6SEREZBj4ia5ERERUkgyigSQiovfDU4cQERFRSWIDSUREohrNgg1lwQ/uYZNJRERUcbCBJCIiUfjBPURERKT3p/EgIiLDkn86kTcPhyUiIiLDxz2QRERUot73fZc8HJaIiEj/sYEkIiKdeLPRLK7JBIp/3yU/BIiIiKhssIEkIiK9JXZvJj8EiIiIqGywgSQiogqhpE9pwkNwiYioImIDSUREVMD77vXkIbhERFQRGHwDeeXKFcyfPx83btxAo0aNsGjRIrRt21bXsYiIiEr0EFxA3F5PNq1ERFSaDLqBVKlU8PHxgY+PDwYOHIj9+/djypQpOH78OExMTHQdj4iIqESJ2evJ940SEVFpMujzQJ47dw6VKlXCsGHDYGxsjAEDBuCjjz7CiRMndB2NiIjI4OU3mQW/imoexZ778815xc152zwiItINg94DqVAoYGlpqTFmYWGB69ev4/PPP3+ntQRBAABkZWUBAOoYyzS2q1SqIq8nZl5JrqUPNZlfP2saen5d1GR+/arJ/PpZU8wcCQD7XwI1xs4OnAVVrqrYeWLmaJunys2BaWUj2NraqjPljxU3r7g5AETNK65mSa6lz/k11tXy91Wa8wy9pqHn10VNQ8+vi5rvs1Z+L5TfGxVFIhS3Vc+tXbsWV65cQVhYmHrs66+/Rp06deDv7/9Oa7148QLXrl0r6YhEREREREQGpVmzZqhatWqR2wx6D2SVKlWgVCo1xpRKJWQymZZraGdmZoZmzZrB2NgYEomkpCISEREREREZBEEQkJ2dDTMzM61zDLqBbNKkCXbs2KExplAo4Obm9s5rVapUSWuXTUREREREVBFIpdJitxv0h+h07NgRWVlZ2L59O7Kzs7Fnzx6kpaWhc+fOuo5GRERERERU7hj0eyAB4OrVq1i4cCGSkpLQqFEjLFy4kOeBJCIiIiIiKgUG30ASERERERFR2TDoQ1iJiIiIiIio7LCBJCIiIiIiIlHYQBIREREREZEobCCJiIiIiIhIFDaQREREREREJAobSCIiIiIiIhKFDSQRERERERGJwgaSiIiIiIiIRGEDSUQAgAsXLiAvL0/XMYioDCgUCpw9exbXr1/XdRQiIjIwEkEQBF2HKC9SU1Px73//u0TWEgQBEomkRNYCgL/++gudO3fGqVOntM5xdnYusXrlWW5uLipXrvxO10lPT0f16tVLJc+xY8fQvXv3QuP79u1Dnz59irxOfHw8qlevjkaNGqnHHB0d8ccff8DU1LRUcpYGuVwOBweHQuNZWVl48OABGjZsCEEQUKmSbl8ry8nJgZGR0Vvnbdq0CW5ubvj444/LIFXJW7RoEfz9/WFmZqbrKO+trH8HmZmZSE9PV794k5OTg5s3b6Jbt26lUu/Ro0fw9fVFQkICatSogadPn6JZs2YIDw/Hxx9/jMzMzLeuUaVKlVLJVhxt/+slYcOGDRg+fDhkMlmprP+m//3vf7h9+zbefPql7f66rCkUCtSpUwdmZmaIj4+Hubk5mjRpUmievt3PGqoXL16gatWqWrdfvHgR9vb2ZZhIP1y/fh0HDhxAamoqatasCTc3N7Rs2bJEa6hUqlJ/zqNQKJCamopatWqhadOmJbbu48ePUaVKFZibm5fYmu+CDeQbHj58iOTk5EJ37O3bt1d//9lnn2H27Nn44osvNObY29vj4sWLmD9/Prp06QInJ6e3/mLv3r2L8PBwPHz4UF0zOzsbt2/fRrdu3TB06FDY2NgUed0+ffpg3759GmPTpk1DaGhoobl2dna4dOkSXFxcilxLIpHg2LFjAABfX9+3Nq+rVq1Sf5+YmIjg4GDcuXOn0B6s/DWLkpubi5s3b6JZs2bo3r07jh07BicnJ621z549W2ymfLdu3UKTJk1w48YNrXOsrKwAAEFBQZg1a1ah7fPnz0dgYKD6cnZ2NtasWYO9e/fiyZMnqF69Ojw8PODv7w8TExP1vEuXLiE4OBgPHz7UeEL4zz//4O+//9aoce7cuUK/91u3bmnk0TZn8uTJSE1NBQAMHDgQe/bs0fibffnyJby8vHDp0iUAwOnTpzFv3jwcP34cGzZsQFhYGCpVqoQFCxagb9++AIAJEybgiy++QO/evWFsbPy2H/NbpaSkaN1Wr149jctZWVn4559/Cv39dO/eHaNHj8bXX39d5N9F/v9cvoyMDCxevBhRUVEwMTHBb7/9hvHjx2PDhg1FPgEqyrv8/QDi/oY6dOiAXr16wd3dXeO+5E2+vr74448/0Lp1a7i7u6NXr16FnlgUvL0FGRsb46OPPsInn3wiKldcXBzatGmj9Xe9YcMGTJgwQX15165d+O2339QP5h4eHhg1apTGdRwdHfHnn39q/E8U5a+//sLBgwfx+PFj1K1bF3369BHdHNy8eROWlpbYt28fXFxcUK1atSLnLVy4EAsXLgQAeHp6IiIiQtQDrZjfAQDExsZi165dePz4MUJCQhAREYHJkyejcuXKxb5Ql8/Z2Rm7du3C0qVLkZWVpbGtYcOG+P333wtdp7j7jLc1WGvWrMFXX32FqVOnolq1apgzZw6qVKmCjIwMLFu2DM+ePUNYWBisra213gfnv7CZmJgI4PV9/7p163Dx4kW8ePECdevWRcuWLTFx4kSN/5F8xTVONjY2ov/Xxf4+r169iu+++w737t1DTk6OxraCj00dOnTAmTNnin2RJy8vD5UqVUJcXJw6f7Vq1dC8efN3up3Lli3Dzp070aRJE416EokEe/bs0Zg/e/ZsrXmWLVuGc+fOQaFQYOjQoQBe34+OHTsWU6ZMgaOjo8Z8lUqF6OjoQo9Nt27dwurVq9XzDhw4gAULFmDnzp2wtrbGzp07sWrVKnz77bfo0aMHgHe7n9V23/7mY4A2SqUSUqm02Bc2qlSpUuzPKt+yZctE1cw3ZMgQzJw5s9D/Vf7f4rv8/LU9HhobG2PIkCFYs2YNWrRoUWj7+vXrsWbNGiQkJKjHBEHAnj17cOjQITx+/Bj16tXDgAED0LNnTwDidxjs3r0bAwcOREREhNZ5X375pfr73r17w9PTE71790b9+vW1XuddZWVl4eDBg9ixYwd+/fVXAMCpU6cwbdo0uLi4oF69erh37x5OnDiB4ODgIl8wf1f37t1DREQE9u7di/Pnz6vH3/Zi0ogRI7B9+3b0799f6/1k/v/x216sy+fi4lLkWvmP6V26dMG4ceNw7do1LF++HNu3b8fevXsxd+5cSKVShIaGqncAJSUlFbpPUqlUCA0NxaxZs94p/9u8/SXxCmTjxo1YuXIlZDJZoTv2gs3L06dPsWzZMly7dg3Tpk1Tj+c/WOTm5mL58uVITU2FnZ0dPvvsM3Tp0gXW1taFagYEBKBatWqoXbs2Hjx4AAcHB0RGRmLIkCH44YcfcODAAQQGBsLd3b3Qde/cuQPg9R3Tjh07ALx+UFyxYoXGvJcvX6qf0B0/fvytP4dmzZq9dU5B8+bNQ8OGDTFr1iytD8AxMTFYsmQJHj16pPGgWqVKFVy8eBFBQUEAoPFA9r4GDBiAixcvws3NDRKJpNCDeH5mAIiIiFA/4c6XkZGBgwcPajSQoaGhiI2NxfLly1GvXj0kJydjzZo1CAkJ0XiSvnDhQtjb28PBwQFJSUno1asXNm7cWOiJ9oIFCxAdHY3q1asjJycHJiYmuH//Pv7zn/+ImpObm4vhw4fj2bNnAF7fsRdkbGyMfv36aeT/6quvkJubi82bN+OHH35A7dq1MWXKFHUDee/ePQQEBGDOnDmoVq2axp3Lm827mKYp/04x/+cvkUggkUhQvXp1jfX279+PxYsXIyMjQ+N3JZFIYGRkhGPHjuHatWsICQkp1Cy8+btdunQpsrOzcfToUfTp0wcNGzbE559/jkWLFmHr1q2iHlj9/PyK/fuRSCQ4efIkYmJiAIj7G9qxYweio6MREBCAvLw89O7dG+7u7oXu6FevXo2XL1/iyJEjOHjwIJYuXYrOnTvDw8MDzs7OMDExwYwZM5CamgqJRIJq1arh+fPn6if2ubm5qFmzJoYMGfLWXMOHD0fbtm0RFhaGWrVqFfo5hIeHqxvIjRs3YteuXRg3bpz67/+nn36CSqXSaDI///xzTJ48GT179kTt2rU1/obyH+C2bduGsLAw9OnTB02bNkVKSgomTpyIuXPnwtPTUz3/xIkT+PbbbzUaptzcXEilUly6dAkBAQFo1KgR1q5dC0tLy0L5o6Ki1A3kixcvoFQqRTWQYn4He/fuRWhoKAYNGoSTJ09CIpHg6NGjyMjIwOzZs7Fo0aJia+S/YBceHo4lS5bAxMQEJ0+ehK+vL5YvX47GjRsXus7b7jMmTpyIbdu2FXqc+eeffzBjxgzEx8fjq6++QmxsLE6ePKl+1d3MzAxz585Fly5dABT/ol9Bcrkc48aNQ69evTBnzhz1E6Q///wTQ4cOxdatWzWeEBfXOPXp0+ed/tfF/j4DAgLQtGlTDBkypNgXxdzc3LBw4UL07t0btWrV0vi7/eSTTzBz5kw0adIEfn5+GDt2LGQyGQRBwKtXr3DgwAGNIznedjujo6OxY8cOtGnTptjsAFCjRg2Ny8+ePcOJEyfQr18/nDlzBpMnT8bUqVPV27Ozs9GiRQt4e3tjw4YN6NChg3rbrFmzEB8fj48++ghKpRK1atVCXFycxuME8Prvf+vWreq/o2HDhsHW1hZff/21uoF82/1svuLu2xMTEzFr1iwEBQUV+6L1n3/+iYsXL8LOzq7QnIIvaOT/rFJTU3Hy5Em4ubmhfv36ePjwIQ4cOKDx2Aq8fsuGNvkv8v3999+YNGkS/P39MXDgQI267/rz/89//qNuoos6wmzAgAGYMWMGxo4dC+D1/+3MmTNx5cqVQs+LwsLCsH//fowYMQL//ve/kZKSgmXLluHBgwcYNWoUli9fjujoaK33Q/n3P0eOHMHAgQNx+PBhrfMKNpAzZszAwYMHsW7dOtjY2MDd3R2urq4af6enT5/GkiVLcOfOHfXv/M0XnvI9ePAAP//8M3bv3g1BEODm5qbeFhoaqtEYAa+byu+//17dQL7LzpqC+bZv344///wTrVq1wvTp0zW2b9y4EWPGjNF6/UGDBgEAhg8f/tZa3377LZo2bYrNmzdrvFi3ePFihIWFqef169cPBw4cwJgxY1CvXj2kpqZiy5YtaN++PZo3b45du3YhPT0dly9fhqOjIwRBwOrVqxEUFIQaNWpgxYoV6p/TmDFj8NNPP6mfW5w7dw7z5s2DVCrFrFmz3in/23APZAFdu3bFN998o76T1Mbe3h6HDh3CxIkTUbduXQQHB6NKlSqF9obcv38fsbGxOH/+PGJjY5GdnY3OnTujS5cucHV1BQC0bdsWZ8+exf3797FkyRJs2bIFly5dwpIlS3Dr1i0sXboUs2fPxtChQwu9MluwXlBQEJ49e4YDBw4UajaNjY1hYWEBW1vbYm9XcXtGsrKytO5VsLOzw/nz54vd6/D555+jX79+MDMzg1wux5dffolVq1aha9eu6jtMbQruqdT2Sk1Bb3sClJubCz8/Pzx9+rTIV+1NTEzg7u6ucThRt27dsGvXLtSpU0c99vDhQ/Tt2xdnzpxRj7Vt2xZxcXG4f/8+Zs+ejZ07d+LmzZvw9fXFwYMH1fMcHR2xc+dOPH36FBEREQgJCcGPP/6IK1euICQkRPQc4PWdz969e4u9zY6Ojjh//jz++9//Yvz48Th//jwqVaqk8TcUGxur9fodOnTAw4cP1U1TUQ1kRkYG1q9fD7lcDgB49eqVxvanT59iw4YNsLCwwOjRo9XjPXv2xPDhw9VPIgvq3Lkzjh07Bl9fXzx48ABr167VeIHjzf+5Tz/9FEePHoVMJkOHDh3U/3edOnXChQsX4ObmhujoaFF74rXJy8uDIAjv/DeU79KlSzhy5AiOHz8OExMTeHh4oE+fPqhdu3ahuWfPnkVQUBCuXr2KatWqwcPDA5UqVYJSqcSsWbNgZmaGV69eYeXKlahevTpGjRqFQYMG4cmTJ8jIyCg2V9u2bfHZZ5/hf//7H8LCwtC6dWuNuflHLQCvn/ysX79eY+/CzZs3MWbMGI1mXMzPtUuXLli3bp3GoUjx8fGYPn26+u8LAHr16gUPDw+YmZnh0qVL6lfpu3fvjjFjxsDOzg4DBgzA3r17ERQUVOh+u2D+6dOn48KFC3BycirUIHz99ddFZi7ud3Dq1CmEhYWhefPmaN++PS5cuIDU1FQMGDAAf/31V7HrFZT/9/vw4UP4+Pjgt99+w9OnT9GvXz+cOHFCY+7b7g82bNiArVu3YufOneqGRi6Xw8/PD7Vr18bKlSvRqFEjODs745dffkHdunXVa6ekpGDYsGE4efKk6ENYR44ciV69emHYsGGFtm/btg1nzpxBeHi4euzTTz/F2rVrtTZO9vb2ov/Xxf4+27Vrh9jY2LceWlnUi7vA67/bsWPHIjExEStWrEDNmjXVv+/8WlKpVOPFxrfdzs6dO+PEiRPvfZTHlStXsGzZMuTl5WHw4MHw8PAoNOeXX37BwYMHsX37dvVYu3btcPDgQTx8+BDh4eFYu3Yt9u3bh4MHD+LHH39Uz7O3t0dsbKzGfXFubi6cnJzUt/tt97P5irtvl8lkWL9+Pby9vTWeTL+pf//+qFu3Lu7du6f1sb/g3rBhw4Zh5syZsLOzU4/Fx8dj/vz5GkdsOTk5aazx8uVL5OXlwcbGRr0XzN7eHjt37sTEiRPRvXt3zJkzR/24aWNj804//82bN+PChQuYOXMm6tevjwcPHiAkJASNGjWCh4cHVqxYgXPnzsHV1RWurq745ptvYGFhge+++67Q4fRdu3bF9u3b0aBBA/XYrVu3MHbs2EL3G0Up7vmcGK9evcLx48dx5MgRXLhwAW3atIGHhwd69OiBfv364bPPPoOHh0eh33n+4Zvnz5/H9u3b8ccffyAvLw/ffvstvvjiC43/CQcHB1y4cEHjfzcvLw/t27dXP8eYO3cuzp8//9adNRkZGfjtt98QERGBjIwMpKjYBV4AACAASURBVKenY/v27YUe8wAgMDAQWVlZRb6YVNRRFW8q+Haljh07arxYB7x+y0KXLl00/k/c3Nywbt06jd/n/fv34ePjgwMHDuDRo0fo27cvcnNzce7cOVy9ehVDhgxBbGwsTExMNB7roqKisGLFCgQHByMqKgoHDx7ExIkTMXbsWFFvo3knAql16NBByM3Nfes8Ozs7QRAEISMjQ5g0aZLg5uYm3L17V+jQoYPW66Smpgrh4eGCs7OzYG1trR53dnYW8vLyBJVKJXTq1Ek93q5dO3Wdy5cvC926dRPGjBkjPHv2rFCOgjZv3lxkfUdHR/WXtbW10LZtW6Fnz56Cg4ODYG1tLfTs2bPQdbKzs4U1a9YInTt3Ftq2bSvcvXtX+PLLL4XHjx9rzBs2bJiQlJSk9bYLgiC0bdtWyMvLE+7duycMGDBAEARBSElJEXr06KExLyYmRujatatgY2MjWFtbq7/yb+uJEyeEEydOCMuXLxfc3d2FqKgoQS6XCwcPHhT69u0rfP/99xrrpaamCnK5XIiNjVV/XbhwQb3922+/LTZ3wZ/fq1evNMYyMjIEJycnjbFu3boJKpVKyM7OFhwdHdXjDg4OGvPat28vCIIgPH36VP2zV6lUwqeffvpOc/KpVCrhzz//FHbv3i2cPHlSyMzM/P/Ye/Owmvb+ffxu0ClzqJR5OjInJY0qEZqjdJApTqGo6AgpQyhK6ihkplChOZFQpBKOMdNxDM1zajfuan3/6LfWs9deaw89n+f337mvy/U8Z7f2tPZa7/druO/7Rfv7ggULiMLCQsLX15dwc3MjCIIgHj16RCxatIjxWt++fSOePHlCcLlcoqGhgXq8o6ODcHNzI1auXElMmjSJWLlyJe3funXriPj4eLbTR/uc/J9fXV1d4H1H/u4dHR2Ev78/MXPmTCI9PZ3xdxJGRkZEeXk5QRD/OX+VlZWEkZGR0M/F+/lIJCQkMP7+6dMnwt7envaYs7OzWK9NEATR2NhIxMfHEy4uLoS6ujqxbt06wsfHh5gzZw4RFRVFEARBvH//nggODibmzZtHaGtrE/v27SNevHhBlJeXE97e3sTkyZNpn5P83OR5bW9vJ2bNmiXy2ibP3bFjx4jp06cTN27cYP07QXSfSy6Xy3hP8hz3BJqamkRrayvjtXjXP4IgiBkzZhBdXV1EUVERtWaUlJQQ8+fPp32+mJgYYvr06URoaKjAz+/t7S3wHxtE/QaTJk0iOjo6qO9DEN3rpbA9gA0LFy4kampqCILo3n/a29uJjo4O1rVdnPUgNDSUugciIyOJKVOmEAEBAUR7ezt1TEhICGFpaUlkZGQQb9++Je7cuUNYWloSISEhBEEQxMSJE2lrL+8/8m8E0b1H8V+HJFpaWhi/p66uLu1z8KMn97q4v+fatWuJt2/fCnxPcTB//nziy5cv1H9raGhQ///z58+MtUXU94yMjCT8/PyIkpISorm5mfZPHLS2thLq6upC4xW2e5PcqxobG6nP3NHRwdjDVq5cSURERNAeO336NLF69Wrqv8VdZ4Wt7bzYu3cvweFwRB4nDmbOnMlYq1pbW1nvKV60t7cT4eHhxNGjR2mvRRDd383Ozo5Ys2YNUV9fT2hqavb4/BsaGjK+Y1NTE2FoaEgQRPc9o66uTsWIfn5+Aj+rkZERbW8mCIJoaGhg/JZssQJBEKzrdn5+PrFt2zbC0dGRqK6uJkJDQ6k1jg0FBQXEgQMHCGNjY8LU1JRYu3YtoaurS0ybNo1x/klcu3aNMDc3J+bOnUucOHGCKC8vJ3R1dYnq6mrGsba2tkRGRgbtsYyMDMLGxoZxbHFxMXHr1i1ix44dhJGREaGnp0d4e3sTaWlpxP79+wkNDQ1i3bp1xJ07dwgulyvwPQmie/1j+8cbtxMEQbx48YJYsWIFYWJiQhgbGxPGxsaEgYEBMXXqVOoYAwMDorS0lPa8kpISYu7cubTHZs2axbg2GhsbCTU1NYIgCKKzs5PQ0NAgDA0NibKyMuLYsWPE+vXrCYLozg+MjY1pz7179y4xdepUwt7envjx4wfr9ywsLCScnJxon5/8Jy7+pbDywMbGBmfOnMH69euFmqQQ/1/Ttnfv3ggPD0dQUBDs7e1pOpbOzk48e/YMDx8+RHZ2NkpLS6GlpYUNGzbQWvKqqqoIDQ3Fpk2boKCggPv370NOTg6ysrJoamoCAEyePBk3b96Ep6cnli5dioiICIYQl+wCjBkzhpWeFxgYiLlz5yIoKAgSEhLYsmULevXqhY6ODoSHh6O6uprxnODgYLx79w7BwcHU5xs6dCj27NmDkydPUsdNmjQJjo6OMDY2hry8PO01yGqwgoICmpuboaysjB8/foAgCCgrK6OmpoZ2/JEjR+Dg4MDaqQRA/a+/vz+io6NplTlNTU3Y2dlh27ZtAIDz58/jyJEj6NOnD62yxUtJ3rVrFxoaGnDnzh2Ul5dj3bp1ePPmDaM6qaurC19fX/j4+GDAgAGor6/HwYMHoa2tTTtOXV0dPj4+8PX1xbhx43Dx4kXIyckxzsvw4cPx9u1bTJ06FU1NTaitrYW0tDSt+i/OMQDw7ds3rF+/Hu3t7VBWVkZpaSkkJCRw4cIFitrn6uoKe3t79O7dGxcvXkRBQQE2bdqEoKAg6nWqq6vh4eGBV69eQUpKCjdu3ICDgwMiIyMxc+ZMSElJUVSaQ4cOYdeuXegpPnz4wKCEzps3DykpKayVXBJSUlLYvXs3pk+fDm9vbxQWFsLd3Z3xWra2tnBxccHmzZvR2dmJ/Px8nDhxgkaNBLq7AGydIj09PaoTGxgYCIIgYG1tjY6ODkRERODMmTMU5ZfEq1evwOFwhFJoUlNTkZaWhsePH2PChAkwNzfHgQMHKOro4sWLsXnzZly+fBmVlZUwMjKCj48P9PT0aFXDtWvXIiEhAV++fKFpo//++2/qXHA4HMjKymLXrl0oKiqiUUBJgxZe+oqHhwemTZuGHTt24P3799i5cydj/VNXV0doaCg8PDwgKSmJrq4uhIWFQU1NjfFdv3//jlu3bqGyshLe3t64d+8elixZQv19zZo1FFVaQUEBjY2NCA4OhpWVFVpbW6nPqqCggJaWFqioqFBrhoqKCmPNsLe3h6qqKrZs2YIPHz4gKCiIoV/pifbJ1NRU5G+QnJyMsLAweHh4UI9funSJOh/C9CVA9xoUFxcHU1NTrFq1CpcuXYK2tja2b9+OX375hdVoQZz1YMuWLWhra8PChQvRp08fnDx5Evr6+rTXcXNzQ1dXF/z9/VFTUwMVFRVYW1tjw4YNAMSnsHZ2dgrsYrBp1lavXo2DBw/i999/Z6yHvKY84tzron5PUsbRr18/rF69GgsXLmRQYvk7z4L2gaqqKowZM4Y6jnf/Hj9+POrq6nr0PSMjI9HY2IiYmBjqcUIAxY9/L+dyubh9+zbGjRuHoqIiisrMBv7rb/To0Xj48CG1hxYVFUFGRgadnZ2043x9feHs7IzLly9DQUEBVVVV6N+/P62bLO46K87aDgBpaWkCNYzCNLkkeM/b9OnTERAQAE9PT/Tu3Rs/f/5EQEAANDQ0hL5Gr1694OzsDB0dHWzfvh0AaGtRVFQUdu7cCXt7e3R1dVHxk7jnv62tDbW1tTSDserqaoqpU1ZWhtbWVgwYMACrVq1CXFwcpk6diqVLl1LHk7p8CwsLuLq6Ytu2bVBWVkZ1dTVCQ0OxYsUKFBcXw8PDAwRBoLa2lvZ8oLsbN2jQINpjvJR8soPJS8kn8fLlS6SlpeH27dsgCAKLFy/G8ePHMW3aNADAnTt34OnpiefPnzM0oEC3xMfOzg47duwQSTn19PTEpk2boKOjg2HDhqG4uBj5+fmIiIhgHDts2DDY2NjAxsYGFRUVSEhIwLVr16iOs62tLRwdHQUyDXjx4cMHkceQ30WUXMnGxgYuLi5wc3ODsrIySkpKEB4ezmAm6evrw9PTE56enhg6dCjKyspw/Phx6Ovro62tDeHh4Zg+fTr09fWxaNEidHR04MyZM3j9+jXWrl2L7du3M3Ssc+fOxdOnT5GZmUnFv7x0ZHGkZ6LwL4WVB5aWlvj06ROkpaUZpgm8mi0/Pz8GtzwhIQEnTpzAvXv3sHXrVuTk5GDIkCFUS11LS4t1oSkqKsKuXbtw9OhRfP78GVu2bEF7ezt8fX0RGBhIo+d1dXUhODgY165dQ0BAALy9vam/C6KOkSApZBoaGsjLy6NdMB0dHZg9ezbDnMPAwACJiYmQl5enaCrNzc0wMjKiiY5FCf2B7pvt69evCAsLw/bt2zF27FjIysri/v37SE5Opo6fOXMmXrx4gdLSUri7uyMuLg5lZWVYtWoVMjIyqOM0NDSQmZlJczatrKyEubk5lQDo6OggICCA0vaw4fXr1/j999/x66+/4s2bN0hOToalpSV27dpFW3hramqwefNmvHz5Er1790ZzczN0dHQQFBREW4zr6+tx9OhReHp6ory8HJ6enmhqasL+/ftpv1Fqair27NmDlJQUxMTEID09HdLS0hg/fjxlUCTOMQDg5OSEmTNnYvPmzZRmLzw8HM+ePcPFixep41pbWyEtLQ1paWlwOBy0tLTQaJNubm4YPnw4PDw8oKuri4KCAly5cgXJycmIjY1lnDtRyQl/EE0afjg6OtKCt/Xr1+Px48dQUVFhbGxfvnyhqBkkPnz4ADc3N4wbNw55eXl4+fIl9beuri6cP38eN2/eRFlZGRQUFGBtbQ1nZ2eUl5dTG2thYSHDsIDU6ZB6kE+fPmH9+vWws7PDnTt3ICEhgX379jHc8Ozt7bFt2zbWDZPE/PnzYW5uDgsLC1Yzn8rKSty+fRsDBgzA/PnzBbqYEgSBq1evIiwsjKJ2lZaWIj4+Hhs3boSJiQk2btwIfX19yMnJITw8HLKysgC6f5+Ojg6oq6sjOjqaQf/98uUL3NzcMHjwYISGhsLExIT6+/fv37Fu3TpwOBwoKiqisrISQ4YMwalTp2i0m6ysLHh5eWHevHm4c+cObt++DTs7O6xYsQLOzs4Auu/xlpYWSEhI4JdffkFbWxtNJ0sG03Z2diguLkZISAg8PT0xceJEyMrK4u7du0hJSWF8/pqaGri7u6O2thbh4eGwtbWl/l5bW4uoqCiGgciXL18Y9O+EhASRv0F5eTlcXFxQXl6OxsZGDB06FLKysjh9+jRGjBiB+Ph41ucWFBTg1q1bUFNTw/Xr10EQBJKSkmBiYgIul4tjx46Bw+Fgy5YtDB2kuOsB0F1ge/HiBS5fviw0UBNFZRPmEMt//vnB/3dNTU00NjbS1gTexImXhkVC2L0eHx+PmJgYVFdXIyoqCiEhIfD19UWfPn16bKgibB8IDg5GamoqY20CurWYixYtohWjRH3PkpISgZ+J35iEf1+XkpLC6NGjsW3bNoSGhmLRokWsyVlSUhLi4uJoFMrc3Fy4ubkhPj4emZmZiIiIgJSUFExNTSmtMAkul4sXL16gpqYGioqKDLMt/nVWUVERVlZWcHZ2psUWwtZ2XqMOX19flJWVsWqnSbOd1NRUvHz5Elu2bKG0jWFhYZgxYwbc3Nyo40tKSrBlyxYUFhZSe/WsWbMQEhLCKhPgxb1793Dw4EEqidqwYQON3gt06w/Dw8NhaGjYo/N/4sQJxMfHY/Xq1dS6feXKFZiZmWHUqFHYs2cPhg4dioSEBPTr1w+5ubnYtm0bdHV1sW/fPvTu3ZtKpgWF7eQ1dv/+fdTX12Pv3r2MWFVGRgaampo0OY6pqSnCwsJEUvLV1dWpvUxXV5dBDS8rK4OTkxOKioqgpqbG+M0tLCwQFxeHgoICmJqaws7ODlu2bEFiYiIGDx5MO7apqQllZWVITU2lCl2LFy/GyJEjaccJatbo6+tj7ty56OrqQmxsLOLj46GkpIRly5bh+PHjAu9pQHAxiRfiyJU6OzsRGhqKpKQkRrGO9z7hcDjYv38/7ty5Q63JVlZW8PLywsePH3Hq1Cns3bsXw4cPR1FREeTk5DBkyBDU1taitLQUU6dOhaOjI+t3ISEhIYHLly9T/y2O9EwU/k0geSBKAyYuVFVVMWPGDCxbtgwGBgasBhUk+DsX7e3taG9vR0NDA8zMzBgbKgCkp6dj9+7daGlpQWFhodifCwBMTEwY1bisrCwcOnSI4fpnYGCAlJQU9O/fn0ogGxsbYWZmhuzs7B69b1tbG86dO4eVK1eioaEBfn5+4HA42LlzJ62LsWDBAsTHx0NOTg7a2trIy8uDhIQEIxjx8fHBly9f4OzsDEVFRZSWliIiIgIaGhpUZ8zAwABZWVlCq5fLli3DunXrYGpqSi2cz58/x86dO3H37l3G8UVFRaipqYGysvL/2ea/pKQEioqKkJaWRkpKCpqammBjY0Pjy4tzjJaWFnJycmgLEpfLxZw5cyitAL9bLy/IaticOXOQnZ0NGRkZ6vfu6urC7Nmz8ezZM9pzyE1UUHICgBFES0pKYsyYMQzdgaBgG+iueLIZAfz8+ROenp548uQJo2ovDD3dWL9//461a9dizJgxiIyMZGUmrFixAn/99RcUFBQYmglx3cxIiDtKJScnB0lJSaisrMTQoUNhY2OD2bNn459//sHbt29haWkJPT09HD9+HFwuF4mJifD390dAQAC4XC727dvHGrA3NTVhx44dKCwsRFVVFc05mMvl4tmzZ6itrYWysjKmT5/OqFxaWlpiz5490NTUpO6nL1++wMnJCQ8fPgQAoQE0LwYPHowzZ85g1apVaGhogI+PDzgcDnbv3g11dXXWz08amCUmJqK5uZlyLnRyckJjYyPk5eVRV1eH8ePHIz09HQ4ODqwaSFFdVKA7iH7z5g1KS0uhoKAANTU1gZVcLpeLkJAQREVFYePGjXB2doakpCRcXFwQFBQktgFESUkJlJSUICUlhdTUVHA4HGo94K1AEwSBc+fOQVlZmWawtWLFCnR0dODUqVOIiYkBh8NBUlISdu7cyQiwRTnETp06FatWrRL4Wa9cuUK7fkQlTmyFWYD9Xo+MjERycjKcnJzg7++PBw8ewNXVFcrKyggICKCeKyhB5tctC9sHxo4di7lz51JOm7yIjo5GQUEBzflc0Pf88eMHtLW1xXZ3FoVXr15h/fr18PDwwPz58zFo0CBUV1cjIyMDYWFhCAkJga6uLu05LS0tkJWVhYSEBP766y9wOBzo6ekx9khxmAscDge9evXCL7/8gm/fvkFeXp4xqkrY2s7L5BBXO52amkor7nM4HCxYsIDmQ8D7Haqrq6GoqMjqGMrv+M7lctHS0gIvLy+aRh/4zxgGBQUF6jf6b87/jRs3KE2bsrIybGxsYGFhgWnTpkFfXx/Hjx+nXa8VFRVwd3dHXV2dQKMbYXjz5g3VHRQGLS0tPHnyBFJSUtTe39HRAV1dXUazYPfu3ULXK2F6VldXVwDdieaNGzdw8+ZNlJeXw9nZGba2tjQzKkNDQ6SkpAh9r540azo6OpCRkYEbN27gyZMnMDExgbW1NQwMDGjFEXGbCsbGxkhPT4ekpCT09PSQl5cHoLu5QcZL4o61ioyMxIoVKyAjI4OfP39i0KBBAnXb4tybBEGgq6sLUlJSqK2thby8POMeX7FiBfz8/HpsmsmLfxNIFnz//h2lpaXQ1NRES0sLoxv55MkTHDhwgOYyReL9+/eorKxEVlYWsrOzkZubi5EjR8LAwABz586FmpqaQCMcEp2dnZg9ezZDQMyLL1++4Pz58zh48CDtcVGJQnJyMvbs2QMDAwMq8Xry5AmOHTvGWMT9/f3x9etXeHl5wdHREfHx8QgKCoK8vDz8/Pyo43pS3RcFcTuV7e3tCAkJQXp6OqqqqqgK6ObNm6kg7tixY5CWloarq6vA86ipqUkZypALJ9At4CaTLxLCxhiI4ybH3yX4X8HExAQnT56k0d4+ffqEzZs3U11b/uC3vr4epaWlMDQ0pOjIpqamlKMleS5+/PiBDRs2MIoLopITAD0Ojns6U6y2thY3btyguYA2Njbi6tWrrLb9vB0HYRsr/29YUVGB169fw9DQkNpoeH9LYUFSVFSUSPoVb5L5vxylQm5kNTU1WL16NVWAWLhwIR49esRquEXi5MmTuHHjBhW86evrw8rKCpaWlkI3HE1NTTx9+hQSEhK0IoSWlhbNNICkvZWWlsLCwgJlZWWszqPC8OzZM4G0NLJrTnYAZs6ciYcPH6KsrAxBQUE4e/YssrKycPr0aVy9epX2XHG6qIIcHEnbdd5A6OPHjxQlLjAwkNb51tXVxd27d4UGGOKOlRG3Ah0YGIh3797B1dUVmzZtwuPHj+Hj44OmpiaaNMHIyAienp6sDrEeHh7w9vYWeW0fPnz4fzJXkv9enzdvHq5cuQIVFRXqOquvr8fChQupQA4ApkyZAg8PD6xfv572emzdUUH7wOnTp+Hi4gJvb29YWlpCRkYGHR0dSEpKQkBAAC5cuMCYTcfWubWwsMCrV68EdpHYKKzt7e1ITk7GkiVL8OPHDxw4cADy8vLw9vbGoEGDkJ2dDX9/fxQVFVHPGT16NHbs2EFRVXs6A1qc4mBOTg7c3Nxw6dIlTJs2DadOncKFCxcQEREh1jie/2YuspaWFhITE2mztr9+/YoVK1YwEkhx5mzyNwwkJSUxatQoWhGlqqoKbm5ujDEMp0+fhqKioljnXxycOHECq1atYh1J1NnZiT179uDQoUO0x8VJJMSNzTZu3Ihff/0VHh4e1PV/7tw5PH36FKdPn6aO4y0y9xTkGBz+x7KyshAbG4vs7GxMnjwZcXFxALqd5cPCwlgdtkn0pFnDi+LiYsTGxuLWrVtob2+nXQviNhW2b98OSUlJivI9f/58yMnJ4ezZs1TcJe5Yq9mzZyM3N1fkfHFx7s13797Bzc0NISEhmDFjBo4ePYr09HRERkbSzqW/vz+Sk5OFSs9E4V8NJA9EacBIHDp0CIaGhqwuUwCgqKgIOzs72NnZoaOjAwUFBcjOzoavry+qqqowc+ZMvH//Hh0dHWhpaYGenh7t+W1tbRgzZozAAPrFixe4cuUKMjIyGAkkL2UCoCcK1tbWsLCwwIQJE3D37l1UV1dj8uTJVKLGDy8vLwQEBMDBwQGtra0UXcPLy4txHH91PzMzEw4ODj2mEu3cuRPnzp2DhIQE/Pz8qE7lgQMHaM+5ePEi3NzcWEdJkJXFrq4u/Pz5E2fPnmUEaCQledSoUXj48CEtec7NzWUEs6LGGJDnT1Q1Rxw9B0l3EgbeQMPR0REbNmzAmjVroKKigpKSEly6dAlr166ljiFd5XgRHx9PC4RXr16NDRs2YPXq1eByubh16xYuXLhA482TaG1thYaGBmpqavD27VtIS0vDw8MDCxcupBLIN2/eiPweQM9nNxYWFuLKlStIS0uDvLw8LYH08vJCUVERtLW1WRNXMtE/c+aMwM/G/xtOmDCBcY/ygl8TSeLnz58CnyMI4oxSyc3NxaFDh1gDJN5ZYcrKyigqKsKIESNQXV2NpqYmSEtLU9pqQckj0H2d8uq+jhw5gtTUVDg6OkJZWRlWVlYwNzdnUMJUVVURExMDBwcH6rHbt2/TxpV8+/YNzs7O1HxUTU1NWFhYIDQ0FMbGxvD09BR53QQHBwtMHpubm/Hz50+aVrJPnz4YMGAAZGRk8OnTJwDdQTPbRhkcHIzw8HBoamri3r17UFJSwoULF+Dk5EQlkN7e3igtLYWUlBQGDhyI+vp6dHZ2QkpKCh0dHRg5ciQiIiJw//59nDhxAsuXL6eSMV4YGBhg+fLlMDIyYpxL8r7jHUvEBjLx4F/7BSE1NZWSJkhKSlIuokZGRrTjfv78CQsLC8q1U1lZGXv37oWtrS08PDzg5+cnMvEDwDp+gYQg7R8JQfd6S0sLRXkj7wE5OTlGACYpKYn4+Hh8/PgRBw8epM4//30jbB/Q0NDAoUOHsH//fuzfvx8DBw7Ez58/0bt3bxw8eJCRPArr3ALia6yAbkfIwsJCLFmyBLt378bgwYMhKSkJHx8fREREwMDAAHfv3sW3b99QX1+PIUOGMEb3iDvSgcT169dx5coV1uIg72sGBwdTRTgXFxf8+uuv8Pf3pxXU/pdzkZctW4Y1a9Zg5cqVUFJSQklJCS5fvszogosao0Li27dvsLKyYrA9eOfH+vv7s45h2L9/P06cOCH0/PMPqBc2L7ukpATJycmsI4mkpKSQnp5OSyCFJRK8CaSw2IwXvr6+cHFxwfXr18HhcGBsbExR8nmxYMECkWOavn79Ss025/3Nv3//juTkZBptVFJSEkZGRjAyMkJFRQUtThkxYgSWLl2KSZMm0Zg9EhISVMc/OzsbWVlZePDgAQ4dOiS0WcOL4cOHw9PTE1u3bmW41v7zzz/UyBfy+bNmzWJo7318fHD06FG0tbVh165dNLkSCXHGWgHdLqx+fn4inV/FuTf37dsHJycniunl5eUFFRUV+Pr60lgqTU1N1HrHr+MWF/92IHkgrgZs5syZKCgoEFt4WlJSgoKCAvz111949OgRgO5ZSw0NDdi4cSNNnA50V7EnTZpES3rISmR0dDSlQbGxsaFdhIJAJgr8FayeoLa2FgMHDmRNaoVV90krc2GzmXo63BcQXrERRkXmfT7Q3UlwcXGhKmtmZmZ48OABjh8/TjPIETXGoKqqSqi+Ijc3F9ra2vj8+TMA4XqOhQsXijyGV/MBdAct/Dx7UcYFbPTU27dvM/SDbKMoLCwsEBERgREjRmDOnDnIzMyEtLQ0tLW1qcr+zp07UVhYKDQ4BrqtuFtbW+Hp6Qlra2vk5eXh2LFjePv2LTVTrKOjA+np6YiKisKrV6+waNEiLFmyBDo6OrTFdubMmcjKyhI4XF4c23iSZiMuehIkieqyikOjt7CwgI6ODszNzRldSl6TgMuXLyMyMhI3+rcBXAAAIABJREFUb95EeHg4/v77b/Tq1QtSUlI4f/484/UbGxtx48YNXL16FZWVlTAxMUFwcDDtGC6Xi6ysLNy+fRuPHz/GtGnTcPbsWervHz9+hJOTE4YMGYK///4bM2fOxD///IOzZ89Spj9r166FkZERVq1aRVV4SdpXcnIyjQ4oCLzzd0l8/foV0dHRSEhIQJ8+fWBtbU2Z3KxduxYmJiZYvnw5Fi1ahKNHj0JWVharVq1izDgVp4saFBQEDoeDHTt2QE5ODq2trQgJCYGcnBxcXFwQGBiI5ORkDBgwAIGBgQKTXUFdQ369yv8VtbW1cHNzQ3R0tNjShEWLFiE6OhqDBg2ClpYWHj9+DElJSWhqauLFixcwNTXFsWPHGAkUP8ShLPNSDMW51728vCAtLQ1vb2/Mnz8fT548wZEjR1BTU0O7ZtXV1ZGdnQ13d3f8/PkT4eHhUFRUZDBMxNkHOjs78eLFC1RVVWHQoEFQV1dn7SyI6tza29uzasoXLVqE27dv0x4zNjZGYmIi2tvboa+vj6ysLAwYMAA6OjpISkoSeV5J/SAbuFwuK8tBFHMB+I9XAe/ay8Y0sLKygrq6Ovr3708zGrG1taXN2hM245Q0biP137dv36axjvhNYkSNUSGhqqqKKVOmICIigiZH4e1OizuGgReCBtQvXboUI0eOxOLFixmxo4eHh9gjiQDxGEDk84QxL86dOwcnJydUVVVh8ODBeP36NbX3s1HyxaEa//bbb5CXl8fAgQNRUlKC2bNn4/r163BwcMC5c+eE6qZ5wbZH19XVIS4uDq9fv2b8jbdZ8/jxY1RVVUFXV5dWCBUE3j1/6dKl2LRpE4yNjan1MTc3F0FBQayFeGEQd1yYsDFCvMU1ce5NNlYjQRDQ1NRkSJH+r/i3A8mDgoICBAcHQ0ZGhloYSRdQXmhpaQl0mQK6E4tnz57h2bNnKCgowM+fPzF79mzo6Ohg1apVtApTRkYGFBUVweVyUVVVBXl5eVpVt7S0FNHR0bh58yZUVFTw9etXJCcnM4TEwmBlZYWDBw/i0KFDQjtgbFXgmJgYpKSkoLq6msbZ54Ww6j5JD1u+fDnOnz9P6+Ta2NjA19cXgHAjHhK8iaawig2vXrWpqQl9+vRBZ2cn7ty5A3l5eVpiqKmpieTkZKSkpEBRUREKCgqIjY2lUdCA7mo8/zkfMWIERc9at24drl69yqA7A90L4cmTJ/Hu3TuKZnrr1i2ankNJSQnHjx/HggULqORQnGNILFu2DDY2NigtLWW9NvhpZOTGwytcf/z4MRYuXEjNKBUGOzs7/Pbbb7h58yYWLFiADRs2oFevXjQ9a3FxMfr378+gAvMPJ3748CE1U0xCQgJSUlJwd3eHjo4OqqqqcO3aNcTGxmLw4MFYtmwZvn37RlXj+TFy5EiGqyAvyA6SOEmio6OjwHuFN7gXx41N3C4ree0Ko9EXFxdTAbQwrFq1ClOmTMHAgQPh4+ODCxcugMPh0DrTQHfSFx0djeTkZLS1tcHb2xu2trasHVyCIKh/EhISjAB04sSJuHPnDrKysihtoKGhIY2u9u7dOyrpJM/v/Pnz4e3tDYA9OQS6kyA5OTlG1+vBgweIiorC8+fP0dHRgZCQEJiYmNB+Oy8vL7i7u8PAwACurq6Unm3Tpk2M9xGni5qQkEDN8QS6XUe3bdsGY2NjuLu7IyEhAc3NzZgxYwauXLnC2h0MDQ0Vu2sIdK9BBw4cwMaNGzFu3DicOHECRUVF2LNnj0iaOGmKAnR3ETw8PODl5QWCIFBcXEwbzk1ClEPsokWLsHLlSmzevJlBEeUFb3JYU1ODe/fuoby8HEOGDIGJiQkVvPfkXvfx8YGXlxfmzJkDgiCgpqYGDQ0NHDt2jPH+ffv2RWRkJA4dOoQlS5YgPDyckfhpamoiJSUFycnJAvcBKSkpobOSSbB1bn///XcsX74c3759Q2FhIW34PNCt5eNwOIzXampqQu/evZGZmYnx48dDQUEBHA4HUlJSjJnIoiix5Lrh4+ODKVOm4NixY3j9+jWOHTtGS6BEMRcAYNy4cUhMTKQVF1NTUxmMke/fv+PmzZuU0Yi1tTWmTZuGLVu20BLI9PR0xMbGss445f0+K1asYDBi+KmREhISDIM0NsjJyUFPTw9LlizBiRMnqL2L9zzKyMhQmm8SdXV1rJRzUQPqv3z5gqtXr7IWHSQkJLB7925MmDAB27Ztg5OTE7Zs2UL7Oy/EYQABopkX4eHhFF3zxYsXUFNTY3XWJnH//n2BfyPx/v175OXlobi4GAcOHMDmzZuhq6uL/fv3CzT/YQPvHk0yEYQZ30hLS2PkyJGYOHEimpub8ejRI/z1119ITU1F3759MXv2bNY9k//c7tixgyomtbS0wNvbmyom8UIcuYyg88XPThCXlSDOvamiooKcnBya/jY/P58qJpEsLP41iBfiyq3+TSB5MGDAABQVFdESvOLiYsbm1a9fP6xfv57VZSo0NBTm5uZQVVWFrq4uDh8+jFmzZgnkQPfp0wdeXl64ffs2Ojo6IC0tDWNjYxw6dAg7duzA06dPsWDBAkRGRmL69OnQ09MTqpcRlSjw6giB7sXw0qVLrHz9kJAQpKSkYNWqVRg6dChKSkoQEhKCqqoq2uI/YcIEREdHY/ny5ejduzfevHkDWVlZ2qL+4cMHhuZs4sSJ+PHjBwBg4MCBAIR3KnlBJqb8JiW8m2ZSUhL27duH58+fIygoCElJSZCQkMCqVatotEcVFRXaf7NB1BiD4cOHY/369dTYDvLcbt++Ha9evaJs5Um0tbWhqamJlhhUVVX1+BigO/jw9/enkpOEhASsX7+elpyw0cj69etHJfBAN42lvb0dFhYWsLKyEmp5zZ+cnD9/Hk1NTbTkRNzg+JdffkFjYyNt9EJ9fT369esHIyMjLFq0iLbBs9l4k/oebW1trF27FuvWrWNobHi79aWlpTh9+jQrnYhMDslOMIm6ujokJyczKKviBEmHDh0Cl8tFRkYGrK2tMXLkSJiammLfvn1UlxUQj0avqamJly9firSlB7qpN2Qy6uTkREtG79y5gytXruDjx4+wsrJCbGws1q5dCzMzM0ZCkpWVhbS0NNy7dw9jxoyBlZUVfHx8qPWPd90haUm8aGlpoe4LJSUlvHnzhhaoFBYW0oI0oDsQCQwMxMWLF5GQkIBdu3ZBVlYWYWFh0NPTw/nz53H16lVIS0tj2bJlCA4Ohrm5OdTV1RnX+uTJkyn9yogRI6CpqYmmpiZWirSPjw+cnJxw/fp1NDc3w9HRkeqikpCWlsanT58wdepU6jEyQAO6q/DXrl2jFczY0JNO+O7duyErK0ut5dbW1ggLC4Ofnx+jUywM/NKExYsXw9zcnNJpkti6dSvGjBkDWVlZ7N27l3KIDQwMBNCd6JuYmGDnzp149OgRjhw5ItRY7PXr13BycsK4ceOoICc4OBhnz56Furq62Pc60L1XR0ZGorq6GqWlpVBUVKRp40iQAStJ+xw/fjzWrl3LCPiOHTsGKysr1n2AP7FmA283QUlJCbW1tVBSUkJpaSm4XC5UVVXR1dWFCRMmIDMzkzGmRUZGhlWOoaGhAQ8PD7x79w729vYoKyuDn58fdHR00NLSgpcvX8LIyAiWlpYiO2579uzBrFmzaKOdTp48CV9fXxpVUZzi4B9//IGNGzfi8uXLUFJSQkVFBUpKShAZGUl7z0GDBqGrqwvDhg3DP//8A6A7+ayoqKAdRxAExo0bh/r6eippXL16Na2DI4wamZOTQx0n7rgYCQkJeHh4YOzYsVi/fj127doFW1tbWtwiagwD24D6a9eusQ6onzx5Mr59+yZU5iLOSCJAvEQCEB2bjRo1CvPnz0drayujk0uCN8YSx4xv4MCB+OWXXzBy5EhKt62mpoaioiKxJC0k2JgIJ0+ehI6ODnWMOM2au3fvIjk5GS9fvsS8efNgZWUldF0Wp5gEiJbLAOKNCwMEa+rJz0NCnHvTzc0NmzZtgoGBAZSUlFBZWYnHjx8jJCQEAKg9j21UVE/xbwLJA3E1YKNGjaI6GWzIyckRWCXhR2BgIOrr65GQkEBp64KCghAQEIAnT57A2NgYCxYsoAUqwsCfKBAEgf79+1OmN2wXzeTJk2FlZQU7Ozva4zExMYiLi6PZ9JPUM94EUpzqvqjZTOTmKapTSUKcis3Zs2cRHh4OLpeLmJgYXLhwAUOGDMFvv/2G8+fPi1zMeKltO3fuxLp16xAbG8sYYwB0U5JdXFzg6uqKU6dO4c2bN/Dw8KBsufl1KeLoOXqi+eBNTkaMGMFITvhnu0lJSWHw4MG0DtL9+/fx7NkzpKamYt26dRg8eDCsrKxgYWFBBYatra3UjLfJkydTGzlvt41EW1sbUlJSGBv+P//8Q9GSAOEzxYqLi5GdnY2WlhYsXbpUIGWbX9/DXy3kp4zs2LEDBEHAxMREoFkNm/bTysoKW7duhYuLC/WYOEGSsC4r//eYOnUqzp07B11dXYwbNw5btmzB4cOHKdrboEGDsG7dOsyaNYuxzvAmEqKS0a1bt8LOzg6nT58W6RLn5+cHCwsLxMbGspoa9ETn5ubmhg0bNsDGxgbt7e34888/ERsby2AhHDp0CJqamiAIAqGhoTh48CAGDhyIwMBA6Onp4ciRI7Czs4OHh4fI9VZQ4PP69WsGRVucLqqzszPWrVsHGxsbypI/MTERbm5u1DXr6OgostPNm3QC3YWTly9fsupTnz59ipycHOp6HT58OA4cOCB0TBEbfvnlF0pfziZNOH36NAwMDDBp0iTaXD9ebQ+JqVOn4tatWzh9+jSWLl0KMzMz2mvxakwPHz4Mb29vmqHXjRs3EBAQgNjYWCxatEisex3ovqZIy37+AhDvfct7nwKAg4MDRo0axZCNlJeXw97eHqNGjYK1tTXMzMyoRJ3D4aCjowMLFiyAsbGxSHMrQZ3byZMnw9XVFcOHD8fChQsp/ZowBAQE4Pz581BTU8OaNWvw6dMnjBgxAh4eHujbty9+/vyJ27dv488//0RdXR3Mzc1haWlJ27NJvHnzhrbv9enTB+7u7oxZxuIUB2fPno2MjAw8fPgQ1dXVUFJSwty5c6lCMIn/5VzkXbt2QV5entL5k9TI5cuX016rJ3M2ge41feTIkXBzc8OnT59odFVhM1NJRsn06dPh4eEBY2NjGBoasjq+AsLnZfNi+vTpuHnzJtzd3WFnZ4fw8HDGMeIkEoDo2Oz06dPIy8uDj48P637HD1EeG+T3PHbsGFxdXaGoqIiMjAzIyspCTk4OlZWVIgsd9+7dE5uJYG5ujkmTJkFHR0dgs2bBggVYsGABOBwObt++jZCQEFRUVFD3Cn9i+PHjR0ycOJFWTGpra0NgYCCtyJOfn88qlykuLoadnV2P5nDyM8o4HA66urowadIkGm1WnHvT1NQUY8eORXp6Oqqrq6GqqgoPDw+KytsTFpYo/KuB5IO4GjASbDbhPaFj6uvrIzU1lXYR1tfXw9TUFPfu3UNiYiJiY2NRX1+PJUuWUBoAQQETv96ELVHgR1FREZYuXUrj6wPdWoK0tDRa4NTU1AQzMzPKkp8NFRUVjOo+/2ympqYmaGho4Pjx4zTnLHV1dTx9+pRGNWhra6Np60h8/vwZycnJlCuqubk5TY9D8tfz8vKwbds2qkqprq7OCCDYwEuFbWtrg6SkpNAxBqShDofDwefPn7FmzRps3bqVVacpjp6jJ5oPMjkhvzOXy4WOjg5V2YqPj2d0ztra2hAcHEyNPeFFZ2cnMjIyEBgYiMrKSrx79446dy9evGClQvNv0lu3bsWbN28gLy+P1tZWDBkyBM+ePYOtrS3NFEnY7EZpaWk0NDQgISEBcXFxaGxspLrmwqg2JATpfGbNmoWsrCyxHWJJcDgcGBoa0rQE4rixGRsb49q1a1BSUqJ+o6qqKixbtoxGcxFnlIowjSAv/VOUpjsuLg5xcXEoKiqCtbU17O3t4ejoyDqTS5SxU091bq9fv6b93jY2NoyOqra2NnJzc/Hhwwc4ODjg6dOnkJGRofRAubm5iI2NRVZWFvT09GBvbw9vb2/Wz8/mQlxWVoa5c+dSzqM9dQvNzc2lWfJbW1tj1qxZ+Pr1K27evCmS7igoQcrJycHVq1cZgaOBgQGuXLlCC3iKioqwevVq3L9/X6hLK8kaef/+PZqampCYmMiafP3xxx9Ys2YNXr58ib59+0JPTw8GBgbQ1dUV6JrJ4XAQEhKChIQEzJs3j7be8coOeJ1OSXR2dlKaSgBi3+vkej5+/Hjadfl/0Y62tbUhMzMTqampePLkCTQ1NWFtbY0FCxZQrsXPnj2jDPT4r9fy8nIMHTqUMdszODgYTU1N1GzP2bNn0woBwhAVFUUzRSFx6tQpRnJcXFyM1NRUavSBlZUVjYZtYmKC48eP04rRHz58wNatWxku26Lg7OwMS0tLzJs3T2gi/L+ci6ympkajRl66dAkvX77E/v37aY6i4s7Z5NcVlpaWwsXFBZ8/f6b2MGFjGCZNmsQYUK+np8e6/gDC48L09HSxRxKReP78OaZOnQoJCQlaIsEbGxYUFEBdXZ26J9liM6C7wCYszhUGfo8NklYfGBiIv//+G25ubmhvb8fevXvh7++PqKgooa/n4OCARYsWYcWKFdR9L+i81tbWCoyF6+vrERsby8oqqKioQEpKCm7cuIH+/fvTig26uro4f/48JVnIy8vDnj17ICsrS2PwWVlZ4eLFi6zFgJ6OC+MHl8vFmTNn0NzcTGOGkMktL1pbWxEaGoqtW7dSxX1B4N2/ysrKcPLkSVYKrrhr6L8J5H8BQXO0yGRIVVUVffv2xbx58zB48GBW3jdZydDT00NaWhojgTQ3N6e1vv/66y/ExcVRWhwLCwssWrSI9eYRNvyZf0QBl8vF8+fPYWxszDCzOXPmDLKysrB9+3aMHDkSlZWVCAsLw7Bhw7Bs2TLquJEjR1JW49+/f4e/vz/NapwXomYzrVmzBuPHj2d0Kmtqamj0mKysLLi7u8PY2BgqKiooLi7GgwcPEBwcTFGOLC0t4ebmhuTkZMjKyuLIkSOIi4vDtWvXaBsOaeNM6nLmzJnD2BTV1NQwZ84cGBkZwdDQUCBVq6WlBevWrUOfPn1olLf/Bt++fWMdbZCSkkJzZBQnOdHT04OGhgb279+P/v374+XLl9ixYwf69u1Lq3C1tLRQQVReXh60tbWpIAr4z0YjziatoaGB1NRUSgsUERGBhIQEpKamMoYzkyCdLAXhxYsXiI2NxZ07dzBq1CiYm5vT9Ff8Op/AwEBWnY+1tTUiIiKEmkzwOpYB3fdKZmYmpKSkcPHiRepxcYKkEydOIDMzE5s3b8aOHTsQERGBEydOQENDg6ZF6MkoFUG6aRLizvX88OEDYmNjkZKSgsbGRvzxxx+wtraGvLw8lixZ0qMxJEA3pXfUqFFoaWlBVFSUwNchDYXIbgm/oZCRkRGuX7+Oa9eu4e3btzh79iw+fPiATZs20ZLu2tpaxMfHIy4uDt++fYOjoyOWLFkilIINMAMf3vEKooojoiDIPIEEf0ecFx0dHZg9ezajYHbixAkkJSXB0dERQ4cORUVFBa5cuYIlS5bg999/FzlkHOj+rZ2cnFBSUoIZM2Ywzjm5B7S3t+Ply5d4+vQp8vPz8ebNG6iqqlIJJUnRe/ToEXx8fKCiooLAwECh2nwzMzPs37+fNubh2bNn8PPzowZv80LYvT5r1iykpqay0lYB/FfXLQne4llVVRUtcG9qakJGRgaSk5NRVFSExYsXw9LSEmPHjoWWlhby8/OxceNG2jgUfuzcuRPDhw+HhYUFQ78vJydH6dqA7iIcvx6Jw+HAx8eHdUY0mQRHRETg+/fvNBOvq1evIjQ0FDY2NtT1k5CQAC8vL9ja2jLmIrKBZOWQerRPnz5h3rx5sLCwgJ6ensjRS4LQ1NSE+vp6gTNOge65gA8ePACXy4WRkRFVECaNuHghLAYiUVZWxqDNNzc34+7du1QyJWwMw48fP3o8oF4QejKSSBA6Ozvx5csXGkVW3LnCNTU1iI6O/q9GsQmaFU2Cy+WCy+Wid+/erAYv/PDy8kJ2djY0NTUpJoK+vr7AxJwf/HpJ/mYHeQ+npKTgxYsX0NPTozGikpKScOTIEQQHByMpKQmpqanYuHEjnJycIC0tTcllcnNzkZeXJ1QuI+4cTjZ0dnZCR0eH1tgRltyWlJSIXdwHupkapJaav5glTjca+DeBpEGQaQY528vAwACWlpYi52gVFhYiKSkJd+7cwfjx42FlZQUTExPWSp2vry9KSkqwY8cOKhE6evQohg0bBnV1dSxevJi2eHE4HCQmJuLGjRv4/Pkzoyolavgzv+ZGUlISo0ePxtevX7F582ba38gAjDwnbJeKhIQElixZgsLCQty6dQuOjo4YPHgwZGVl0dDQQNOwPHr0CAkJCbQ5ivxuY/ydyubmZsyaNYsx5NrGxgbu7u60Kn5WVhaCgoKoKtGTJ0+wa9cu9OvXDydPnsSPHz/g4eGBEydOUN2Br1+/YsOGDWhvb6eoaBISErhw4QKNqldZWYlHjx4hKysLeXl5GD58OJVMTps2jVb9b2xsxLZt2zBv3jxaos1rxyyOBm/SpElwcHCAj48PLaniX4TFSU7q6urg5+eHV69eYe7cuUhLS8OmTZuwZs0aatPfunUrsrOzMX78eFhbW2Px4sWM6hr/e+/cuVOgiy7ZQeJwOLC0tMT9+/fR2dkJPT09Gj24vb0dJ06cwK1bt1BTU4MBAwbA0tIS27dvR1paGoyNjRk0EQ6Hg4SEBERHR9OcC9euXYspU6bA1dUVsrKy1D35+fNnms7n+PHjSEtLg6WlJeM7kosnv0OmlJQURo8ejd9//11o4skG/i4r2U0mu6wkrl69ShnwHD9+HHv27MGFCxdgZ2dHUZebmpqwb98+pKWlUQk3qZvm7aj2JBkFuoPPtLQ0xMTE4O3bt9DR0RHLUIm3s03OgisoKMDOnTvx+vVrSEpKQldXlzLJEUezCwDnzp1DREQE2tvbERkZiT59+sDJyQnu7u4CN7j8/HzExsYiIyMDI0aMYE1MeH8T3sBHnC6qMGMlEoISQzbwdw25XC6Sk5OpjhcvCILA9evXkZaWRtEGLSwsGN1VUZg5cyays7NZDb8EgcPhIDo6GteuXUNFRQXev3+P3bt3Izk5GZs2bcLvv/8uMnlISUmBn58fbGxsMGzYMJSUlCAhIQH79u2DmZmZwOc1NjYiMTERcXFxSExMBNBdHDx37pxA52ths1lJ8F63BEEgPz8faWlpuHv3LlRUVGBpaQkLCwuBQWthYSH++OMPfPnyBe/fv8ecOXOwYsUKnDlzBt7e3qz75YoVK6ChoUEZ5vDurWSA19raihUrVqCuro41yZGRkYGNjQ1FRevo6MCjR4+QkpKChw8fYvLkyTAzM8PChQsZlNLs7GzG9TNnzhwA3feOqGubl5UD/KfreefOHVRWVmLhwoWwtLSkufkKAi+FTpyh8Rs3bsT48ePh6uoKBwcHbNq0CbKysti9ezft/UTFQCTE0R/7+vqirKxM6BgGcQfUC+tA9tSJ/t69ezh48CBt7AnQXYDg3Z/FnSvs5OTEGPeRnp4OBwcHGg1dkMdGVFQUdW4FnVcZGRn8+eefSEtLY6VY86KnrCNRzs3t7e148OABUlJS8PjxY8yYMQMWFhYwNTVlveYyMjLg6emJyZMnIygoiPZ5e1ocjI+PR0xMDKqrqxEVFYWQkBD4+vqKlI2QvzHvmBFhyW1VVRWl0xUE3qaNuro6cnNzRRYXhH7XfxPI/yAwMBDx8fGwt7eHiooKysvLcePGDWhra0NJSQnJycn47bffcPXqVWqOFhmYNTc3w8jIiFYtIAgCeXl5SEpKwpMnT6CtrQ1LS0toa2tTCxGHw8Hu3btx7949dHV1QVpaGubm5vDx8YGlpSVVhXNwcGB0o9iqG6IsxHkhqlJTW1tLjahQVFSEgYEBa2VNmNU4GZzFx8cjICAAy5YtoxLluLg4bN++naG9BER3KmfNmoWCggJa0NLV1QVNTU2G6ycJclYO70Lq5OSEmTNnYvPmzVT1Pjw8HM+ePaN1mXjR0NCAc+fO4fLly2htbcX79+9FVv/5qz+Ojo4CNXhkcDx9+nSoqamBIAiEhYVRiQ4/9UYUBZTEx48f4ezsjIqKCpiamuLQoUM0gX5ISAisrKxYjUVI8L8379Btfvz2229wdnaGoaEhjI2NcenSJcjIyMDCwoL2nKNHj+Lp06fYunUrpQP+888/oampiQsXLmDUqFGs87EAZkKroaGBgoIC2kbf0dEBbW1tWpX6/zI+gaSqkaioqMDly5dZKYHiupnxQhSNngxqyKITqZtWUlKCv78/dRxbMnr+/HnY29vTdLSNjY3o168fkpKSqM/f1NRE6U548fXrV6pTz6anXrx4McLCwjB8+HDMnj0bN27cwJAhQ2Bubk4N+xZnbAvv+/Xu3ZsyJikqKhKpoQG6CyaJiYlYs2YNAPECHxLu7u6sNOH169dTdML8/Hzk5ORgw4YNGDZsGMrLy3H27Fno6upi27ZtIj8fCf4uKVnQ27NnD0ObJgikCyVJIRWUGJLz7RwcHKg9QRiKi4uRlZWFrKwsFBQUYPjw4dDX18fcuXOhpaUFCwsLHDlyhBrPIg4eP35MjRsaNmwYKxVUHLx48YJy4eb/vuJWz3mhp6cHaWlpmJmZwdraWqDBxM+fP3H37l2kpKTg7du3mDt3LiwsLGBkZISUlBTcunULeXl5tC4rCXJtETfAA7oTGUEBeV5eHlJTU3H37l0oKyvD3NwcZmZmjITz/2+Ulpbi7t27uHXrFkpLSzF48GBUV1djypQpkJSURH5+PrS1tSlTvJycHBgZGdFkPHosAAAgAElEQVS+lzhD44VRI3llHeLGQLwupwBdf0zO1xZ3DAMJMq65efMmY0A9aT7F+34PHjyAra2t2IPbSZiamsLW1hZ9+vTB8+fPqWkBhoaGcHJyoo5bvHgx/vnnH0hKSgqcKwyIHvdBgr+7RRAE+vXrh71791JFIFdXV9y7dw9qampUHP3ixQtMnz4djY2NKC0txbFjxxjmVF1dXcjIyICpqSntcWFMBDbn5rCwMKSmplKFnx07diAzMxOjR4+GhYUF5dzPD37GUW5uLp4+fYrNmzdTcVRP15bIyEgkJyfDyckJ/v7+ePDgAVxdXaGsrIyAgADqOP7uP5fLRUtLC7y8vKg9jISw5Bbovh8FgbfwTRrP8ftz9AT/JpA8sLOzw969e2k6uk+fPsHHxwexsbH49u0b1qxZg66uLrHmaPGivb2dGird0NBAHff+/XtMmjSJolwoKCjQuk1PnjzBzZs3kZmZiRkzZsDBwQHz588XaOFPBtQVFRVwcXFBfHw86urqYGtriwcPHog9T+/y5csICgqCgoIChgwZgpKSEvz8+RPbtm1jXNBaWlp48uQJkpOTcf78eSQlJYHD4WDevHlUQr148WIEBATQ3MlevXoFLy8vyh2R93G2Iem8QfSSJUuwceNGWgfz3r171HBld3d3hvMpL8gFW0tLCzk5ObTzyeVyMWfOHFoimpOTg/z8fDx9+hQfP36Eqqoq5syZgzlz5ggc5yIM4mjwSD3o3r17kZubi5MnT+LXX38ViwbCj5CQEFy6dAmrV6+Gvb099u/fj0+fPmHv3r20Li6/rtTMzIymmeF/bzb6EInc3Fy4ubkhPj6eolVJSUlh4cKFlKkT0L3hx8TE0DQBFRUVsLGxoQw1BM3H4v88/0udj76+Pnbu3InFixcLfc9ly5ZRugb+LgxvlT0+Ph6xsbGoqqrqUSWS7XMJ0k3z65h5k1FFRUVYW1tTxij19fVwcnKCjo4Otm3bBjU1NYwfPx4EQeDjx4+IiYmh1sLKykps2bIFb9++xcCBA1FXV4dff/0Vp06dolGDyfXw4cOH2LdvHx48eIDOzk5oaWlRxSRxNLskOBwO7t69i7KyMqxduxaFhYVUwkFSiXghIyMDJSUlRhGELfAhzcXMzMxQWlpKaXOuXLnCKDBwOBzcuXOHOr8mJiaIjo6mffeqqirY2dnh4cOHPXbuFAeiXChVVVUxcuRInDx5Umix5fXr19i8eTMMDQ0Zydcff/yBI0eOICsrC+Xl5dDS0qIGc/MnJmz6f1GIi4uj3AFTUlJo7o9sFEoZGRkMHToUlpaWtODN1dUVBQUFGD9+PGOEg6ACkLB1Mycnh7EHkmhubkZmZiZSUlLw9OlTaGpqwszMDPPnz2d1yHRycsK5c+eEngdxKJaijt24cSPk5eWxcOFCGruFF7znTNgg+8zMzB5RWCsqKpCeno60tDS8f/8e+vr6sLCwgLGxMWRkZBAVFYVTp05h6tSpsLOzo90PWVlZOHv2LI2S6eLigvz8fMbQeEBwEY6XGskLUTGQMPDrjxsaGtC/f38kJiZS52zw4MEwMDAQmNjLyspiwoQJ4HK5jP2KH4WFhTh8+HCPxvkA/5nDWVpaCnd3d8TFxaGsrAyrVq2idPeAeHOFgf+4hba0tMDU1JSKT0laNglxPDZcXV0xf/58mgFXeno6bt++jdDQUDx8+BDBwcEUw6K2thaxsbG4du0a6urqWGc8Av9hHfEyEaZOnSpSL6mqqoqBAwdi2LBhAq/vGzduCCwqk+BfWwQZs5GMxRkzZsDS0hJXrlyBiooKtdfV19dj4cKFyMvLo57D/ztJSkpi1KhRFMOiJ8ktfzNDQkICEhISGDBgAHJzc6nX+vDhAx49eoRly5YxGF7iJsr/urDy4J9//mFYLI8ePZqiGY0ePRqNjY2wsbERa44Wie/fvyMlJYUa+slL11m7di1F5zQ3N2fov3R0dKCjo4PGxkYkJSXhzJkzOHjwIJYsWQJ7e3tGxZLNQrx///6oq6tDWFiYWM5WmZmZOH36NM6cOUNLjh49egRvb2+MGDGC9l0FWY3zzqGprKxkDJyeMmUKampqaI8dPnwYV69exdixY2lJnYSEBC2B9PT0xKZNm6Cjo4Nhw4ahuLgY+fn5iIiIQHp6OoDuLoQo9OvXD1+/fqVVnL9+/crotDo5OUFOTg5LlixBaGioULt6cTBixAg0NDSINHGRlpaGv78/5QZ8+PBhBhVaEDWGXMj09fVx9+5dXL58mUrgT58+jbi4OGzbto0K7Nl0pStXrqTpSvkhLODQ1tbGo0ePICsrizVr1mDGjBngcDjQ09OjHcc/5xDo/l1IWpew+Vj8WLduHZycnFh1PkA3dVXc4kJdXR0OHz6MT58+0cxp+Asbnz59Qn5+vtBgmr8S2adPH5SXl+PAgQO0SqQ4wnZBNT/eTTwjIwNcLheLFy+GtrY2du3ahQ8fPuDNmzcwMzODtLQ0QkJCMHbsWMoBrlevXpQu7PDhw7hw4QKCgoIAAAcPHsSECRNw4cIFyMnJoampCYcPH8aBAwdogdSYMWNw8eJFPHjwAAYGBmhra0NkZCRN+C9sbAsv3r59iw0bNmDs2LEoLCyElZUVNmzYgD179sDW1pZhTgB060ZqamqgqqqKyMhI6j4W5UKsoqICgiBQX18PgiAYa0evXr0oG3Ty8/LfhwRBoLm5GYD4zp1ssx1//PgBX19fxtogyoVSTk4Oc+fOhb29PWuxhbxujh49ir59+6KtrY1xjQHA+fPnMWPGDBw/fhw6OjoCNckyMjK4d+8e3r9/j7lz5+LXX3+Fh4cH8vLyoK6ujsDAQFql/+jRo8jOzqYok6Sjbnl5OVxdXWk6JBKdnZ348eMHLly4gM7OTqpznpOTg8zMzB5pzYTVynV1dRETE4P4+HiaxGL16tXQ1dWFrKwsTE1Ncfr0aeo9eSv948ePx+PHj6Gnp4dVq1axFjeAbtqjMIolfwIZGxuLgwcPUseSa+LIkSMpGcbff//NaqDEP293z549GDlyJHbs2MFagGY7/4JgZGQEdXV12NjYIDIyklUDlp+fj8ePHzPMoHR0dBizXqdOnSrSaf7hw4d4/vw5GhsboaKigqlTpzJcrAHBMdDPnz9Ffi8tLS24ubkximt+fn604lpsbCzDQZlER0cHLly4gKVLl4pMIMeNG0ebdSkuFBQU0NzcDGVlZfz48QMEQUBZWZkRT4kzVxgQbxQb+b7h4eFYunQpRowYgaioKNTW1mLTpk3UNfX06VPGtTR//nz4+PgA6KYre3p64vXr14iKikJ6ejpUVVXh7OwslMret29frFy5kmYqJY5zs7j04J4m8TExMXj58iUUFBSgrKyMiooKVFRUQFlZGW1tbeByuSAIgoqvyfVHTk6OsabOnj0bnZ2dePnyJaqqqqCiokJbO8mYlhcTJ07EvXv3ANDvdf4iWV1dHSIjIykXVt7XGjFiBMUMIsG/bggF8S8oODk5EXv27CEaGxsJgiCIhoYGwsfHh1i9ejXR2dlJXL16lVi2bBnR2tpK7N27l5gxYwYxceJEYtq0acSuXbuIpqYm6rXKysqIc+fOETY2NoSmpiaxa9cuIjc3l+jq6qK9Z0dHB/HgwQNi+/bthLq6OuHg4EBER0cTtbW1Aj/nhw8fCA8PD2LSpEmMv4WEhBBmZmZEdXU1sXXrVmLLli2El5cXMXHiRGL79u3EX3/9RR2rq6tLVFdXM15j5cqVREZGBut7p6enEytXrqQ91tDQQBw/fpw4d+4c0dnZSbx//57Yv38/dR7J14yKiqI9Lyoqivh/7J15XI3p//9fKRQa+xLTMIPR2FqkRWghSyqVTIQ2JaUaS0glS0lRyhItVJYZZFfWhqyVdez7HqVoo7Sc6vr90fe+Puc+630oY34Pz8ejx6Nzzn3us933fV3v9/V+v1729vas+4YMGUJu3Lgh9rOfPHmS/v/o0SMSHR1NFi9eTDZt2kRevnwp9nniSE5OJoaGhiQpKYmcOHGCJCYmEkNDQ5KcnMza7vnz52Tnzp3kjz/+IAYGBsTGxoaEh4eTM2fOyPyahNT/TqampmT9+vVkx44drD8GDQ0N1nPOnDlDtLW1Sb9+/Vj3BwYGkv79+5O5c+eSiIgI4uvrSwYOHEhmzJhBZs+eTbS0tMiff/4p8n28efOG/m9lZSX0ec6cOUPMzc3p7YEDB5IzZ87QP01NTdZtwec/e/aMbNy4kSxbtowkJCSQvLw8ofcwd+5c4uvrS0pKSgghhBQXFxNfX18yZ84coqmpSbe7efMmMTQ0JB4eHvRc43+c4ezZs2ThwoVk+vTp9LxjWLJkCSGEED8/P7F/DJqamiQvL49YWVkRDw8P8unTJ5Gv6erqKvGYJYQQExMT+l0PHjyYfk5dXV3Wdvb29mTatGkkKSlJ7HGxePFi4uLiQh4+fEg+fvxI7t+/T1xcXMjixYsJIYTs2bOH6OjokD179tDv19rampw8eZK4uLiQtWvXEkIIMTIyIq9fv6b71dbWpv+/fv2aDBs2jN7W09MjlZWVrPf66dMn1nMIIeTevXvE3t6euLu7k+LiYpKdnU3Mzc3Jo0eP6Dbr168nVlZWJD09nWhpaZHs7GwydepUEh0dzdqXnZ0dOXLkCOu9XblyhYwaNUrid11eXk4CAgLI/Pnz6X1v3rwR+VdQUECqqqpYz09KSpK4f0IICQgIIJMmTSIZGRnk7t27JD09nVhbW5MVK1YQQgjh8Xjk9OnTZM6cOWTYsGFk8eLF5MqVK0L7mTVrFpk3bx4pLi4mhBCSk5ND5s+fT+bOnSu0rbq6OqmoqCCPHz8mDg4OhBBC/vnnH2JtbU0I+d9xuXv3bjJw4ED6OzMwj2toaNBjWRTXr18nUVFRxNrammhraxMvLy+SkpJC3r59y9ouNjaW6OnpEQ8PD2JgYEDc3NyIm5sbycjIIF5eXmT27Nms7YcMGUIKCwtZ9xUUFBADAwOx74Xh1q1bZMyYMfS2hYUFKSgokPo8fgSvp/wkJCSQkSNHkl27dpFz586RP//8k4wYMYLExcWRPn360D81NTWipqYmdB8hhIwbN44QQoixsbHIPxMTE0JI/Xl3+PBhcvz4ceLn50dyc3OJj48PWbNmjdD74rJtaWkpIYSQgwcPkgMHDpADBw6Qs2fPivz8gsc6PxUVFYSQ+vNa3B8D/3WjpqZG7D5tbW3Jli1b6O3a2loSHR1NJk+ezNpu6dKlpKysTOQ+SktLiZ2dHdHS0iKurq5k3rx5xMXFhWhqahJHR0f6vhnEzYF+//131naPHz9m/d27d4+Eh4cTc3NzEhQURHx9fen3xX+dCw0NJfPmzRP7mQkh5OXLl0RPT491n+A4mZ6eTubOnUsmTpwocV+iWLJkCXFwcCAlJSXE1dWVhIaGkjVr1rDGakIIeffuHZk6dSoZMGAA0dDQIE+ePCHa2trk+vXrrO3u3r1LTE1NyatXr0hqairp168f6devH4mJiWFt5+fnRxwdHem14Pbt28TJyYksX76cbmNpaUn27dvHet7+/fvJ2LFjSXV1NYmJiSH9+/cnOjo6ZOXKlURHR0fkPJQrpaWlZOvWrcTc3JwYGhqSgQMHsua5hNTPG5mxpLi4mHh4eBBjY2MSHBxMeDwea9uSkhKybt06Qkj9dWfs2LHE3t5eaH7p7+9PYmNjWfclJSXRcfivv/4iurq6xM/Pj5SUlJDBgwcTHo9HVqxYIXR9f/jwITExMSG6urrE3NycDB48mFhaWpKcnBzWdocPHxY63rlQVVXF6TorK98DSD7y8/OJvb096dOnD9HS0iJqamrExcWF5ObmkszMTDJmzBhy79491nMKCwtJbW0t674pU6YQDQ0N4uPjQ9LT00l1dTWn16+oqCAnTpwg48ePJ/369SPu7u7k77//po+XlJSQHTt2kIkTJxJ9fX0SHh4utI+6ujpy8OBBUlZWRoqLi0lgYCCZM2cO8fDwIDo6OmTWrFkkIyOD1NXViQ0gdXR0xA4KFRUVQpNGQW7evElevHjBuu/27dtEW1ubWFhYEHd3d2Jubk709fXJ3bt3WdsZGBhI/L4EJ+/8E35BqqqqaKCmoaFBzMzMSGJiotDvtWvXLmJvb09Gjx5NnJ2dyaFDhyR+vrKyMhIfH090dXXp5EFWpk6dKvJv2rRpdJvDhw8LPe/Ro0dk0aJFrPscHBzIxYsXWfddvnyZODs7E0Lqf49Ro0aR/fv3Ezs7OzJixAiSl5dHFixYwBq0tbS0hL6b2tpaoqWlRW+LmxwJTpIIqU82DBgwgHh6epLly5cTd3d3oqWlxQroCCHk/fv3xM7OjqipqRFNTU2ipqZGnJ2dSWFhodDv/f79ezJ16lRiZmZGnj9/LjKA5EfwWLSysiKEELJ582aJzyPkf8daeXk58fT0JObm5uTVq1dER0dH6DU0NDSIs7Mz8fHxYf0x6Ovr0wCMOX8qKyvJkCFDhF5TMFAT5OPHj8THx4f07duXqKmpkf79+xM/Pz/6W44fP55cvnyZEFI/Gezfvz/JzMwkhBDy4sUL+hupq6uz9hsZGcm6zT/hHj58OMnNzWU9/ubNG2JoaMi679atWxLfOyH1x9TmzZvJmDFjiLq6OjE1NSUxMTFCA7m2tjY9HpmgmxDCOh7FUVhYyPpume+Kmfwz/6upqZG+ffsSJycnkp+fT7e/ceMGa0LO/DFUVVWRsLAwYmRkRPr160eMjY1JdHS00GcgpP56ceDAAeLi4kJMTU1JVFQUefr0Kf1cgte7yspKoWOMEEIMDQ1JXV0dqaqqYn025njimmyZNGkSfX1p5Ofnkz179hBvb286qWGCF2NjY/Lw4UNCSH3iQE1NjY4npaWlQskRbW1tVlKRkPpjWfAcEEVdXR3reIyNjSWjR48mGzZsEJtoEURwssfPyJEjhb6TJ0+ekOHDh0t9b7LC/A5v376l16OioiJiZGQk07bFxcXExsaGREREEELqz+cJEyYQGxsb0q9fP6Gx1d7env5ekt6X4PnBf84wVFdXk8jISGJgYEDU1NSIrq4uWbFihVCAevfuXWJoaEj09fWJhYUF0dHRIaampuTZs2es7XR0dMQGt4sXLybu7u6sBD0h9ceOu7s7CQsLY90vbg70/Plz1nb8SYA+ffqQ3377jYwdO5ZkZmbKlFwTxcePH4XOYcGxcuTIkcTV1ZXcv39f4r5EUVlZSWJiYkhpaSnJyckhLi4uxM7OTihw8vLyImFhYaSqqop+hm3btkkNWt++fSvyGqGrqysU6H/48IHo6+vT21euXCGDBw8mVlZWZObMmcTS0pLo6uqSS5cuER0dHaKmpkaWLl1Kxzlx89DP4dq1a2ThwoVEQ0ODjB8/niQkJHBOqDJ4e3sTNzc3UldXR6ytrUlISAhZs2YNa27GfBeC8+Samhr6u9fW1hJNTU3i5uZGz6F+/foRR0dHoc87ZcoUEhMTQ8e7mpoasmbNGuLi4sLajglCZeXmzZtC19n169eL/IuLiyMpKSnk1atXUvf7vYSVj06dOuHPP/9EXl4eCgoK0KVLF1qqqKKigmPHjoHH4+H169e08fT69evIzMyElpYWtVa4evUqlJSUaM+cKPgbmMn/ie0cO3YM6enpaN26NTw8PNCtWzesXbsW27Ztww8//IBz585BU1MTTk5OMDU1FVkWJScnx6o95/fbY5StIiMjsXTpUnz8+BE5OTlCJaw1NTWorKwU2ZtVU1MjVLZ48eJFLF68GKdPn0Z8fDw2bNiAJk2aUMU9oL5E5cSJEzh9+jSKioowbtw4GBoaCpVSODo6YsWKFZgxY4aQOqaSkpJQGZKkPqKwsDDcunULCxYsQJcuXfDmzRvExsaipKSENtPPnDkTERERLLVUUdy8eRMXL15EVlYWNTx2c3ODkZGRxOeJg0u5hIWFBXJyclhKazU1Nejbty9ru7t37wqp42lqauLGjRsA6sV4cnNzkZiYKLGEskePHjh9+jSr7Ob06dMs3zl++wRprFu3DrGxsawyo4yMDISGhuLw4cP0vszMTCQnJ+Pdu3coLCyEiooKPe8Ef+/27dsjOTkZYWFh+P3334XKwPiPxYSEBKxfv551LL548QKXLl3Chg0bYGRkJLKsjeknYh5r0aIFYmJiEBERIfI1ly5digEDBkBdXV1suZ+BgQGWLl0KPz8/yMnJoaamBpGRkbScj6F379549+6dyMb2goICdOrUCa1atcLatWvF9k3n5OTQ8rZbt25BTk6Oinp0794dRUVFAOpLgvLz8+l3PXfuXLqPwsJCVl+EtbU1Zs6cCW9vb6r0FhMTI+QdNnPmTLRq1YqW5PMfO4I9Q0y5UvPmzfHbb78JldX99NNPOH/+PKss6fLly0LGz6Jo164dSzjH19cXV65cwfz589GtWzfk5eUhKioK3bt3h6WlJRISErBs2TLExMQgLCwMf/75p8Qy+mbNmmHhwoVYuHAhampqxPakA/WG7YwQEqPcGRcXh/v370NRURG5ubmsz1RQUCDWd06cQbcgkszItbS0MHXqVBgZGaF169as67mgmEenTp1gaWmJHj16oG/fvtizZw+Sk5MxZ84c2gfLvLfmzZvTseSHH36gomUMRkZGmD9/PubMmYPOnTsjPz8f69atw/Dhw8V+dwwVFRUstcALFy6gY8eOrD4iQHT5VX5+Pt68eQMtLS1Wjy2/T2dpaamQBYmqqionb1AuFBUVwdvbm/bNci2xlLSttBL0xMREWoIOSDayX7BgAVUs/vvvv6X2QkZHR+Py5csICwtjCZ9FRUWxzNb79u2LkydP4vr161QUT0tLS+h8GT16NGbNmiVS7TQjIwN79+4V6nVs1aoVAgIC4OzszHpNSXMgfh48eCD28xUXF7PagyZPnkz/79atGz5+/Cj2uTt37sTOnTuFyillGTslwbQneHp6oqSkBCtXrsTz589hYmIiVAZ85coVREZGolmzZvQ7ZQR3mMclUVhYyDpP5OTkUFFRwbo+VVdXs8YfbW1tpKenIyMjAwUFBTAzM4OxsTFatWqFH3/8EcXFxVBSUsKbN28kCvZx/S5MTU3pbS0tLWhpaSEwMJD2S8rJyVHl/YqKCpw8eRLx8fHQ19fHr7/+ChcXF1ZbzI0bN5Ceno63b9/i4cOHSEpKgrKyspCvL9NTyN+Sk52dTb+b3NxctG7dGvHx8Xj//j1yc3PRqVMn6hXLz6NHj7B161ZaMiwvLw8vLy8hfY0RI0YgLi5OrAUQIGxhxOPx8OzZM6EezwcPHogVOwKAkJAQkWJH/HwPIPmoqqpCWlqakEjBs2fPsG7dOty4cQOenp5U5tjR0RERERHQ0dFBSEgI8vPzMX36dJmMjJctW4aTJ09CTk4OZmZmiI+Pp8qqK1asoAfx9OnTcfjwYamTJ2mN8g4ODnBwcKDKVs7OzkLKVgMGDMDx48dFysOfOHFCSPk1Ojoa3t7eqK2tRVJSEmJiYtCxY0d4eXnRAPLQoUMYP348Sy3t8ePHcHNzY5m4xsfH4+PHj6z7CJ/EuSh/G3GcPHkShw8fpj0r/fv3h4aGBiZMmEADyNu3b0sdLIH6ifGwYcMwefJkDBs2TCYJfHGI67lh2LBhA2JiYmivVU1NDWpqaugEkKF3796Ii4uDp6cnbZ7mt0Q4e/YsCCGIi4tD165dERoaCmVlZaxduxZjxoyh+5HUV/o5FBcXC110RalUBgcHY+zYsVBVVRVSFBPlFykvL4+AgAAMHDgQKSkprMf4j8XExEShY9HW1hbTp09HbW2tyH4LfrVcS0tL1mO+vr7o1auXUCD0/PlzXL16VaJ/ZWBgIObPnw99fX3U1dVBQ0MD2traWLNmDYD/Ncn/+uuvmDp1qsjG9g0bNmDFihVUGVBJSUlk8CAvL08FTi5fvoyBAwfS/syioiL6HB0dHezfvx8eHh5C+9i9ezeGDBmCgwcPwszMDN7e3qirq0NISAgKCwvRtWtXWFlZwc3NjfW88+fP4+LFizh69ChsbW3x888/w8LCAmZmZlJ7hiZOnMhSSZw/fz48PT0xdOhQVFZWUrVq5juTxIsXL1j9cdu2bUNaWhod3Lt3747Q0FCMGzcOc+bMwdKlSzFs2DAA9b5rO3bskKj2Ksl6RrAXVpRyJ3MO/P7773BzcxPyduQ3gGfw9/fH4sWLUVJSAl9fX5YKJcA92VJUVARDQ0Pa8ynIp0+fcP36dVy9ehVXr17F7du3oaqqCgMDAwQFBdFJjSjBG34E309QUBCCgoIwYcIE8Hg8NG3aFGZmZkJKv6LYtGkTS9mUa79SYmIiVq1ahZYtW7ISrnJycqwkrpaWFtauXYs5c+agSZMmqKurw7p168TaBsgKj8ejvUmjR4+Gg4MDtm7dCn19ffj6+qJ58+YilV8lbXvu3Dns2LFDZO+1g4MDK+gB6pWVmWuHKH0ARiSJiyojY/fDCJ/98ssvUFNTg7W1NSuYYwIUeXl5mqj6559/aH8+M59hPK8F/TPl5ORQVlYmVnNAVVVV6BjOzs5GZGSkSFVs/t+cua2vr4+ioiKqdO7u7i5Tck0QJSUl2NnZCanLV1dXU7/sV69eITg4WKxftjj27t2L1atX057+4OBg5OXlYdGiRdi1axc2btzICoZat26NnJwclqjW69evaaKHST4A/xMM4kfwPBk3bhw8PT3h4eFBk0BxcXEsX2qg3tz+xx9/pEE4M6bu27cPjx49QkpKCiZPnoxevXqhvLwclZWVnD6/IAsXLmQFkIytGH+/5KBBgzglVBmY62RGRgb69u2L1q1bo7CwUMjuYt68efDy8sLQoUPRpUsX5OXlITMzEytXrsTTp09hb28PExMTehwxPY2PHj2Cv78/y4d20KBByMjIYCXvMzMzhXRD0tPTUVZWhvXr14u0AALAmhsC9a2REh8AACAASURBVII8P//8M0vAkiE8PFyq2JGkAPK7Cisfs2fPxq1bt9C2bVtUVlaiQ4cOuHr1KmxsbBAcHIxJkyZh1KhRsLW1xa5duxAdHY2tW7di8ODBuHv3LmbPns1SwOLCggULYGlpiSFDhgg1LDs5OcHS0hLdu3cXKQsuCltbW/z0008wMzMTyvKJWi0TpWyVlZWF2bNnIyQkBCYmJpCXl0dNTQ1SU1MRFhaGmJgYlvQ6o9R148YNuLm54dKlS2jSpAlL9W7IkCHUoLympgabNm1CfHw8rK2tsXz5crovaRLngkp6kmwkxo4di+TkZCGlRFtbWypysGjRIty7dw/GxsZCnmL8mWzmJJXWjM6VzZs3Y/fu3XB1daUZXMZiYcaMGQDq1cSio6Op5UBISAjCwsLA4/FYAiJPnjyBh4cHPn78iE6dOqGgoADt2rVDVFQUPn78CHd3dzRp0gQXLlxA8+bNqXJqVVUVTExMqCEzUB/UHz16lAYJZmZmEs3BJbFq1So0adIEs2fPhoKCAggh2LhxI/Lz81m/uTRjbVngciwCwnYkX8LMmTPh7u4OTU1NsdswVhmHDh3Cu3fvUF1djf79+9PVF0m2Isyxx9gmmJubw8/PT6x/k6enJwYOHAhzc3M4Oztj2rRpVHwkNDQU+fn5WLt2LR4+fIjJkyfD0dERtra26Ny5M969e4e9e/di27Zt2LdvH5ydnVFWVgYbGxv8/vvvtBGfC9XV1Th37hw2bNiAJ0+eQF9fHxMnTsSoUaOEtn316hXs7OyQlZVF7SaA+slOamoqtTQZN24cTYyIEg6pqalBbm4uXWFmJlNDhgzB7t27WQmKV69eYeLEibh06RLKy8sxcuRImlHOyMiQ6JsmyXpm4cKFnJU7iYC3Y5cuXTB06FDU1tbS64A4BFUoP8eMnPER5adfv3744YcfoKenBwMDAwwbNkzkBF5TUxN79+6lgeKkSZOwe/duenvixIkiz7Hq6mp8+PAB7dq1Y415gplz5v3l5eWhZcuWSEpKotei8vJyHDp0SGSQwL+KOmTIEISFhUld5Xz16hU91plraIcOHRAbGyvVs44L+fn5MDIywv3790EIweHDhzFy5EjweDxERkaivLwcPj4+QtYqkra1srKiVSYAsGbNGlagI+s1TpQBuSDMJFVPTw8ZGRms6/OnT58wYsQIVsAxYsQI5ObmQl5eHm3atEFJSQk95mpqaiSqBjNIUx0XfHzEiBEYN26cyDkVf6XO6tWrcfToUWRkZMDDwwNlZWVQUFBAly5dUFVVhd69e4tMrm3cuBE5OTkyezcGBgZy8suWhJWVFQICAuj8Q0dHh66mvXz5Ei4uLqyqLK5WToBkRXWG6upqrFu3jnW9Mjc3x8yZM2kiY/PmzVizZg1atGghVMHBf2xUVVXh2LFjSElJwb179zB8+HBYWFiwAkJpcLEV09HRwYULF6gP5aVLl6jidlFREctiCqhP1D179gwvXrzA7Nmzoauri3nz5kFdXZ2lHg/UJ4+PHj2KgoICaqXz448/YsuWLYiIiICysjJ4PB62bduGAQMGIC4uDuvXr4euri62bNkCHx8fyMnJoaSkBFeuXMGQIUPQtWtXvH//HhcuXBBS+5XFAkgaOjo6yM7OZp0jgorp0s697wEkH9ra2jhy5Ajy8/MRGxuLjRs34uDBgzhy5AgSEhKgpaWFa9eu0RI0DQ0N3Llzhz5/0KBB1PpBFnW6oqIinD59mvqrmZiYsCwNZEFTU1OqIiQXUlNTERISgsrKSrRp04Zm3YKCglirVkB9ljQ6Ohq7du2iaq8XLlxAaGgojh49CqA+6+Lq6oqJEyfixIkTkJOTw7Jly6ClpcXalzQPG3V1dZbC15w5c1jqiPxkZmYiMzMTHh4e9KSMjY2Fvr4+XQHg6gdYWFiI2bNn4+bNm5CXl8fevXsxadIkxMfHSwwcxGFqaoq4uDhWCcfTp0/h4uJCg1ttbW1cvXoVhYWFcHR0pCq+Y8aMwfnz51n7q6mpwY0bN2jptYaGBpo0aYLKykrIy8vD398fCgoK8PPzg6mpKTIzM7Fq1SoUFhYiMjIShBCUlpYKGU9XVlYiKipKogmyIIwcfF1dHUpLS9GyZUt07NgRxcXFKC0tRffu3VmWGoyxtqDNgqB3Jhe4HIvA/7zzJCFpQsX/vhhDdU1NTaGSwGXLlnG2ynjy5AmePXtGA6za2loEBATA1dWVltXm5eUhICAA+fn5WLNmDUvdlOHFixdwdXWlSp0JCQlo1qwZRowYgYqKCvz11190onrjxg0sX74c9+7do++7d+/eCA4OpitwglZCkydPxsiRI8WWbdbV1SEzMxNHjx7FqVOn0LFjR1hYWKBr165ITExEr169sHr1atZz+G1/uNrUiPJebdq0KTp37gwzMzP4+PjQ97hhwwYcOHAAjo6OUFFRQW5uLrZv345x48Zh6tSpmD9/PlRVVREcHIyEhAS8efNGbBk9INl6JjMzE5qamlS508zMTOQKg6D1wt27d7Fjxw6xvrxcVSgF+fTpE/bv34+//voLR48eBY/Hw/r168Wunt6+fRv9+/eXGkzI6n1bU1ODkydP4sWLF0JBn5eXFw4cOCC0D8aWhX8VHahXxX7z5g3U1dWFzmP+if3w4cNx9uxZTlUmPB4PV69eRVFREVRUVDBw4EDIy8tzeq40+APIhmLo0KHYt2+fyOC+sLAQNjY2LDXYoqIi7NixQ6jC6unTp9i/fz8eP34MADhy5Ahu3LgBHx8f6t24bt06qKur0xWrefPmoUmTJggMDETr1q1RUlKCFStWoLa2llUhEBERgbKyMixcuBBKSkp0PFFSUsLMmTOxadMm3LhxA1u3bsXLly+xf/9+FBQUwM/PD3///TcmTJgglKgQRDBRMXjwYGRnZ0usCAGAUaNGYfv27WjRogX09PRw/PhxtGvXDiYmJti2bZvU5JqsiVUuftnS4J9jXrp0CW5ubrh69So9N0QlDaT5CjNISsYzxMfHY+rUqSLtaxiMjIwQGBgoUoGWPznIz5MnT7B7926kpqYKlaVLgoutGNeEKgOTsFdWVsbo0aPx8uVLWr0nOOZVV1ejqKhI6Hrm7OwMLy8vWFhYIDk5GVevXkXbtm1x4sQJLFq0iFbmibOC4YffCgyQbAEkS9wxfvx4ODo6wsbGht534MABJCQk4OjRo7h37x7mzJkj0f7sewDJh76+PrKyslBWVgZLS0ucPn0atbW1GDp0KLKysqSufjGPx8XFITk5GZqamrh16xbtWbO3t8e+ffuohD5QX0Lp6uoKVVVVap3w8uVLKqUuK1OmTMGSJUuE7Eg+h6qqKly/fh2FhYVo3749Bg0aJDIwTU1Nhb+/P1q0aIHk5GSUlZVh+vTpiIiIYK02vHz5Es7Ozvj5558RHx8v8gIvzcNGnLEvg6QJDf82TJaurKxMqpUGUF/q8eOPP2LOnDkwMDDAlStXsH37dprZlxUdHR1kZmayLkjV1dUYOnQoPaYsLCywceNGqKqqQk9PD6dOnYKCggL09fVZx6E4PyLgf96ZpaWlmD9/Ps6fPw9CCBQUFKCtrY3IyEjk5OTgjz/+QEFBAbU/6NixI65evQo/Pz9UVlbSEiMuSBuEmM/P0JBZNa7HYmZmJpYvX04l0AHhoJWZUDEUFxdj69atMDIyYpUnSRoE3r17h0+fPmHFihXUK5IZ4FauXInCwkJERETgzp07cHJygr29PV1F+PDhA/z9/ZGdnY0dO3awTOcPHDiAlStXQldXlzWBZgZC8n9WFPyBy9GjRzFkyBChJAEA2vfdrl07sSsujJXQvn37UFBQINJKKCgoCOnp6WjWrBnMzMxgaWnJMpp/8OABJk+ezJrkMD1DampqWLVqVYOuDvOzd+9epKam0myxtbU1LCws8ODBA5w7dw5OTk70N2J6nMSVCUlbgeH/rfj3wX/f/fv3OfnyfvjwATNmzMDjx4+hpaWF1q1bo7i4GP/88w8GDhyI2NhYIUsRoD47/ueff+LgwYO0D3POnDlSV08bi/nz5+PChQvQ1NQUWpkQ5/UnDk1NTZw7d05qBciaNWugoKAALy8vsQmjZ8+e4cmTJ9DQ0GAlBESVmklC1Io4w7t37+Dk5CTVM1iw/eXBgwdYvXq1SFsfdXV1mVbJpk+fjo8fP6Jt27a0Def48eOYNGkSa9V2+PDhOHLkCOu7LSsrw6hRo+hKTWFhIWbNmoWbN29CSUkJFRUV0NfXx+rVq1maCkOHDsXp06dZ84bq6mqYmJjgwoUL4PF40NfXR2RkJObPn48RI0bgxIkTOHbsGCZOnIgpU6YgKipKpkRFaGgofvzxR6EVNkGY+dvx48cRFRWFEydOsMZgLsk1WeDily0NWVfTBHn37h2UlJREznm4BJA6OjrIysqSGJzr6uoiKytL5PkmLTkoq7csl4o0rgnVyspKKCoqSux75r/eHzp0CMHBwSgvL6f3MeOEoqIirl+/Djk5OfB4PAwaNAg9e/ZETEwMunbtKrTfU6dOiSwVPXjwICvYl2QBZGNjwznuAOorVjw9PdGtWzdagvv27VusW7cOLVu2xNSpUxESEiLRWuV7DyQfPXr0wJkzZ2ipZ05ODpo1a4ba2lqZ9rN7925s3boVv/76K+7fvw8bGxtcuHAB7du3h5aWFmsiGxYWBl9fX9aElDlI+PsAuSKtUV4WmjdvDn19fanbMWUHCgoKUFBQQFlZGV15YJboGTp16oTMzEx4e3vTEjH+yYM0D5uGakRnMDAwgLGxMaysrDBs2DCxF0ZpzeiywqXnZuLEiZg8eTL27duHUaNGwc3NDU2bNhXqyxEsSyspKUFubi6MjIzoxUdcMzdQn6EzNTWFra0tFZ5hyjUsLCzg5+cn02cTFPSRxurVqxEdHS10v6urKzZv3izTvrp06YKsrCwoKioKHYv8hIaGwtjYGJaWlmJX0kT1JPXt2xfjx4+n52t6ejp++eUXmJmZoaSkhPotmpiY0NVeLn1K0dHRmDVrFpydnenjP/zwAzZs2IANGzYgKioKcXFxAOpX6U+cOIHmzZujV69eIo9ZOTk5oVUvMzMzsd+bioqKkFG8IMrKypgyZQqmTJmChw8fIi4uDqampiwfMx6PhzVr1og1Jf/xxx+FJsmCPUM8Hk9qZlYwK8sFW1tbVg82UJ9YUVNTYwV8khIyDEw/oOAKDHO9lCTQAdRP5Lj68kZERKBNmzY4f/48K/NfVlYGX19frF27lhX4ZWRkYMeOHbh27RpqamoQFRWFkSNH0t+Da/9aQ3Pu3Dns3r1bqEyTYcaMGYiPj6e3Dxw4QDP1wP8SvEC9B1phYaHYAFKwCmLz5s1CwkRZWVnYu3cv9dwUV2rGFXNzc6kJzHv37sHU1FSq5yGDn58fevfujUmTJgmVVKuoqGDy5Mmorq4Wu0rGz/Xr13HmzBnk5eUhIiICoaGh1NuSn6qqKpSXl7O+23fv3rG2ad++PXbt2oWcnByW8Bnjg8qgoKCAR48esT4vfy/0x48foaioiMjISMTExGDw4MH4+++/0blzZyQlJWH69OlSzyVB9PX14eXlhYiICJG/OcNvv/2G0NBQXLlyBSNHjkRJSQlWr15Ng0MNDQ3s37+fU3KNC1z8srnsIzExEebm5jh8+DCrgio2NlZIc+Du3bsICwvD9u3bsX//fgQEBEBRURHR0dEiPROlYW5ujiVLlmDcuHFC7SZMRYW1tTUSEhLg6uoqNDZJS+7LWjlXW1vLWmWvqakR8mA1NDREenq6UEJ13rx5rITqkCFDcP36dWhqaorU2hBMVMTExNBScsE5xNChQ+k+mPN2w4YNrOCxrKwMb9++BVCvryC4yl5WVoZly5axAsjY2FiEhISgWbNmOHPmDHx8fBAWFoYePXrIFHcA9QJd4sSOioqKcPz4cal+598DSD58fHzg7e2NAwcOwMHBARMmTIC8vDyNwCsrK1kTkPLyctbtqqoqAJBJne7Ro0dCYjW2trYIDw//rM8grVG+IdmzZw8mTpxIBUBEIbgS2rt3byEjeX4ESyNatGiBgIAAmJiYwMnJSab3x2VlLi0tDWlpaYiIiMCiRYswbtw4WFpaCjUcS2tGlxV/f384OzsjJSVFqOeGwcHBAf369UObNm0QGBiIxMRElJeXs4IMAEITBaB+8iWqn6FDhw60jIFRBnz8+DG2bduG5s2bY+nSpTA1NcWpU6ewdu1aiQ3U0pBUAnrq1CmaOT116hRWrVrFerysrAy3b9+W+TW9vLxw7tw5ekFv1aqVyGzrmzdvMG/ePInqmaIoLi5GWVkZANGCBm/fvmUJGnBV87t9+7bYPhhnZ2f6O+zatQurVq2CoaEhUlNTRa4mNialpaVIS0vDoUOH8Pr1a6FzMisrCwEBAWJ/91atWgmJcAmWUxFCxAruAMLiLVz4559/EBkZKVS+V1RUJHScdevWDbW1tbh06RJyc3NhYWGBvLw8VuDj7++PWbNmQVdXFy1atKArMPyql5IwNjbG2LFjsWHDBpoQEvf7c1WhTExMxF9//QUFBQXY2dkhMjIS5ubm0NLSYn1nonq3lZWVpU7uvpSWLVuKnJBcv34dWlpaQmV8K1euZAWQ/EIb/v7+mDZtGoyMjIQ+y4IFC4SMzMWRkJCA8PBwWmoWFxdHS82Cg4NZry8NaYFOUVERjhw5grS0NNy6dQuWlpa0tFscr1+/xv79+8WuniYmJmL58uXYtGkTa5Vs8+bNQiWWLVu2ROvWrdGsWTN6fhkaGgollu3s7ODk5ISpU6eic+fOePPmDbZt20ZX9C5cuIDHjx9DV1cXffv2pUHV+fPnsWTJElaS193dHS4uLrC2tqal44cOHYK3tzdev36NmTNnwsbGBjt37qT9u8zn+Pnnn1mrO1xZtmwZ3NzcoKurK3GlLCwsDFFRURg0aBB8fHzw4MEDFBYWIiQkhLUdl+QaF8LCwpCYmAgNDQ04OTnh0aNHUFVVZQmHSWPBggVwdXXF2rVroaOjQ8W2+FfTBF9TV1cXhBCsW7cO4eHhaNOmDR1D+FfN6+rq8PTpU6HrAH+pPbN/wVV5/uAqMzMTjx49wvr164XOzYZODrZv356lB9GmTRvWbabajEtCNSgoCIBkZX9+CgsLMXXqVKmtMED9YoxgNVVtbS2mTp1KRaAEV/qaNm3KKi8F6sdfCwsL2manoqKCpUuXwsbGBiUlJTKpYv/+++9IT08XWc7MVdTpewDJh76+Ps6fPw9FRUU4OTlh4MCBKC8vpwHPihUrOO1HFnW6jh074ubNm6w+ulu3btHVIVmRtbH7Szh58iQmTpyI48ePi3yc6SNkZKfFrdJI48GDB581ueGyMqeqqgoPDw94eHjgwYMHOHbsGHx8fKCkpIRjx47R5zo6OsLNzQ2Ojo7g8XjYv38/kpKShCTjufLTTz/h+PHjQj03ggENv3jSzJkzOe9//PjxWLFiBUJDQ8VuwygDKikpUUEWZWVllJeXIzExUSibKSupqams2/wloF27dqUqkEy5JT9NmzYV29sqCXV1dRw7dgzjxo2TKIKiq6uLa9euSVxhEFw95/F4uHbtGk3Q7NixQ6o8uCxqfuImO4qKiqirq4OzszPu3buHZcuWwcLCgtsX0gDU1tbizJkzOHjwoFQroZYtWyI/P59TWbg4mjdvzjkA4MrSpUuhpaWFQYMG4eHDhxgzZgwVlxDkxYsXcHd3pwHm4MGDYWFhgbVr19LfXtwKDFfGjh2Lc+fOoaKiAra2thJXA7iqUK5atYoq2UqaAEhbPWUIDw8XuSIZFBTEEsHiirOzM3x9feHk5MSqjpk7dy7OnDkjdI0XvM1/Lq5evRqtWrVCVVWVUGknwK6C2LNnD4YPH47OnTsjLS2NlQguKCigCpJTpkzBmjVr0LNnTxw8eFBiYPc5tGvXDtOmTcO0adPw6tUrHD58GNOnT0eHDh1gaWmJMWPGCE24Bw4ciPv37wupMTLIskrWu3dv/Pnnn7C3t0eLFi1w+/ZtKCoqCk2AGZuVY8eO4d27d+jUqRM8PT1ha2tLtSF++eUXrFmzBps2bYKenh6WLVuGvXv3Cq3wT548GT169EBqaiqePn0KFRUVbNy4EYMGDcLz58/h6ekJMzMz/PPPP9i9ezdLffjYsWMie7yl8enTJ8yePVvs4/wJb2a1kQmIhg0bhr///vuzx3VJKCsr448//qC31dTUsHjxYpn20aNHD06raQyPHz/G9u3b8eDBA5SUlGDMmDFo1qwZfR+Cq+aCQYzgqhuX1eDAwECxjzk7OzdocrAhK9KWL18OKysrGugxiq7iGDFiBNLS0oTU2oH6axd/MC54G6gPzJl+T2tra5E94IJIsvWRVRVbVVUVd+/elanKQpDvASQfJiYmMDExgZGREXR1dYUEXkRlI69duyakkCp4sAhmdvh/SHd3d8yYMQMTJkxA165d8ebNGxw4cEDiSSiNAwcOYPfu3Xj//j127NiBqKgoBAUFifQW+xIYiwVJkupcVmn4Zae5ethwQZaVufz8fGRnZyM7Oxs8Hk+oAdze3h5t27bFvn370LVrVzr4i8reSELwtRUUFNCpUyfU1tbSvi8uQTV/lkywZp9pAv/c1VGmD+xLkVYCykxO+/TpI/Pqsjhev34NPz8/+Pv744cffmAdS/zlS8rKynB1dYWGhobQZJspSxZcPZeXl4e5uTlViePit2hsbCzVKgOozxheuHBBZCBx4cIFdO/eHXJycjh8+LBMgcqXsmLFChw5coR6q0mzElJVVYWtrS1+++03oRInruXejbES9vLlS+zbtw9v3rzBokWLYGVlhQEDBsDHxwcuLi6sbZctW4YpU6bAwcEBgwcPRvfu3bFmzRpERUXRAFKUoI0sv8vq1as5+/JKm1QxK6pJSUlISUnByJEjMXToUPz+++8it2dWT/X09IT61/Lz8/H3338DqJ9oC1o6lJeX48iRI58VQDIJWMEMP/P5BD+npM99584dZGZmSlVpXr16Nc6dO0f9Vtu0aYPw8HC8ffsWXl5etMceEF9q1hj89NNP8PLygpeXF65du4YlS5YgODgYt27dAgBakaGsrAxHR0eMGTNGyGKBf+WQyyrZ/PnzMXv2bAwfPhxeXl60GkLw2sR4aQoGUXV1dUhJSUFcXBz09fVx9OhRJCcnY9u2bXj69Cm2bt0qsn1h0KBBqK2tpSKBTDD8888/09aUwMBATJ8+Hbt27cKnT58wbdo0PHv2TOYWBqC+9SM5ORkODg4iV4fEJbwFP39DI4u9iCRkaU9QUlLC27dvcezYMQwePBjNmjXDvXv36PNlLQ8G6nuyT5w4gbdv38LFxQW3b99m+RmLOgZqa2vx9OnTRkkONhSyeIwD9RUFCxYsQHR0tNDvUVFRAXNzc9Y++YNzwcC8rq6Okx6HJFufR48ecY47gPrrnbOzMzp27Cg0VnPt+/4eQPIRGRmJ8+fPIyoqCi9fvoS+vj6MjY1hZGQkNqPr5uYm1LfH5eBh1KjGjx+PNm3a4PDhw3jw4AFUVFRk7r3gJz4+HqmpqRIN4xsKwVpzUXBZpeEPIGXxsPkcBFfm/vrrLxw5cgR37tyBkZERZsyYAUNDQ5GljWPHjsXYsWNZ93FR8+SHi+9SXV0dampqMGrUKJiYmEhcSQMgsmZfWVlZSHKaK9LU674E/hJQpgS6adOmYsugZR3IRSm8iaJ79+5wd3cX+7ik3kaml4CL36K7uzunPiUXFxf4+/tjxYoVGDZsGJo0aYLa2lqcO3cOixcvpuXVX5vHjx8jMDBQ5GqjKPr378+5v0sc4qwovoR27dqhrq4O3bp1w7NnzwAAPXv2RH5+vtC2d+/epRNX5rwyNTWFn5+fSEGbS5cuITY2VqKgjSh++OEHTr68orLX/DD36+vrU0+7AwcOICQkhCpPT5gwgfZ5Supfa968OS5duoTi4mIq8MNPs2bNZF41YRA3WWV8yGRJHKipqSEvL0+qEfnBgweRmppKx++hQ4eiT58+sLa2FlkqJ6rUrDEghCArKwtpaWn0WsMfEDIVGS1atICpqSlqa2u/uCWlb9++OHnyJID6RM/gwYNRXl4u9B0+f/4csbGxQuXeL1++xKdPn+hK9ZgxYzB//nzo6enh0KFDIie/z58/h5ubG3g8Hrp06YLc3FzIyckhKSkJPXv2pEbwffr0wYkTJ3D27Fnk5uaiY8eOMDIyQuvWrWX+nFlZWbh37x4iIyPRsmVLoSQiVw/RhiYgIECsvUhj4ejoiLFjx6KmpgYJCQm4desWrQT4HG7duoUZM2bg119/xe3bt2FtbQ1PT0/4+/vT1edTp05RX3T+c1pJSanRy+S/BFk8xoH6Ob24MVmW0negvhe4srJSagD5xx9/4Oeff4aioiKWLl1KbX3Cw8MxZswYqXEHP6I0AWTluwqrGAoLC7Ft2zZs27YNVVVVLKEIfj5XMZCrVL2sjBgxAtu3b0fXrl2pIhVTuiCLPDIXJCmi5uXlAagfAGWRnd6yZQvMzc0bZJVF3Mrcjh07qDTxpEmTYGVlBTMzM4nmwJIGVX4fRVkQ57tUU1OD8+fPIzU1FVevXoWRkREsLS3FTqwFVUzl5eXRvn17NG3aVKoyoIuLCwghrJKykpISoVIYWTKkDJJKQFeuXAk3NzckJCQIrS7zex8KCq5wobq6GpcvX6YZbz09PTqpl9Svy9C8eXO6am5ra4t58+bh+fPn8PDwwK5du6Curg4fHx/O8uBc1fxSUlIQHh6Ouro6WpbStGlTzJkzB/b29nQ7cb2lCgoKaNu2LYYPHw4/P78vKiP9/w3GdmDJkiVwd3eHqakplJSUsHnzZiHvXgsLCwQHB0NDQ4NeQ+/du4cFCxZAS0sLBQUF1OeMgRG0+fnnn79IiEaUL6+sdhn8XLp0CSkpKUhPrGIcxAAAIABJREFUT4eqqioWLVrE6l9jENW/FhoaCn9//8/+LAwXLlzA0KFDxSYc7969C09PT5l8JVevXo0DBw7QIIP/fOAPxAYPHoyMjAzWuVBWVobRo0fj4sWLUl8TELZb+RKuX7+OtLQ0HD9+HG3atIG5uTksLCwaxGvyc2D64Pmvi5MnT0bbtm3Rpk0bqly5a9cuTJo0CVu2bGHNW9TV1ZGRkSE2wT59+nRoampi1qxZ9BiOiYnB1atXkZycLDQPklY2yAVJSqKyCrw1JFztRRqanJwcKCkpoUOHDigqKkJubu5nJ/ns7Ozg4uKC0aNH0/nLtWvXsGjRIpqcGD16NGxsbNCyZUtcu3aNig0aGRkhOzubVq59a8jiMS6J0tJSkYkPcRYmQH0Z/5UrV6Cnpye0Giir+KWsPH/+nM6VRFWNSeJ7AMnHixcvcOnSJVy+fBmXL19GkyZNoKurCz09PaFmVobPDSAbS6p+yJAhyMjIkGoY31jk5+dj0aJFePToEYKDg7Fw4UKZZKd9fHxw/vx5DBgwABYWFiL7QrgiONEmhEBZWRlLly4Vyhy9fPkSubm5dKVU8DUlDaqzZs36rPfH5QJVXl6O9PR0pKamIicnh1ojCGaNxYl+cJl8bt26ldN7lRXBZnl5eXl0796dtZr19OlTPHnyBKNHj6afQ9D7UBaYjHd1dTUVbeDPeEsrhZaTk8OHDx84mTXL4rcIcLPKqKiowPXr11FSUoIOHTpAU1NTqJeBCXq8vb3RtWtXvH37Fps2bUL//v2hr6+PrVu3olOnTl+1H5ohLy8PmzZtEmk78DnJgIaCUVicO3cu8vPzMWfOHJSXl2P58uVCibCTJ08iICAA1tbWSElJwfTp05GSkkInt3v37hWZ4MrJyYGzszMtAf2WKC4uxsKFC5GdnY1ffvkFT58+Fdm/FhwczHpeTk4OayWB8RwTrBSRhLm5OdLS0sQmHBmhC1kCZUm+tPzH/fz581FWVkb7+hhPQ2VlZaxcufKLgnNZMTExQUVFBUaPHg0LCwtWAM/AlOQuXLgQ4eHhrJ45QT5XAZwfUf6UGhoayM7OxuvXrxEcHIytW7fSJNiLFy9kmmTr6uri4sWLrIoeHo8HPT09XLt2jZMRfEPAlFA2hL3Z58LVXqShaYhzmGHw4MG4dOkSmjRpwvqt+P0pNTU1cf36deTm5mL27NnYs2cP8vLy4ODgIJSs+5bg4jHO32IiizAbIHnRiMv1TBaPRy4UFBTAx8cHd+7cQZs2baj4Z2xsLOcFnO8lrHyMGTMGSkpKmDBhArZt20br8yXxudmUxpKqNzAwwNKlS+Hn5wc5OTnU1NQgMjKSVaPeWDC9Mbq6ukhNTUXbtm1llp1et24dysrKcPLkSRw5cgShoaEYOnQoLC0tYWhoKJPMs2ANO//KHENhYSFmz56NmzdvQl5eHnv37sWkSZMQHx/PEja6f/8+a1CdNWsWDAwMsHz58s8OILnA+LdZWVnRVZC4uDjWgC9J9ONzehwaAi4loHfu3IGjoyOmTJlCA8jy8nKUlZVh0qRJQt6HXAgJCYGVlZVQxjs4OBjJycmcypcGDRoktbcRkF3QgEufkpKSklRZ95SUFOzatYu+5i+//ILffvsNdnZ2WLhwITQ0NGif5tfG19cX8vLynEqvvwb811gVFRXs3LkTQP1qlpqamkhF6FGjRqFLly7Yt28fdHR08PbtW0RFRUFbWxsBAQGcBG2+FZhJS9u2bfHkyROZ+tc2bNiAmJgYunpfU1ODmpoaaGlpyTT5TEtLAyBd8EKWaxXX5EhQUBCCgoIwYcIE8Hg8NG3aFGZmZggICJD5Nb+U3NxcAPVKyoIWXYI2AUyCUNYVgYagTZs2aN68OX766SdawaKhoYGcnBzOtgkMysrKeP78OetzPH/+nF67ZC0b5IKkEsrGqPriCld7kYakoc5hhu7du+PMmTOsZFBWVhYrUdqxY0d8+vQJKioq1GdZRUUFhYWFX/x5GhOuiq4MsgizSUPa9YzfW3737t00+RQVFYV9+/ZhxYoVMosOrlixAr1790ZSUhKUlJRQXl6OlStXIjg4WGpswvA9gORj8+bNuHTpErKzs3H8+HFoaWlBV1cXurq6rNWQkpISbN++Hd7e3tQwu02bNli5cqVEgQl+GkOqHqhvRmf6Eggh0NDQoIbxjcWHDx8QFBSEixcvIjAwkPa0ALLLTgP18vQ2NjawsbFBVlYWwsPD4e3tjR9++AGWlpbw9PTkJDPcrVs3vHz5Et27d0dFRQV27NiBtm3bsoR6li5div79+2PLli0wMDBAz5494ePjg5UrVyIlJYXuS9Kg2piUlpbi5MmTSEtLw507d2BoaIh58+axtuEi+vE14SqcFB0dDS8vL07eh1y5c+cO4uLiWMIc7u7uSEpK4rwPLr2NDLL6LTYEooKU2tpaOkBz7cFrDO7fv4+srCyq6vtvI+4aW1NTg6SkJNja2oqU0R84cKDIvmuugjbfCvwT6OLiYpn613bt2oXt27fT0v+QkBCEhYUJycF/CaJKKLnAdQVSWVkZUVFRqK6uxocPH9CuXbuv1n8mCFd7AAC0P1tcErkxj7PffvsNa9asgZeXFzp16oT09HQoKipCSUkJysrKMk2yp02bBjc3Nzg5OVGRwK1btwpZUfE//0tZtWoVJk2aJLKE8t+Eq71IQ9LQ5/DChQsxc+ZM6OnpoaKiAn5+fsjIyGD5OA8ZMgSenp5Yt24dBg4ciLCwMCgqKn6V3uIvQVZFV1mE2QBIFOYqKirCjh07hFYznz59iv3798vs8ciFy5cv48yZM3SsbtmyJQICAjB8+HDO+/geQPIxdOhQmpH++PEjdu3ahfXr1yMkJIS14hMUFITKykoQQrB06VIYGBigRYsWWLx4MecyrcZSoxJnGN9Ylcrnz5+Hv78/evfujdTUVCH7EVlXaYD6rPDRo0dx9OhRfPr0CWPGjMGSJUvQtWtXREdHw9XVFfv375f63pKSkrBx40ZcuXIFy5cvx61bt9CkSRM8efKEKp1euXIFkZGRaNasGR28mAGHH0mDqixw8V3q2rUrTp06hbS0NFy+fBmDBw+GjY0NNm3aJOQFB0gW/fg34CqcxNX7UBakZby5IOuq+dfG3Nwcbm5umDVrFhWmiIuLw7hx4/Dx40cEBwd/kTT3l9C7d2+8e/dOSL3z30LSNfbVq1ews7NjBZCCZUJz585FVlYWLRPiKmjzLcI/OW/SpAkUFBSoHYYoKisroa2tjcLCQty5cwcKCgqYM2cOxowZwwoavgTGSkhWBMeNkpISZGRk0FaT6OhozJ49W8hflp/G7i0S5HMm0A3Rey+tD16QgIAABAYGoqSkBL6+vvD29kZ1dTWWLl0qs+iGo6MjFBUVcfjwYRQWFqJr166YO3cutT6QdUWTCwUFBZgxYwb1nNTW1saqVavg4OCA6dOny7SvhkSavUhj0NDn8ODBg5Gamoq0tDR06tQJHTt2REpKCmvhZNGiRdiyZQvk5OSwZMkSBAUFoby8XKg8/r8OF2G2mTNnIiIiAq1ataKVGKKYP38+Pn78iLZt26K4uBi9evXCqVOn6IKLLN7yXGnWrBm1kGMoLi6Wya3hewDJx7t375CZmYmsrCxkZWVBXl4eZmZmQhewGzduID09HW/fvsXDhw+RlJQEZWVlmSaWjTHRePbsGZ48eQJ1dXV07tyZ1kQ/evQI/v7+nKV5ubJs2TLs3r0btra2mDZtGsrKyoQGq169esm0SjN69GgUFBTA2NgYgYGBGDp0KKt/wtnZmXOJwJ49e7Bz505UVlbiyJEj2Lt3Lzp06ABzc3MaXLVu3Ro5OTno2bMnfd7r16+FpPT9/f2xePFikYOqLHDxXVJUVISioiJGjx6NuLg4+t0xJVAAW9ihc+fOuH37NjUkB4B79+41iPnx58DF3oJBmvehrMia8RbF56yaf038/f0RExOD0NBQFBQUQEVFBdbW1pg+fTru378PJSUlWqL3tWBWkH799VdMnToVdnZ2QqJUjSGN/yUwEwAGLmVCohS2+WmIFZSGRJJ3bPPmzSUmVlRUVJCTkwNVVVW8f/8e5eXlUFBQ+Cxz94ZGlFDRvXv36Oojo1j6pcql/zb+/v5o27YtvZYxvff8olrSEBxzBOE/Zp8+fYqnT58iOTkZANChQwcYGxvDw8NDbE/6jBkzEB8fL/b17ezsYGdnJ/IxWcsGufCtllBKsxdpDBrjHO7atStmzJgh9vHmzZvD09MTQH1wk5iY+Nmv9S2jpaWFwMBABAUFoWfPnkhOToaSkhJLkPD27ducxoTr16/jzJkzyMvLQ0REBEJDQ+n8D5DNW54r1tbWmDlzJry9vaGiooI3b94gJiZGJmu67wEkH8bGxlBXV4ehoSGmT58utv+guroaAJCRkYG+ffuidevWKCwslKlsq6Gl6vfu3YugoCC0atUKPB4P27Ztw4ABAxAXF/dFtiCSYPqJUlJSsGfPHpHGz7IKEHh4eMDU1FRsFqR3796c+wXev3+PXr164cyZM2jfvj1+/fVX1NbW0t8PqM+Qurm5wdHRETweD/v370dSUpLQZFdVVZUOqp07d8alS5fA4/FErghKgkvPjZqaGioqKli9MvzfreD36u3tDTc3N1hbW6O6uhrr16+noh9c4A9MxSGLLxrXElAu3oeyIi3jzYXPWTX/migoKOCPP/4QKbAhrvSyseG3e1BVVaXCWPyKut9SALlz507s3LmTdexxKRP6t3qKZSU/Px9v3ryBlpYWVXrm8XgyrfZMnDgRkydPxr59+zBq1Ci4ubmhadOmrETVt0TPnj2pWjoThLi5uUm1+viWaYjee67HLH9POlMSV15ejurqaok96VevXhW5P2mr+R06dGhQI3iGb7WEUpq9SGPQUOcwl2ogJtD/VoXUGprAwECsXr0aVVVV8Pf3x9y5c6kwG8Pw4cNhb28PY2NjdOzYkfV8/vGwZcuWaN26NZo1a0bbLgwNDWmVhCze8lzx9vZGXV0dQkJC6FzJysoKbm5unPfxXYWVD0H53Vu3bqF169ZCE1l/f388e/YML168wOzZs6Grq4t58+ZBXV39s733vpTRo0fDy8sLFhYWSE5OxtWrV9G2bVucOHECixYtktmX5msjys5CEFlLB+3s7DB27FhkZGSgR48e8Pf3R3x8PLKzs1k9N8eOHcO+ffuQl5eHjh07UtEafkQZhzMm8N8Ct27dYn0Ga2trzkkKUbYQ8vLyqK2tBVCf7bp58ybn98LV3uLcuXMN6n1ICEFpaem/HuA1NkzJ6suXL4VWaf/NAfrJkyd49uwZnXx+qaJuY3Lw4EGUl5dj4sSJYi2FNDQ0cOPGDXqbX2nwWyYxMRGrVq1Cy5YtWUJGpaWlEqsSRK32XLt2Df3796dKxmVlZXB2dpapJJyLlZCsiUbBwJfH4+HYsWPIyclh9a5ramqiV69e1KqJf3Xgv4CRkREyMjLA4/FgbGxMy1bFWUB9Ca6urjAwMBBZrbFhwwbcvn1bZE+6KEV5/tX8W7du0dV8e3t77Nu3DwoKCjKLfnClqqoKW7ZswdSpU/HhwwcsWbIE5eXl8PPz+1eTH/+WvQj/OZyYmIjy8nKZz2FdXV2p3tRMj+mUKVPECql9S0nEr4E41XdBizJnZ2eMHDkS9vb2GDt2LFavXg1FRUU4ODggKyurUdWi6+rqUFJSItPxQF/3ewD5Py5evIjFixfj9OnTiI+Px4YNG6h3GH8AxjQkKysrY/To0Xj58iVOnToFBwcHkQb0XwNGOllOTg48Hg+DBg1Cz549ERMTI9Pq0b8Fv0rshw8fhMrf5OTkZM7S3b9/HyEhIVBWVkZYWBgePnyIkJAQrFmzhrO6nSjj8OLiYvzzzz8yG4c3Bg0RNH369AmEEGzduhXPnz+Hr68vOnfujMLCQkRERKBLly4S5eQFkcXegqv3oTQeP34MNzc35Ofn49dff8X69evx008/yfpV/CeYNm0aCCEYOXLkNzNA37lzB05OTrC3t8fcuXMB1J87/v7+yM7O/ixF3a+NNB+wxvLubWiGDBmCsLAwmcQQJCHN4kgajTH5ERQHk5eXR48ePTBv3jzWccb0YB85cgSXL1+Gnp4exo8fjxEjRsik6N3Q3Lx5Ey9evBD6TgQTl0zpqJeXFyZNmgRPT08oKioiICAA586da9D3pKuri/Pnz4v8XsrLyzFixAiRXtKMny8/JiYmiI2NFbma/+HDB4waNarBfamBevVvHo9H1b8DAgJw//59mJiYwM/P71+bn4njW7AX4YIs3tRaWlrflJBaY8FVyEsSNTU1UFBQwP379/HHH39gy5YtuHnzJm2x8vT0pOXADU1paSlCQkJw/Phx1NTUQFFRERMmTICvry/nOe33AJKPiRMnwt7eHpaWlhg6dChWrVqFjh07wsvLS6S315cOrA2J4ORm4MCBOHbs2L9etvE5NFR29cGDByInrZcvX6YZP2nlFkFBQY1qHP4l8AdNvXv3xvr16z+r7JNBT08PZ8+eZV34q6qqMGzYMJm9uQghQiWgR48eFVkCysX7UBqurq7o3bs3teB5//69WIGe/zqDBg3C2bNnxYqf/Bt87urFt4QsRvbfMsOHD8fZs2e/uB/z/fv3mDNnjlSLo/8KxcXFOHHiBOLi4lBWVtbgK3hcWblyJf766y/88ssvrIBGTk5OSKcgJycHixcvRnh4OJ48efJFgjbS0NXVRWZmpsi+9NraWujr67PGgfLycrRs2RI1NTU4efIk2rZtS1V+/43VfH71b1tbW8ybNw/Pnz+Hh4cHdu3aBXV1dfj4+DToa8rC17QXkaXkVFakeVPb2dkhMjLymxFSayzCw8NZt/mFvPgFui5fvoyUlBQUFBQgKioKf/75J2bNmgV5eXloampCT08Pw4cPx7Bhw+h3lp+fj/Ly8kYtv/f19UVZWRlmz56Nzp07482bN4iKikK3bt1YZbiS+LbSMf8yr169grW1NW7cuIGamhoYGBigSZMmLNEP4L8xsDZv3vw/GTwCXyZEUVdXh6qqKhBCYG9vj8zMTNbFuqysDO7u7nRwk+Zbl5GRgb179wr1OrZq1QoBAQFwdnb+1wLI8PBwjB07lgZN4eHhXxQ0NW3aFK9evWKtzj58+FDmPk9ANnsLLt6H0rhx4wbi4uIgLy+PefPmyVT6+l9DVVUVHz58+KYCyMZQ1P3aiBLI4T+OvjWBHHFYWVlh/fr18PLy+iKxjmXLlnGyOPqafG6rwz///IMjR47gxIkTaNeu3Vc3c+cnLS0NO3bsgLq6utRtG6r3nguy9KQfPnwYy5Ytw7Vr1xAZGYnDhw9DTk4ODg4OmDFjRqOIfkiDq/r3v8XXtBcpKyuTWnL6uYjzpg4MDATw3xJS+xKkCXkBwP79+xEdHY3ff/8dGRkZAOpXycvLy7Fo0SIkJCTg0qVLOHbsGMLDw6GiooJhw4Zh+PDhjVrWDNRXXJ46dYpeS9q2bYuoqCiMHj36ewD5ObRp0wb379/HgQMHoK+vjyZNmuDChQtC1hTf4sAq2GQrSm7+W+tDagzevXuHMWPGUJsVUQE9f2mXNN+6srKyb9Y4vKGDpunTp8PR0RHjx4+nGamDBw9+dbn7z4EQQjPnrVu3Zgkl/f+GkZERnJycYGlpKdTT9W8O0A2tqPu1+a8I5IhDT08PcnJyqKurQ2lpKTZv3vxFhuVcLY6+Jt7e3vR/Lq0Oq1atoiVa48aNw+bNm9GnT5+v9n5FIScnR3sCpfE1e+9dXFyk9qQzbN68GTExMeDxeNi9ezeSkpLQoUMHTJ48GTNmzGgU0Q9pyKL+/W/wNe1FLl68SEtOg4ODJZacyoo4b2p+tdX/gpBaY8Av5AXU9wInJCSgT58+2Lp1K9q3b4+EhATY2tpi0aJF0P5/7d17QM33/wfwZ1RkGktKmjG3MpSiqEOR0rpLRJZL5ZtyG1mbubS1jVIusYaIuW90GCqV6rsuoxGFfF2aTCoqTqGTdOHz+8Ovz87ZOXFK9Tnp9firPudzPr3OiT7n9fm83q/XqFEYNWoUFi5ciOrqaly+fBnnz5/Hzp078cUXX0BPT++1HY7fhpaWFh48eCA2gaCsrKxRlZSUQIpYtGgRXF1d0aVLF+zduxeZmZlYsGABNmzYILafPJ5YZbl63tRFtm2JpqYmkpKSUFVVBRcXFxw/fpz94wW8uhIq2g3rTXPr5HlweHMnTXPnzkW/fv0QFxeH3NxcaGhoYOvWrWxZkjxrT5X4ly5dYu9GiOLyBN0SHXVJ4zT3XGFZRxy1JtF1c0ZGRm9cR1dSUoLAwEC2mkgezJkzB2vXroW3t7fEBaD6DtXS1t6fP38eO3bsaLG192ZmZliyZAn8/PykrkkX/TxRXFyMMWPG4M8//4SKigp7N1UoFALg5m6+rN2/udKa40UUFRUxYcIETJgwgS053b59u9SSU1k8e/bsjbOpJ0yY0KYaqb2thhp5if69fPz4Mfu66//Nq6urS53b2KlTJ6ioqEBZWRlKSkpQVFREVVVVs8dd30By6NCh8PDwgLu7O7S1tfHw4UMcPHiwUXfEKYEU4eDgACsrKygqKkJRURFCoRDJyckSpWLyeGJt61fPRTv1/ftqZT1Z/wDV/x7+/QFblKxz6+R5cHhL/Ozx48e3SElNS3vTFW/g3bkDf+DAAa5DkNCYuxekZYiWPEVFRcHMzAyampqIiYnB8+fP2TVzZWVlOHjwoMRw+ry8PBw/fpw9hqwjjrgiSxIydepUiQtgAoEAgYGBzZ5wy2rnzp2oqKjAr7/+yr6G+ouc9Rd5N2zYgO7duyM9PV3q2vstW7a0yNIJV1dXODg4vHFNeq9evdh1cPXLD6KiotjmaFx8Hhk1ahT27NkDe3t7nDp1SqwD5o4dOxrdxb25cTVepKGS08bcUODxeG+cTf38+XO2kZroGBihUPjaMTBtlei8UuCfRl6i5Z+GhobYunUrli1bxm7bt28f2w1YKBQiPT0dKSkpSEtLg5KSEsaNGwdXV1fweLwWWaYiOnKrb9++SE9PZ7/X0tJix4jIgproiNixY4fE4OWzZ88iICBAbMHx4cOHERkZiTlz5iAsLAxr1qzBzz//jGnTpnG6tqIta85OfRMnTkRycjJb0iVNQ8mEaLnF/v37W7R98tt6U9MPoHFJ040bN7Bx40ap4yGauuC+tcjz76m5VVdXIyYmRiIBuHPnDmcfioHm66hL3k5oaCjS0tKwbds29OnTB3/88QfWr1/Pjnry8vJCRUUFPvjgA5SXl2PgwIGIj4/HjBkzJMrVZRlxxJV/d8mVZvTo0QgLC2OTyOPHjyM4OBjDhw/H7t27WyNMCUVFRQ0+Vp9MjBs3Dnw+X+ryiYKCAnh4eEht7Ndazp07h5UrV0JVVRXbt2/HvXv3sGzZMnYNIhca0/2bC1yNF5FWcurg4IAJEybIfAzRxE/0oofoNh6P1+YbqTW3Bw8ewMfHB8XFxaioqECvXr3QuXNnREREoE+fPhg2bBgGDx6MTz/9FOPGjcOQIUO4DrlRKIEUYWlpCRcXF/j6+uLJkydYt24dEhIS4OPjI5FYyvOJtb27ePEiRo0ahfPnzzeYQBobG7f5covmTpqmTp2Kjz76CLa2thLtztviXcl31eeff46cnBx88MEHeP78OdTV1XHx4kVMmTIF33//PaexNUdHXfJ2eDweoqOjxZpYPXz4EM7Ozvjjjz9gYGCAlJQUPHjwABs2bEBkZCRSU1MRERGBw4cPs88JDAzEF198IbGOUl7IkkBmZGTAz88P/v7+iI6Oxl9//YUVK1bA3t6+laKUTiAQICkpCcXFxVBXV4elpaVYsihttqKoUaNG4eLFi60RqkxqamqgoKDQrM1amqIx3b9bU2uPF5FWcmpnZwcrK6sWacAENH0MTFvT2EZeL1++RE5ODu7fv4+ePXtixIgR7O/b09MTly9fxtChQ2FmZgZzc/NWG+lSWVmJkydP4v79+xI3DGTte0ElrCIOHToEDw8P5OfnIz09Hbq6uoiOjkafPn0k9rWxsYGNjQ0HUZI3qV8oPnr06Ab3EZ1b11bLLZq7TCgvLw+HDx+mD/xy7uzZs4iNjUVJSQl27NiBbdu24cSJE4iNjeU6tGbpqEveTv06MFEqKirshab33nsP3bp1g7KyMluuZG5uLvGh4fTp03JXetzYpQ4mJibYvn07vL29oauri/j4eM67F1+9ehVeXl4YMGAAevfujbNnz2Ljxo2IjIyEoaEhAPlde1+/9ON1uCxxbkz379YiOl4EAL7//ns8ePAAX3/9NX799Vds27at2bvDylJy2hIXydt6IzVZNLaR18OHD/HixQuoq6uDYRj2wpCRkRH27NmDqqoqZGRkICUlBfPnzwfDMDAzM4OZmRlMTU1bLOFfsmQJioqKoK+v3+T14ZRAitDU1MTBgwfh5eUFXV1diRIXWU6msg4QJS1HlpEBH3/8MRYuXChWbvH+++8jPDwc4eHh2Lx5c7srt/jkk09w9+5duR9q3N4pKSlBU1MT7733HnsRwcHBQWIuFWmfxo8fD39/fyxbtgyampooKSnB1q1b2e7TgwYNwqFDhzBz5kx06dIFOTk56Ny5s8SHCGtrayxcuBCTJk1Cz549xZIaac2SWoO9vb1Y1cW/O0/XV12EhISIbR8+fDgyMzOxZcsW9i4ZV92lg4KCsGLFCri4uLDb+Hw+goOD2S7u8rr2XnT9lDTtodNmY3ExXqSqqgpVVVX49ddfceTIEQCSJafNvaSjvTRSa0wjrz179iAkJATvvfee2N150SRTRUUFFhYWsLCwAADk5uYiNTUVQUFBKC0tRU5OTou8jqysLKSlpb3V/HpKIAG4uLiInRyrqqpw9uxZODk5sb90Pp/PlkAUFxcjJSUF9vb20NbWRklM9ANBAAAgAElEQVRJCaKjo2FlZcVJ/EScLDOQvvrqqzY/t665DRkyBLNmzYKFhYVEd8C2MMqjvejXrx9SUlLYsuKCggIoKyvjxYsX3AZG5EJAQAACAgLg4uKC2tpaKCkpwdbWFqtWrQIA+Pv7Y+nSpTAzM8OiRYvg5uYGAFiwYIHYcf744w8AwPbt28W2KygocLYmWtaqi/LycrHvNTQ0YGdnx3YJ5dLt27fh7Owsts3Z2Rnr1q1jv5fWxVQUVzNJ5bGBl7zjYrwIF02M2mMjtTf9P4yMjMTOnTvFRsdJU11djezsbFy8eBEXL15ETk4O+vfvD0dHx+YMV4yOjg4EAgElkG/L3d1dpv3qu57NnDkTe/bsEZsx6OzsjICAgBaJjzSOrDOQ2kO5RWNUVlayV8H+/QGMyI8lS5Zg8eLF+O233zB79my4uLigY8eObz0HlLwbVFVVsXnzZtTU1ODp06dQU1NDhw4d8MMPP2D16tWora3FmTNnALya12ZkZITKykqJtv7//e9/uQi/WTRUCSQ60okrGhoayM7OZpMIAMjOzoaWlhb7vbx2VZf3ElZ5JO/jRZpLY8bAtBeKiooYN25cg49v2LABFy9exP/+9z/07NkTpqammD59OrZs2YJu3bq1aGwrV67ErFmzMH78eIkkUtYbBtREpwkMDQ1x4cIFsYXP1dXVMDExQVZWFoeRkX+rn4EUHR0tNgPpu+++g4eHh9Ryi9TUVISHhyMqKoqDiAl5s6qqKnTq1AkdOnRAdnY2hEIhxo4dy/mHY8KdsLAwLF26VKJ8s97+/fuRmZkJHo8n03mqoqICqqqqOHXqFHtBrUePHq/9QCRvCgsLER4ejuDgYKSmpmLp0qXo1q0bO0qBCzExMfjmm2/g7OwMbW1tFBUV4cSJEwgMDJT7D9miozGkqe9eTv6xYMEC6Onpwd7eHh4eHpg1axbbrX/dunUoKSnhdIZ4c2tPjdTe1Mhr06ZNUFRUxKJFi6SuM5w/fz7bvVZ0LGBrmDVrFh49eoThw4dL3EyRdSkeJZCQLGGVhs/ns1/PnTsXAwcOhJ+fH7p06YInT54gODgYAoEAO3fubOlwSRPVz0DKy8tDRETEG8st5P1k3txknQ9HuJeRkQETExOUlZVh69at6N69O3x8fJp9uDhpO7755hsEBgY2WCqWnp6OyspKPH/+vMGOlBkZGXj8+DG8vLxgamqK5cuXY8SIEeyHm1u3buHIkSMYOnRoi72O5jRv3jxoaWnhu+++g42NDVxcXKCqqgo+ny92Tm9t9RUyAoEAvXv3hpOTk0SFDHk3yPt4EdI4oo28pI1OA15VNSooKODly5d48uQJlJWVJbpZizba4YKBgQHOnTv3VnfAKYEE8Ntvv71xH9E1C0VFRfj888/xv//9D126dMGzZ88wcuRIhIWFQV1dvSVDJY30uhlINLdOXGPmwxHuhIaG4vTp0/j999/h6+sLoVAIRUVF9OrVi5p4Edy5c0eiHBV41dr/xo0b8PT0xK5du6Q+19jYGN988w2ePXuGtWvXQllZGUZGRmzr+qCgIAgEAmzYsKFFX0Nz4fF4SE9PR35+PhwcHJCZmQkVFRUYGhpyVi20fv16djmMqICAALEh5PLuyJEj+O2331BcXIwePXrA0dERc+bM4TosuSSv40VI48kyPm3fvn1vPI6xsXFzh9Yobm5uWLt2rdRzhaxoDSQgsaD977//ZuczDRo0SGJ/bW1t8Pl8FBQU4NGjR9DQ0GAHABPuSZuBNGXKFGzfvl2sJbKrqyscHBzaTbnFm2RlZYnNh1u3bh3bBpzIj8TERPz666+oqKhAWloa4uPjoaamxq5fJe2bi4sLBg4ciMmTJ8PW1pZtiNWlSxeMHDkSu3bteu2Hl7S0NBw8eFDq38HZs2ezTXfaAgUFBQiFQiQlJcHAwAAqKiooKCho9dmWJSUlSEpKAvBqHeGHH34o9nhlZSViY2PbTAIZGRmJI0eOYN68eejduzcKCgqwZ88eVFdXw9vbm+vw5I48jhchTdOY9cmvu1jEdQJpaGgId3d3jB8/Ht26dROrwqQ5kE1QWlqKJUuW4Nq1a+jevTvKy8sxePBg7NixQ2zILwDk5+fj+PHjKC0txYoVK3Ds2DGxttyEO42ZgURz6/4h63w4wq3Hjx9DU1MT8fHx+PDDD9GnTx/U1NRw1tqfyJdz587hzJkziI2NRWhoKMaMGQMnJyfExsaya12kNUNRUFBAWFgYysvLxS6IiiaM2traqKioaPkX0UycnJwwefJklJeXIygoCDdv3oSPjw9cXV1bNQ51dXWcP38e5eXlqKurkxiHoaysjDVr1rRqTG/jyJEjiIiIELt7MXr0aHh6elICSdq1tnKxqKysDObm5mAYBo8fP27SMaiEVcTnn3+O999/HytXroSKigoqKysRFBSEx48fIzw8nN0vNTUV/v7+mDhxIhISEhAXF4dp06bhs88+w/z58zl8BQR4VWJQr/6qSkvPQHoXeHh4wNLSEjNnzoSNjQ1CQ0PRuXNnzJ49m/N6ffKPOXPmQEdHB5mZmTA1NcV//vMfhIaGorS0tMHSRNI+lZeXIyEhARERERAIBA1+uC8vL0dUVBSuXr2KsWPH4tixYxIXTQFAIBBgypQpSE1NbenQm01GRgZUVVUxbNgwFBcX48qVK7C2tuYsnnXr1mHlypWc/fzmYGxsjHPnzok1EqypqcHYsWNf21SEkHfdixcvsGzZMpSXl+PSpUsYNWqU2OdPZWVlODg4YPLkyRxG2TwogRRhYmKClJQUdOrUid1WVVUFMzMzdg0IADg6OmLNmjUwMjJi14fk5eXBy8sLKSkpHEROyNu7fv06li5dit27d+PKlStYsWIFAMDX1xcLFy7kODpS78GDB9i8eTNUVVXx5Zdf4ubNm9i+fTsCAwOlfugn7VN2djZiY2ORkJAANTU1TJ48GR4eHmL7XL9+HQcOHEBsbCzU1NSQkpICPz8/DBo0CL6+vhLH3LZtGwoKCtrUWluBQICkpCR2WYqlpSXn/0/+3QTrgw8+wPz589tMEywfHx8MGjQIy5YtQ4cOHfDy5Uts2rQJubm51EiQkP8XGBgIfX19lJaWQkNDA2ZmZhKlzFxpjqaJVMIqQllZGWVlZWLzmMrLyyXWSzx48IDtmFZ/h+vjjz9GZWVl6wVLSDP75JNPZJoPR7iTmJiI2tpahISE4PHjx/Dz88ONGzdgYWGBHj16cB0ekQMhISGIj49HXV0d7OzsEBkZCR0dHfbx+hLKgwcP4sqVK7CxscH27dthamoK4FVreTc3N9TU1GDq1KnQ1NTEw4cPwefzsX//fhw7doyrl9ZoV69ehZeXFwYMGIDevXvj7Nmz2LhxIyIjI2FoaMhJTKJNsFatWsU2wQoMDGwzifnKlSvh4eGBo0ePQkNDA6WlpVBXV8eOHTu4Do0QubB//37w+XykpaVBXV0dRUVFWLNmDZYvX465c+dyHR78/f0lmiYmJydjxowZsh+EIazNmzczjo6OTGJiInPt2jUmISGBcXR0ZDZv3iy2n7u7O/PLL78wDMMwRkZGDMMwTExMDPPZZ5+1esyEtCSBQMDMnDmT6zAIwzBRUVGMsbExExUVxTAMw/j5+THOzs7MmTNnGE9PT2bLli0cR0jkgZ+fH5OWlsa8ePFCbHtpaSmzZcsWhsfjMY6OjsyhQ4eY0aNHM48ePZI4RnZ2NuPs7Mzo6Ogwurq6jK6uLuPg4MBcvny5tV5Gs5gxYwbD5/PFtkVFRTHTpk3jKCKGsbKyYoqLi5mnT58yn3zyCXPv3j1GKBQyxsbGnMXUFDU1Ncy5c+eYmJgY5tKlS0xtbS3z8uVLrsMihHNJSUmMqakp8+eff4ptT0tLY0xNTZmkpCSOIvvHiBEjmMePHzM3btxgvLy8GIZhmJSUFMbNzU3mY1ACyTDMb7/9xlRXVzN1dXXMxo0bGXNzc2bYsGHMpEmTmG3btjG1tbVi+9+8eZPh8XiMk5MTM3ToUMbd3Z0xNTVlrl+/ztErIKRlFBcXM7q6ulyHQRiGcXJyYi5cuMAwDMM8e/aMGTZsGHPu3DmGYRjm7t27jIWFBZfhETlR/29C1KNHjxgdHR3miy++YLKzs9ntPB5PagJZ7/79+8zly5eZe/futUisLW3UqFESiXRdXR1jYGDAUUT/XHSOi4tjJk2axDAMw1RXV7Pb5V1eXh6TkJDAlJSUiG2/desW4+LiwlFUhMgPd3d3JjExUepj8fHxjLu7eytHJInH4zEM8+qzxLhx49jtjbmQRSWsAH788UcEBQVhypQpcHV1hZ+f32v319HRQUJCAlJTU3H//n307NmTbYVLCCEtoaCgAEZGRgBeleYpKChg5MiRAIC+ffuirKyMy/CInFi6dCnCwsJgYmICADh+/DiCg4Ohrq6OtLQ0VFVVYerUqTA3N3/jsbS0tMSWdLQ1GhoayM7OZv+fAK/WhnL5moYMGYJ169YhMzMTlpaWePz4MUJDQzFixAjOYpIVn89HQEAAunbtitraWuzfvx/Dhw9HREQEfvzxR4wePZrrEAnhXG5uLiZMmCD1MXNzc6xevbqVI5I0aNAgHDp0CDNnzkSXLl2Qk5ODzp07o0OHDjIfgxJIAMnJyTh37hyOHTsGZ2dn6Ovrw83NDZaWlmJdxurV1NRg586dmDp1KmxtbXHw4EHs3bsXCxculLo/IYS8rY4dO6KmpgbKysq4cOEC9PT02Fl9ZWVlUFFR4ThCIg/CwsLg5+cHf39/REdH46+//kJAQADs7e3x9OlTnDhxAhs3bsS3336LiooKFBQUvLPrZ319feHt7Q1nZ2doa2ujqKgIJ06cQGBgIGcxBQcHY/PmzTA0NMSSJUtw8+ZNCAQCGBgYcBaTrHbt2oX169fDwcEBe/fuRUREBD744AMkJCTg+++/l5ipTUh7VFdXh+fPn0udN1tXVyc2c5Er/v7+WLp0KczMzLBo0SJ2XJO05mkNoS6s/1JRUYFTp07h2LFjKC0thYuLC1xdXcXmYn399de4f/8+QkJCoKmpiWvXrmHjxo3o379/m5rlRAgA3L59u8HHHj58CE9PTxp7IgcWLFgAPT092Nvbw8PDA7NmzcLs2bMBvBoNUFJSgi1btnAcJZEHly9fhre3N3R1dbFt2zZ07dpVYp+srCwcPXoUCQkJ6Nu3L+zt7TFv3jwOom1Z6enpiI6OhkAgQO/eveHk5MQ2weOatC648szAwABZWVlQUFBAbW0tRo4ciQEDBuCnn35C7969uQ6PELkwd+5cODg4SJ0Nf+zYMZw+fRq7d+/mILKGlZSUNLppIiWQr3Hr1i1EREQgPj4e169fZ7ePGTMGycnJYlcXKioqYG1tjXPnznERKiFNpqurCwUFhQYH0dPcTPlw9+5dzJs3D0VFRTA2NsauXbugrKyMiRMnoqqqCocPH0a/fv24DpNwJCQkROz7W7duITMzE9OnT4eSkhIA4Msvv5R4nlAoxIkTJxAVFYWTJ0+2SqztmbQuuC4uLjA1NZWLOxOvY2hoiKysLPZ7PT09xMXFiV1gJ6S9y8jIwNKlS/HDDz/AwsICHTt2RF1dHaKjoxEcHIyffvpJbi5iiSorK8PixYtx6NAhmfanekspnjx5gpiYGJw8eRKFhYUSLXcVFBRQVVUllkDW1NSgY8eOrRwpIW/v5s2bXIdAZNCvXz8kJiaivLxcbJbU8uXLYWpqiu7du3MYHeFaeXm52PcaGhqws7ODUCh87fO6du0Kd3d3uLu7t2R4rWrixIlv3Cc5ObkVIvnHw4cP8csvv+Do0aPo0aMHpk+fjrt372LVqlVttoS4U6dOlDwS8i8mJiZYvXo1Vq9ejefPn6N79+4QCAR4//33ERgYKJfJIwDU1taKXSB6E0og/9+LFy+QkpKCEydOIC0tDQYGBpg7dy6srKzYq7f17OzssGDBAvj6+kJTUxMlJSWIiIiAvb09R9ETQtoDBQUFiUHEtra2HEVD5ElDMwQZhpH7O1vNTSgUoq6uDpMmTYKFhYXEOZwLEyZMgI2NDcLDw9mGOdu2beM4qsZhGAZ5eXlstcq/vweAgQMHchUeIXLDwcEBkyZNQlZWFgQCAXr06IGRI0eyfQveBVTCCmDt2rWIjY2FgoICnJycMH36dPTt27fB/WtqarB161acPn0ajx49Qq9evWBvbw8fH5936h8HIYSQtqWwsBDh4eEIDg5Gamoqli5dim7dumHr1q3Q09PjOrxWUVdXx659vHjxIsaPHw9HR0dOr/z7+/sjLS0NRkZGbBfccePG4eTJk23mDiQtdyDk3VVSUoLx48fL/H+YEki8WvDq6uoq9W6jNDt37oS7uzu6dOnSCtERQgghspk3bx60tLTw3XffsevrVFVVwefzwefzuQ6v1VVWViIxMRHR0dEoKCiAra0tHB0dG9UsornUd8GNiopCRUUFysvLsW/fvjYxwoMQ0vY1Z9NESiCbwNjYGBkZGbTmkRBCiFzh8XhIT09Hfn4+HBwckJmZCRUVFYkGKO3R9evX8eWXXyIvL4/zO2XtpQsuIUR+NGcVAa2BbAJ7e3t88803sLOzg7q6utj6Eqr/J4QQwhUFBQUIhUIkJSXBwMAAKioqKCgokDqTrD148uQJzpw5g5iYGFy7dg3m5uZYvnw512HB0NAQhoaGWL16NXtXkhJIQkhLas6miXQHsgl0dXWlbqf6f0IIIVwKDQ1FXFwcysvLERQUhH79+sHHxwcuLi5YvHgx1+G1imfPniE5ORkxMTG4cOECjIyMYGdnBysrK1p6QgghzYASSEIIIeQdkpGRAVVVVQwbNgzFxcW4cuUKrK2tuQ6r1RgYGKBz586wtraGra2tROdigKqFCCHkbVAC2URPnz5FQkICiouL4enpiZycHIwZM4brsAghhLRzAoEASUlJKC4uhrq6OiwtLaGpqcl1WK1GtEqofomJ6EcdqhYihJC3QwlkE1y9ehXe3t4YPHgwcnJyEB0dDUdHR6xcuRJTp07lOjxCCCHt1NWrV+Hl5YUBAwagd+/eKCwsxO3btxEZGQlDQ0OuwyOEEPIOoASyCaZPnw5PT09YW1vDyMgImZmZuHTpEr7++mucOXOG6/AIIYS0U25ubpg6dSpcXFzYbXw+H0ePHsXRo0c5jIwQQsi7ogPXAbRFd+7cgZWVFYB/ymNGjhwJgUDAZViEEELaudu3b8PZ2Vlsm7Oz82vnfxFCCCGNQQlkE/Tt2xcpKSli2zIyMtCvXz9O4iGEEEIAQENDA9nZ2WLbsrOzoaWlxVFEhBBC3jU0B7IJvvrqK/j4+GDMmDGoqqrCihUr8PvvvyMsLIzr0AghhLRjvr6+8Pb2hrOzM7S1tVFUVIQTJ04gMDCQ69AIIYS8I2gNZBPdv38fMTExePDgAXr27Ak7Ozv07duX67AIIYS0c+np6YiOjoZAIEDv3r3h5OSEUaNGcR0WIYSQdwQlkIQQQgghhBBCZEIlrI0wceLEN+6TnJzcCpEQQggh/6DzEyGEkNZCCWQjCIVC1NXVYdKkSbCwsICSkhLXIRFCCCF0fiKEENJqqIS1Eerq6ti1JRcvXsT48ePh6OhIa0sIIYRwis5PhBBCWgslkE1UWVmJxMREREdHo6CgALa2tnB0dET//v25Do0QQkg7RucnQgghLYkSyGZw/fp1fPnll8jLy8ONGze4DocQQggBQOcnQgghzY/WQDbRkydPcObMGcTExODatWswNzfH8uXLuQ6LEEJIO0fnJ0IIIS2J7kA2wrNnz5CcnIyYmBhcuHABRkZGsLOzg5WVFbp06cJ1eIQQQtopOj8RQghpLZRANoKBgQE6d+4Ma2tr2NraQk1NTWKfgQMHchAZIYSQ9ozOT4QQQloLJZCNoKury36toKAAABB9+xQUFGiNCSGEkFZH5ydCCCGthRJIQgghhBBCCCEy6cB1AIQQQgghhBBC2gZKIAkhhBBCCCGEyIQSSEIIIZyysLCAjo4OwsLCpD5+4sQJ6OjowNXVtZUjA+7evYspU6Zg2LBhWLRoUbMc8/bt20hKSmqWYzWHH3/8ETwej+swWIWFhdDR0UFaWhrXoRBCCJGCEkhCCCGcU1JSQlxcnNTHYmJi2MYwre3nn39GSUkJTp48iW+//bZZjunt7Y3Lly83y7EIIYSQ1kYJJCGEEM7xeDzcvXsX169fF9teVlaGP//8E0ZGRpzEVVFRgY8//hgDBgyAuro6JzEQQggh8oQSSEIIIZwbNGgQBg8ejNOnT4ttj4uLw/Dhw6GtrS22PS8vDwsXLsTo0aMxdOhQmJmZISQkBC9evAAAHD9+HGZmZoiJiYG1tTX09fUxZcoU/P777+wxVqxYIVEWK1rOaWFhgdjYWGRmZkJHRwfnz59HTU0NNm3aBCsrKwwbNgyGhobw8vLC3bt32WNUVVUhODgYZmZm0NfXh4uLC86ePcses6ioCLt27YKFhQUAYNasWVi2bJlYHKKx1Zd07tixA2PHjsW4ceNQVFQEhmGwe/duWFpaQk9PD/b29jh06BA7vqOh5zVk9+7d4PF4GDFiBJYsWYJHjx6xj1lYWGDdunVwdHSEkZER4uPjZXovdHR0cOTIEcybNw/6+vqYMGECgoKCUFdXx+6TlZWFGTNmQF9fH9bW1rhw4UKDMRJCCOEeJZCEEELkgp2dnUQCGRMTA3t7e7Ftz58/x9y5c9GxY0ccOHAAcXFx8PT0xO7du5GQkMDuJxAI8PPPP2PdunU4cuQIunfvDn9/fwiFQpni4fP5mDhxIgwMDPDHH3/AwMAAGzduxPHjx/Htt98iISEBP/30E/Lz8/HDDz+wz1u+fDni4+Px7bffIjo6GiYmJpg/fz7++usv8Pl89OrVC+7u7uDz+Y16f44ePYrdu3cjPDwc2tra2Lx5M/bt24evvvoKsbGxWLBgAcLDw7Fp06bXPk+aR48eITExEdu3b8f+/ftRVFQEDw8PvHz5kt3n8OHD8PPzw4EDB8Dj8WR6LwBg/fr1sLGxwcmTJ+Hu7o69e/ciJiYGAFBQUABPT0989NFHOHbsGFatWoWtW7c26n0hhBDSuiiBJIQQIhfs7OxQVFSEK1euAADu37+PnJwc2NjYiO337NkzzJ49G4GBgRg8eDA++ugjzJ07FxoaGrh16xa7X11dHQICAjBy5Ejo6uri888/R0VFBf766y+Z4lFTU0OnTp2gpKSEnj17QllZGcOGDUNoaCh4PB60tbVhYmICOzs79ufevXsXycnJWL16NSwsLPDRRx/hiy++gIeHB4RCIdTU1NCxY0eoqKhATU2tUe+Pm5sbdHR0oK+vj2fPnmHv3r1Yvnw5rKys0KdPH9ja2mLx4sXYt28fqqurpT6vIYqKiggLC4Oenh709PSwYcMG5ObmIj09nd3HxMQE48ePh66uLlRVVd/4XtRzcHCAi4sL+vXrBy8vL/Tv3x9ZWVkAXiW3Xbt2xQ8//ICBAwfCzMwMK1eubNT7QgghpHUpch0AIYQQAgB9+vSBvr4+Tp8+DX19fcTExIDH40kkWmpqavjss89w+vRpXL9+Hffu3cOtW7dQWlrKlrDW69+/P/t1165dAQC1tbVNjtHBwQEXLlzApk2bkJ+fj7///ht5eXno3r07AODmzZsAgBEjRog9b/ny5U3+mfX69evHfn379m1UV1cjICBArLnPixcvUF1djcLCQnTq1EnieQ358MMP0atXL/b7jz/+GO+//z5u3boFc3NzAEDfvn3FnvOm96Ke6O8AAFRVVdnfQW5uLoYMGQJlZWX2cUNDwzfGSwghhDuUQBJCCJEbdnZ22LNnD1asWIHY2Fj85z//kdjn4cOHcHNzg6qqKiZOnAhjY2Po6enBzc1NYl/RxKRe/RpBaZ1dRdfmSRMYGIhTp07B2dkZY8eOhZeXF5KSknDs2DEAr7rJNgdpSW59Qgj88xpCQkKgq6srsa+WlhZKS0slnteQDh0kC5JevnwplpB37txZ7PE3vRf1Xvc7+PfXQPO9h4QQQloGJZCEEELkho2NDYKDg8Hn83Hv3j1MnDhRYp+YmBiUlpYiNjaWTY7Ky8shEAgkkpHXUVJSklgPmZ+f3+D+5eXlOHz4MIKCgjBlyhR2+86dO9mfO3DgQADA1atX2SY5ADBt2jRYWVnB29tb4rjKysoScdy7d++1o0v69+8PJSUlFBUVwdramt1+6tQp/P7771i/fn2Dz5WmsLAQT548Qbdu3QC8upMqFArxySefSN1flvdCFkOGDMGRI0dQVVUFFRUVAGBLmAkhhMgnWgNJCCFEbmhoaMDY2BjBwcGwtLRkkwpRWlpaqK6uRnR0NO7fv48LFy7A19cXtbW1qKmpkflnGRgYIC8vD0ePHkVhYSEOHTqE1NTUBvdXVVWFqqoq/vvf/+LOnTvIy8vDhg0bkJiYyP7cvn374tNPP8XatWuRnp6O/Px8hISEIDc3FxMmTAAAvPfee8jPz0dJSQkbx/nz55GYmIiCggJs3boVubm5r41dVVUVM2bMQHh4OPh8PgoKChAXF4fAwEB07dpV6l2/16mrq8PixYuRk5ODS5cuwd/fH0OHDsXYsWOb/F7Iws3NDS9evIC/vz9yc3ORkZGBtWvXNip2QgghrYsSSEIIIXLF3t4eQqFQovtqPWtra/j4+CAsLAyffvop1qxZAxMTE9jb2+Pq1asy/xwHBwfMmTMHGzduZNfz+fn5Nbi/oqIifvzxRxQWFmLy5MmYM2cO/v77b3z33XeoqKjAnTt3AABr166FmZkZvvrqKzg5OSErKwu7du3CoEGDAACenp74888/4ejoiLq6OsydOxc2NjZYsWIFnJ2d8fDhQ3h6er4x/q+//hre3t7YsWMHbGxsEBoailmzZiEgIEDm96De4MGDYWxsjHnz5mHevHkYPHgwIiMj0bFjx6iE+ioAAACgSURBVLd6L95EU1MTBw4cwNOnTzFt2jSsWrUKvr6+jY6fEEJI61FgGlNrQgghhBBCCCGk3aI7kIQQQgghhBBCZEIJJCGEEEIIIYQQmVACSQghhBBCCCFEJpRAEkIIIYQQQgiRCSWQhBBCCCGEEEJkQgkkIYQQQgghhBCZUAJJCCGEEEIIIUQmlEASQgghhBBCCJEJJZCEEEIIIYQQQmTyf1T2lmWenMx4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8" descr="5th.png"/>
          <p:cNvPicPr>
            <a:picLocks noChangeAspect="1"/>
          </p:cNvPicPr>
          <p:nvPr/>
        </p:nvPicPr>
        <p:blipFill>
          <a:blip r:embed="rId3"/>
          <a:stretch>
            <a:fillRect/>
          </a:stretch>
        </p:blipFill>
        <p:spPr>
          <a:xfrm>
            <a:off x="152400" y="914399"/>
            <a:ext cx="8458200" cy="2895601"/>
          </a:xfrm>
          <a:prstGeom prst="rect">
            <a:avLst/>
          </a:prstGeom>
        </p:spPr>
      </p:pic>
      <p:pic>
        <p:nvPicPr>
          <p:cNvPr id="10" name="Picture 9" descr="6th.png"/>
          <p:cNvPicPr>
            <a:picLocks noChangeAspect="1"/>
          </p:cNvPicPr>
          <p:nvPr/>
        </p:nvPicPr>
        <p:blipFill>
          <a:blip r:embed="rId4"/>
          <a:stretch>
            <a:fillRect/>
          </a:stretch>
        </p:blipFill>
        <p:spPr>
          <a:xfrm>
            <a:off x="152401" y="3810000"/>
            <a:ext cx="5867400" cy="3048000"/>
          </a:xfrm>
          <a:prstGeom prst="rect">
            <a:avLst/>
          </a:prstGeom>
        </p:spPr>
      </p:pic>
      <p:sp>
        <p:nvSpPr>
          <p:cNvPr id="11" name="Rectangle 10"/>
          <p:cNvSpPr/>
          <p:nvPr/>
        </p:nvSpPr>
        <p:spPr>
          <a:xfrm>
            <a:off x="6096000" y="4343400"/>
            <a:ext cx="2895600" cy="1600438"/>
          </a:xfrm>
          <a:prstGeom prst="rect">
            <a:avLst/>
          </a:prstGeom>
        </p:spPr>
        <p:txBody>
          <a:bodyPr wrap="square">
            <a:spAutoFit/>
          </a:bodyPr>
          <a:lstStyle/>
          <a:p>
            <a:pPr>
              <a:buFont typeface="Wingdings" pitchFamily="2" charset="2"/>
              <a:buChar char="v"/>
            </a:pPr>
            <a:r>
              <a:rPr lang="en-US" sz="1400" b="1" dirty="0" smtClean="0">
                <a:latin typeface="Tahoma" pitchFamily="34" charset="0"/>
                <a:ea typeface="Tahoma" pitchFamily="34" charset="0"/>
                <a:cs typeface="Tahoma" pitchFamily="34" charset="0"/>
              </a:rPr>
              <a:t> </a:t>
            </a:r>
            <a:r>
              <a:rPr lang="en-US" sz="1400" b="1" dirty="0" err="1" smtClean="0">
                <a:latin typeface="Tahoma" pitchFamily="34" charset="0"/>
                <a:ea typeface="Tahoma" pitchFamily="34" charset="0"/>
                <a:cs typeface="Tahoma" pitchFamily="34" charset="0"/>
              </a:rPr>
              <a:t>Volkswagon</a:t>
            </a:r>
            <a:r>
              <a:rPr lang="en-US" sz="1400" dirty="0">
                <a:latin typeface="Tahoma" pitchFamily="34" charset="0"/>
                <a:ea typeface="Tahoma" pitchFamily="34" charset="0"/>
                <a:cs typeface="Tahoma" pitchFamily="34" charset="0"/>
              </a:rPr>
              <a:t> and </a:t>
            </a:r>
            <a:r>
              <a:rPr lang="en-US" sz="1400" b="1" dirty="0">
                <a:latin typeface="Tahoma" pitchFamily="34" charset="0"/>
                <a:ea typeface="Tahoma" pitchFamily="34" charset="0"/>
                <a:cs typeface="Tahoma" pitchFamily="34" charset="0"/>
              </a:rPr>
              <a:t>Mercedes-Benz</a:t>
            </a:r>
            <a:r>
              <a:rPr lang="en-US" sz="1400" dirty="0">
                <a:latin typeface="Tahoma" pitchFamily="34" charset="0"/>
                <a:ea typeface="Tahoma" pitchFamily="34" charset="0"/>
                <a:cs typeface="Tahoma" pitchFamily="34" charset="0"/>
              </a:rPr>
              <a:t> are the most sold used cars. We can clearly see the close call between the two brands</a:t>
            </a:r>
            <a:r>
              <a:rPr lang="en-US" sz="1400" dirty="0" smtClean="0">
                <a:latin typeface="Tahoma" pitchFamily="34" charset="0"/>
                <a:ea typeface="Tahoma" pitchFamily="34" charset="0"/>
                <a:cs typeface="Tahoma" pitchFamily="34" charset="0"/>
              </a:rPr>
              <a:t>.</a:t>
            </a:r>
          </a:p>
          <a:p>
            <a:endParaRPr lang="en-US" sz="1400" dirty="0">
              <a:latin typeface="Tahoma" pitchFamily="34" charset="0"/>
              <a:ea typeface="Tahoma" pitchFamily="34" charset="0"/>
              <a:cs typeface="Tahoma" pitchFamily="34" charset="0"/>
            </a:endParaRPr>
          </a:p>
          <a:p>
            <a:pPr>
              <a:buFont typeface="Wingdings" pitchFamily="2" charset="2"/>
              <a:buChar char="v"/>
            </a:pPr>
            <a:r>
              <a:rPr lang="en-US" sz="1400" dirty="0" smtClean="0">
                <a:latin typeface="Tahoma" pitchFamily="34" charset="0"/>
                <a:ea typeface="Tahoma" pitchFamily="34" charset="0"/>
                <a:cs typeface="Tahoma" pitchFamily="34" charset="0"/>
              </a:rPr>
              <a:t> This </a:t>
            </a:r>
            <a:r>
              <a:rPr lang="en-US" sz="1400" dirty="0">
                <a:latin typeface="Tahoma" pitchFamily="34" charset="0"/>
                <a:ea typeface="Tahoma" pitchFamily="34" charset="0"/>
                <a:cs typeface="Tahoma" pitchFamily="34" charset="0"/>
              </a:rPr>
              <a:t>is </a:t>
            </a:r>
            <a:r>
              <a:rPr lang="en-US" sz="1400" dirty="0" smtClean="0">
                <a:latin typeface="Tahoma" pitchFamily="34" charset="0"/>
                <a:ea typeface="Tahoma" pitchFamily="34" charset="0"/>
                <a:cs typeface="Tahoma" pitchFamily="34" charset="0"/>
              </a:rPr>
              <a:t>followed by</a:t>
            </a:r>
            <a:r>
              <a:rPr lang="en-US" sz="1400" dirty="0">
                <a:latin typeface="Tahoma" pitchFamily="34" charset="0"/>
                <a:ea typeface="Tahoma" pitchFamily="34" charset="0"/>
                <a:cs typeface="Tahoma" pitchFamily="34" charset="0"/>
              </a:rPr>
              <a:t> </a:t>
            </a:r>
            <a:r>
              <a:rPr lang="en-US" sz="1400" b="1" dirty="0" smtClean="0">
                <a:latin typeface="Tahoma" pitchFamily="34" charset="0"/>
                <a:ea typeface="Tahoma" pitchFamily="34" charset="0"/>
                <a:cs typeface="Tahoma" pitchFamily="34" charset="0"/>
              </a:rPr>
              <a:t>BMW</a:t>
            </a:r>
            <a:r>
              <a:rPr lang="en-US" sz="1400" dirty="0">
                <a:latin typeface="Tahoma" pitchFamily="34" charset="0"/>
                <a:ea typeface="Tahoma" pitchFamily="34" charset="0"/>
                <a:cs typeface="Tahoma" pitchFamily="34" charset="0"/>
              </a:rPr>
              <a:t> and </a:t>
            </a:r>
            <a:r>
              <a:rPr lang="en-US" sz="1400" b="1" dirty="0">
                <a:latin typeface="Tahoma" pitchFamily="34" charset="0"/>
                <a:ea typeface="Tahoma" pitchFamily="34" charset="0"/>
                <a:cs typeface="Tahoma" pitchFamily="34" charset="0"/>
              </a:rPr>
              <a:t>Toyota</a:t>
            </a:r>
            <a:r>
              <a:rPr lang="en-US" sz="1400" dirty="0">
                <a:latin typeface="Tahoma" pitchFamily="34" charset="0"/>
                <a:ea typeface="Tahoma" pitchFamily="34" charset="0"/>
                <a:cs typeface="Tahoma" pitchFamily="34" charset="0"/>
              </a:rPr>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525</TotalTime>
  <Words>337</Words>
  <Application>Microsoft Office PowerPoint</Application>
  <PresentationFormat>On-screen Show (4:3)</PresentationFormat>
  <Paragraphs>87</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Tahoma</vt:lpstr>
      <vt:lpstr>Wingdings</vt:lpstr>
      <vt:lpstr>Office Theme</vt:lpstr>
      <vt:lpstr>PowerPoint Presentation</vt:lpstr>
      <vt:lpstr>Table of Contents</vt:lpstr>
      <vt:lpstr>Problem Statement</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Amit Dhamija</dc:creator>
  <cp:lastModifiedBy>Dhamija, Amit (A.)</cp:lastModifiedBy>
  <cp:revision>19</cp:revision>
  <dcterms:created xsi:type="dcterms:W3CDTF">2019-11-29T01:41:55Z</dcterms:created>
  <dcterms:modified xsi:type="dcterms:W3CDTF">2019-11-29T13:58:59Z</dcterms:modified>
</cp:coreProperties>
</file>