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0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1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3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91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9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72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0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0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282B-AAB0-4E29-9FA5-E7789968E76B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D0B5-9978-446A-9692-8A72CBE2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3302" y="4585062"/>
            <a:ext cx="7885611" cy="39841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BREAST CANCER EDA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62" y="931500"/>
            <a:ext cx="6209212" cy="31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Set </a:t>
            </a:r>
            <a:r>
              <a:rPr lang="en-IN" b="1" dirty="0" smtClean="0"/>
              <a:t>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493"/>
            <a:ext cx="10515600" cy="46796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dataset contains cases from a study that was conducted between 1958 and 1970 at the University of Chicago's Billings Hospital on the survival of patients who had undergone surgery for breast cancer.</a:t>
            </a:r>
          </a:p>
          <a:p>
            <a:pPr marL="0" indent="0">
              <a:buNone/>
            </a:pPr>
            <a:r>
              <a:rPr lang="en-US" dirty="0"/>
              <a:t>Here the objective is to predict whether the patient will survive after 5 years or not based upon the patient’s age, year of </a:t>
            </a:r>
            <a:r>
              <a:rPr lang="en-US" dirty="0" smtClean="0"/>
              <a:t>operation </a:t>
            </a:r>
            <a:r>
              <a:rPr lang="en-US" dirty="0"/>
              <a:t>and the number of positive </a:t>
            </a:r>
            <a:r>
              <a:rPr lang="en-US" dirty="0" smtClean="0"/>
              <a:t>axillary </a:t>
            </a:r>
            <a:r>
              <a:rPr lang="en-US" dirty="0"/>
              <a:t>nodes.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Attribute </a:t>
            </a:r>
            <a:r>
              <a:rPr lang="en-US" b="1" dirty="0"/>
              <a:t>Information:</a:t>
            </a:r>
          </a:p>
          <a:p>
            <a:r>
              <a:rPr lang="en-US" dirty="0"/>
              <a:t>Age of patient at time of operation (numerical)</a:t>
            </a:r>
          </a:p>
          <a:p>
            <a:r>
              <a:rPr lang="en-US" dirty="0"/>
              <a:t>Patient's year of operation (year - 1900, numerical)</a:t>
            </a:r>
          </a:p>
          <a:p>
            <a:r>
              <a:rPr lang="en-US" dirty="0"/>
              <a:t>Number of positive axillary nodes detected (numerical)</a:t>
            </a:r>
          </a:p>
          <a:p>
            <a:r>
              <a:rPr lang="en-US" dirty="0"/>
              <a:t>Survival status (class attribute)</a:t>
            </a:r>
          </a:p>
          <a:p>
            <a:pPr lvl="1"/>
            <a:r>
              <a:rPr lang="en-US" dirty="0"/>
              <a:t>1 = the patient survived 5 years or longer</a:t>
            </a:r>
          </a:p>
          <a:p>
            <a:pPr lvl="1"/>
            <a:r>
              <a:rPr lang="en-US" dirty="0"/>
              <a:t>2 = the patient died within 5 year</a:t>
            </a:r>
          </a:p>
          <a:p>
            <a:r>
              <a:rPr lang="en-US" dirty="0" smtClean="0"/>
              <a:t>The </a:t>
            </a:r>
            <a:r>
              <a:rPr lang="en-US" dirty="0"/>
              <a:t>dataset comprises of </a:t>
            </a:r>
            <a:r>
              <a:rPr lang="en-US" b="1" dirty="0"/>
              <a:t>306 observations</a:t>
            </a:r>
            <a:r>
              <a:rPr lang="en-US" dirty="0"/>
              <a:t> and 4 columns.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5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 Profiling Report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408" y="1690688"/>
            <a:ext cx="5913529" cy="3801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70" y="1690688"/>
            <a:ext cx="5525271" cy="3586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2594" y="5643154"/>
            <a:ext cx="996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can observe that data is acceptable as data is not skewed, Age values are in realistic range and we can use 17 duplicates rows also as this is clinical data &amp; age is not captured in Months / 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1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many survived after 5 years.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59440"/>
            <a:ext cx="6217188" cy="371526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24524" y="3108960"/>
            <a:ext cx="3700527" cy="12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Survival vs 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873" y="1825625"/>
            <a:ext cx="607016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02583" y="2455817"/>
            <a:ext cx="36314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there is major overlapping, which states that survival chances are irrespective of patients age.</a:t>
            </a:r>
          </a:p>
          <a:p>
            <a:r>
              <a:rPr lang="en-US" dirty="0"/>
              <a:t>We can assume that patients </a:t>
            </a:r>
            <a:r>
              <a:rPr lang="en-US" dirty="0" smtClean="0"/>
              <a:t>within </a:t>
            </a:r>
            <a:r>
              <a:rPr lang="en-US" dirty="0"/>
              <a:t>age group 30-40 are more likely to survive and 40-60 are less likely to survive.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1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Survival vs Year of Operation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49" y="1838688"/>
            <a:ext cx="587922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8891" y="1959429"/>
            <a:ext cx="3894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only tells how many of the operations were successful and how many weren’t. This cannot be a parameter to decide the patient’s survival chances.</a:t>
            </a:r>
          </a:p>
          <a:p>
            <a:r>
              <a:rPr lang="en-US" dirty="0"/>
              <a:t>However, it can be observed that in the years 1960 and 1965 there were more unsuccessful </a:t>
            </a:r>
            <a:r>
              <a:rPr lang="en-US" dirty="0" smtClean="0"/>
              <a:t>operations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Survival vs No. of positive axillary nodes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0128"/>
            <a:ext cx="630193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2155371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80% of patients has less than 5 positive </a:t>
            </a:r>
            <a:r>
              <a:rPr lang="en-US" dirty="0" smtClean="0"/>
              <a:t>axillary </a:t>
            </a:r>
            <a:r>
              <a:rPr lang="en-US" dirty="0"/>
              <a:t>nodes.</a:t>
            </a:r>
          </a:p>
          <a:p>
            <a:r>
              <a:rPr lang="en-US" dirty="0"/>
              <a:t>Patients with no nodes or 1 nodes are more likely to survive.</a:t>
            </a:r>
          </a:p>
          <a:p>
            <a:r>
              <a:rPr lang="en-US" dirty="0"/>
              <a:t>There are very few chances of survival </a:t>
            </a:r>
            <a:r>
              <a:rPr lang="en-US" dirty="0" smtClean="0"/>
              <a:t>when </a:t>
            </a:r>
            <a:r>
              <a:rPr lang="en-US" dirty="0"/>
              <a:t>there are 25 or more nodes.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180" y="584560"/>
            <a:ext cx="10702819" cy="4063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180" y="4826675"/>
            <a:ext cx="1070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 with more than 1 nodes are not likely to survive. More the number of nodes, lesser the survival chances.</a:t>
            </a:r>
          </a:p>
          <a:p>
            <a:r>
              <a:rPr lang="en-US" dirty="0"/>
              <a:t>A large percentage of patients who survived had 0 nodes</a:t>
            </a:r>
            <a:r>
              <a:rPr lang="en-US" dirty="0" smtClean="0"/>
              <a:t>. </a:t>
            </a:r>
          </a:p>
          <a:p>
            <a:r>
              <a:rPr lang="en-US" dirty="0"/>
              <a:t>Survival chance is inversely proportional to the number of positive axillary nodes. We also saw that the absence of positive axillary nodes cannot always guarantee survival.</a:t>
            </a:r>
            <a:endParaRPr lang="en-US" dirty="0"/>
          </a:p>
          <a:p>
            <a:r>
              <a:rPr lang="en-US" dirty="0"/>
              <a:t>Patient’s age and operation year alone are not deciding factors for survival. Yet, people less than 35 years have more chance of survival.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9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051" y="2429057"/>
            <a:ext cx="3276600" cy="1325563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6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421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Data Set Information</vt:lpstr>
      <vt:lpstr>Pandas Profiling Report</vt:lpstr>
      <vt:lpstr>How many survived after 5 years.</vt:lpstr>
      <vt:lpstr>Survival vs Age</vt:lpstr>
      <vt:lpstr>Survival vs Year of Operation</vt:lpstr>
      <vt:lpstr>Survival vs No. of positive axillary nodes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Dhanuka</dc:creator>
  <cp:lastModifiedBy>Amit Dhanuka</cp:lastModifiedBy>
  <cp:revision>8</cp:revision>
  <dcterms:created xsi:type="dcterms:W3CDTF">2019-07-13T17:07:46Z</dcterms:created>
  <dcterms:modified xsi:type="dcterms:W3CDTF">2019-07-14T14:27:48Z</dcterms:modified>
</cp:coreProperties>
</file>