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651C5B-B338-414E-A323-37F95F3F2270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ED35B2-B2C5-4246-B42E-4975CAD24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MicroPython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Thonny</a:t>
            </a:r>
            <a:r>
              <a:rPr lang="en-US" dirty="0" smtClean="0">
                <a:solidFill>
                  <a:srgbClr val="FF0000"/>
                </a:solidFill>
              </a:rPr>
              <a:t> IDE setup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Author:- Amit </a:t>
            </a:r>
            <a:r>
              <a:rPr lang="en-US" b="1" dirty="0"/>
              <a:t>K</a:t>
            </a:r>
            <a:r>
              <a:rPr lang="en-US" b="1" dirty="0" smtClean="0"/>
              <a:t>umar</a:t>
            </a:r>
          </a:p>
          <a:p>
            <a:r>
              <a:rPr lang="en-US" b="1" dirty="0" smtClean="0"/>
              <a:t>Embedded System Eng.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5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5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5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5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DONE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Step By Step</a:t>
            </a:r>
            <a:endParaRPr lang="en-US" dirty="0"/>
          </a:p>
        </p:txBody>
      </p:sp>
      <p:pic>
        <p:nvPicPr>
          <p:cNvPr id="4" name="Content Placeholder 3" descr="Screenshot (44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4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4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381000"/>
            <a:ext cx="8046156" cy="57451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5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5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5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  <p:pic>
        <p:nvPicPr>
          <p:cNvPr id="5" name="Picture 4" descr="Screenshot (45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shot (4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5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20</Words>
  <Application>Microsoft Office PowerPoint</Application>
  <PresentationFormat>On-screen Show (4:3)</PresentationFormat>
  <Paragraphs>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MicroPython Thonny IDE setup</vt:lpstr>
      <vt:lpstr>Follow Step By Step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DONE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Thonny IDE setup</dc:title>
  <dc:creator>Amit kumar</dc:creator>
  <cp:lastModifiedBy>Amit kumar</cp:lastModifiedBy>
  <cp:revision>4</cp:revision>
  <dcterms:created xsi:type="dcterms:W3CDTF">2021-01-07T15:23:51Z</dcterms:created>
  <dcterms:modified xsi:type="dcterms:W3CDTF">2021-01-07T15:37:39Z</dcterms:modified>
</cp:coreProperties>
</file>