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588"/>
            <a:ext cx="10058400" cy="7253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588"/>
            <a:ext cx="10058400" cy="7253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588"/>
            <a:ext cx="10058400" cy="7253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588"/>
            <a:ext cx="10058400" cy="7253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588"/>
            <a:ext cx="10058400" cy="7253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0102"/>
            <a:ext cx="10058400" cy="6632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2024-09-08T07:19:27Z</dcterms:created>
  <dcterms:modified xsi:type="dcterms:W3CDTF">2024-09-08T07:19:27Z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2024-09-08T00:00:00Z</vt:filetime>
  </property>
</Properties>
</file>