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61255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Object Classification and Recognition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01666" y="6483287"/>
            <a:ext cx="2790334" cy="374713"/>
          </a:xfrm>
        </p:spPr>
        <p:txBody>
          <a:bodyPr>
            <a:noAutofit/>
          </a:bodyPr>
          <a:lstStyle/>
          <a:p>
            <a:r>
              <a:rPr lang="en-US" dirty="0"/>
              <a:t>Shreenidhi Sudhakar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1"/>
    </mc:Choice>
    <mc:Fallback xmlns="">
      <p:transition spd="slow" advTm="150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54" y="2460567"/>
            <a:ext cx="6130322" cy="2643447"/>
          </a:xfrm>
        </p:spPr>
      </p:pic>
      <p:sp>
        <p:nvSpPr>
          <p:cNvPr id="5" name="TextBox 4"/>
          <p:cNvSpPr txBox="1"/>
          <p:nvPr/>
        </p:nvSpPr>
        <p:spPr>
          <a:xfrm>
            <a:off x="8196349" y="3043626"/>
            <a:ext cx="334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linear signal</a:t>
            </a:r>
          </a:p>
          <a:p>
            <a:endParaRPr lang="en-US" dirty="0"/>
          </a:p>
          <a:p>
            <a:r>
              <a:rPr lang="en-US" dirty="0"/>
              <a:t>h = impulse signal</a:t>
            </a:r>
          </a:p>
          <a:p>
            <a:endParaRPr lang="en-US" dirty="0"/>
          </a:p>
          <a:p>
            <a:r>
              <a:rPr lang="en-US" dirty="0"/>
              <a:t>y = convolved signal</a:t>
            </a:r>
          </a:p>
        </p:txBody>
      </p:sp>
    </p:spTree>
    <p:extLst>
      <p:ext uri="{BB962C8B-B14F-4D97-AF65-F5344CB8AC3E}">
        <p14:creationId xmlns:p14="http://schemas.microsoft.com/office/powerpoint/2010/main" val="23595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8"/>
    </mc:Choice>
    <mc:Fallback xmlns="">
      <p:transition spd="slow" advTm="2055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ReLu</a:t>
            </a:r>
            <a:r>
              <a:rPr lang="en-US" dirty="0"/>
              <a:t> and Max Pooling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513919" y="1681163"/>
            <a:ext cx="3809524" cy="823912"/>
          </a:xfrm>
        </p:spPr>
        <p:txBody>
          <a:bodyPr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19" y="2918797"/>
            <a:ext cx="3809524" cy="2857143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6730738" y="1681163"/>
            <a:ext cx="4506013" cy="823912"/>
          </a:xfrm>
        </p:spPr>
        <p:txBody>
          <a:bodyPr/>
          <a:lstStyle/>
          <a:p>
            <a:pPr algn="ctr"/>
            <a:r>
              <a:rPr lang="en-US" dirty="0"/>
              <a:t>Max Pool</a:t>
            </a:r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38" y="2918797"/>
            <a:ext cx="4506013" cy="2857143"/>
          </a:xfrm>
        </p:spPr>
      </p:pic>
    </p:spTree>
    <p:extLst>
      <p:ext uri="{BB962C8B-B14F-4D97-AF65-F5344CB8AC3E}">
        <p14:creationId xmlns:p14="http://schemas.microsoft.com/office/powerpoint/2010/main" val="17526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43"/>
    </mc:Choice>
    <mc:Fallback xmlns="">
      <p:transition spd="slow" advTm="1404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Convolution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15" y="1928552"/>
            <a:ext cx="9509759" cy="4089863"/>
          </a:xfrm>
        </p:spPr>
      </p:pic>
    </p:spTree>
    <p:extLst>
      <p:ext uri="{BB962C8B-B14F-4D97-AF65-F5344CB8AC3E}">
        <p14:creationId xmlns:p14="http://schemas.microsoft.com/office/powerpoint/2010/main" val="13499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57"/>
    </mc:Choice>
    <mc:Fallback xmlns="">
      <p:transition spd="slow" advTm="1002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58" y="1825625"/>
            <a:ext cx="4845377" cy="4351338"/>
          </a:xfrm>
        </p:spPr>
      </p:pic>
      <p:sp>
        <p:nvSpPr>
          <p:cNvPr id="8" name="TextBox 7"/>
          <p:cNvSpPr txBox="1"/>
          <p:nvPr/>
        </p:nvSpPr>
        <p:spPr>
          <a:xfrm>
            <a:off x="8870623" y="5068967"/>
            <a:ext cx="30731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FC = Fully Connected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Results are obtained using </a:t>
            </a:r>
            <a:r>
              <a:rPr lang="en-US" sz="1200" i="1" dirty="0" err="1"/>
              <a:t>TensorBoard</a:t>
            </a:r>
            <a:endParaRPr lang="en-US" sz="12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1" dirty="0"/>
              <a:t>Visualization Tool In TensorFlow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36"/>
    </mc:Choice>
    <mc:Fallback xmlns="">
      <p:transition spd="slow" advTm="773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Cross Entropy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26327"/>
            <a:ext cx="5157787" cy="3524597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Accuracy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6327"/>
            <a:ext cx="5183188" cy="3524597"/>
          </a:xfrm>
        </p:spPr>
      </p:pic>
    </p:spTree>
    <p:extLst>
      <p:ext uri="{BB962C8B-B14F-4D97-AF65-F5344CB8AC3E}">
        <p14:creationId xmlns:p14="http://schemas.microsoft.com/office/powerpoint/2010/main" val="14651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56"/>
    </mc:Choice>
    <mc:Fallback xmlns="">
      <p:transition spd="slow" advTm="419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Time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Video Analysis</a:t>
            </a:r>
          </a:p>
          <a:p>
            <a:endParaRPr lang="en-US" dirty="0"/>
          </a:p>
          <a:p>
            <a:r>
              <a:rPr lang="en-US" dirty="0"/>
              <a:t>Image Recognition</a:t>
            </a:r>
          </a:p>
          <a:p>
            <a:endParaRPr lang="en-US" dirty="0"/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Semantic parsing,</a:t>
            </a:r>
            <a:r>
              <a:rPr lang="en-US" baseline="30000" dirty="0"/>
              <a:t> </a:t>
            </a:r>
            <a:r>
              <a:rPr lang="en-US" dirty="0"/>
              <a:t>search query retrieval, sentence modeling</a:t>
            </a:r>
          </a:p>
        </p:txBody>
      </p:sp>
    </p:spTree>
    <p:extLst>
      <p:ext uri="{BB962C8B-B14F-4D97-AF65-F5344CB8AC3E}">
        <p14:creationId xmlns:p14="http://schemas.microsoft.com/office/powerpoint/2010/main" val="126918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62"/>
    </mc:Choice>
    <mc:Fallback xmlns="">
      <p:transition spd="slow" advTm="6236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91072" y="6389370"/>
            <a:ext cx="5300928" cy="468630"/>
          </a:xfrm>
        </p:spPr>
        <p:txBody>
          <a:bodyPr/>
          <a:lstStyle/>
          <a:p>
            <a:r>
              <a:rPr lang="en-US" dirty="0"/>
              <a:t>Check Out: shreenidhi.azurewebsites.net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41609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00"/>
    </mc:Choice>
    <mc:Fallback xmlns="">
      <p:transition spd="slow" advTm="411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Object Classification and Recognition</vt:lpstr>
      <vt:lpstr>Convolution</vt:lpstr>
      <vt:lpstr>ReLu and Max Pooling</vt:lpstr>
      <vt:lpstr>Convolution Neural Network</vt:lpstr>
      <vt:lpstr>Results</vt:lpstr>
      <vt:lpstr>Results</vt:lpstr>
      <vt:lpstr>Real Time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/>
  <cp:lastModifiedBy>Shreenidhi Sudhakar</cp:lastModifiedBy>
  <cp:revision>26</cp:revision>
  <dcterms:created xsi:type="dcterms:W3CDTF">2012-07-27T01:16:44Z</dcterms:created>
  <dcterms:modified xsi:type="dcterms:W3CDTF">2017-01-24T06:56:20Z</dcterms:modified>
  <cp:contentStatus/>
</cp:coreProperties>
</file>