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5"/>
  </p:notesMasterIdLst>
  <p:sldIdLst>
    <p:sldId id="603" r:id="rId5"/>
    <p:sldId id="667" r:id="rId6"/>
    <p:sldId id="668" r:id="rId7"/>
    <p:sldId id="665" r:id="rId8"/>
    <p:sldId id="666" r:id="rId9"/>
    <p:sldId id="663" r:id="rId10"/>
    <p:sldId id="664" r:id="rId11"/>
    <p:sldId id="670" r:id="rId12"/>
    <p:sldId id="669" r:id="rId13"/>
    <p:sldId id="6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_Tak" initials="A" lastIdx="46" clrIdx="0">
    <p:extLst>
      <p:ext uri="{19B8F6BF-5375-455C-9EA6-DF929625EA0E}">
        <p15:presenceInfo xmlns:p15="http://schemas.microsoft.com/office/powerpoint/2012/main" userId="S-1-5-21-266749940-1637964444-929701000-405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7CC3"/>
    <a:srgbClr val="F1592D"/>
    <a:srgbClr val="FFFFCC"/>
    <a:srgbClr val="525457"/>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BEED0C-F8F2-4399-B453-F68A07734099}" v="5" dt="2021-12-28T12:06:32.013"/>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279" autoAdjust="0"/>
    <p:restoredTop sz="94943" autoAdjust="0"/>
  </p:normalViewPr>
  <p:slideViewPr>
    <p:cSldViewPr snapToGrid="0">
      <p:cViewPr varScale="1">
        <p:scale>
          <a:sx n="68" d="100"/>
          <a:sy n="68" d="100"/>
        </p:scale>
        <p:origin x="11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mavathi TLVD" userId="c0800370-a0a0-465b-9c75-eb63bd1fbe56" providerId="ADAL" clId="{96BEED0C-F8F2-4399-B453-F68A07734099}"/>
    <pc:docChg chg="undo custSel modSld">
      <pc:chgData name="Padmavathi TLVD" userId="c0800370-a0a0-465b-9c75-eb63bd1fbe56" providerId="ADAL" clId="{96BEED0C-F8F2-4399-B453-F68A07734099}" dt="2021-12-28T12:25:16.187" v="218" actId="2710"/>
      <pc:docMkLst>
        <pc:docMk/>
      </pc:docMkLst>
      <pc:sldChg chg="addSp delSp modSp mod">
        <pc:chgData name="Padmavathi TLVD" userId="c0800370-a0a0-465b-9c75-eb63bd1fbe56" providerId="ADAL" clId="{96BEED0C-F8F2-4399-B453-F68A07734099}" dt="2021-12-28T12:24:55.585" v="213" actId="20577"/>
        <pc:sldMkLst>
          <pc:docMk/>
          <pc:sldMk cId="4140796467" sldId="663"/>
        </pc:sldMkLst>
        <pc:spChg chg="del mod">
          <ac:chgData name="Padmavathi TLVD" userId="c0800370-a0a0-465b-9c75-eb63bd1fbe56" providerId="ADAL" clId="{96BEED0C-F8F2-4399-B453-F68A07734099}" dt="2021-12-28T12:06:27.286" v="144" actId="478"/>
          <ac:spMkLst>
            <pc:docMk/>
            <pc:sldMk cId="4140796467" sldId="663"/>
            <ac:spMk id="2" creationId="{00000000-0000-0000-0000-000000000000}"/>
          </ac:spMkLst>
        </pc:spChg>
        <pc:spChg chg="mod">
          <ac:chgData name="Padmavathi TLVD" userId="c0800370-a0a0-465b-9c75-eb63bd1fbe56" providerId="ADAL" clId="{96BEED0C-F8F2-4399-B453-F68A07734099}" dt="2021-12-28T12:24:55.585" v="213" actId="20577"/>
          <ac:spMkLst>
            <pc:docMk/>
            <pc:sldMk cId="4140796467" sldId="663"/>
            <ac:spMk id="4" creationId="{A81FADC0-A640-4471-A1B7-1075BF2FEC4B}"/>
          </ac:spMkLst>
        </pc:spChg>
        <pc:spChg chg="add del mod">
          <ac:chgData name="Padmavathi TLVD" userId="c0800370-a0a0-465b-9c75-eb63bd1fbe56" providerId="ADAL" clId="{96BEED0C-F8F2-4399-B453-F68A07734099}" dt="2021-12-28T12:06:25.772" v="143"/>
          <ac:spMkLst>
            <pc:docMk/>
            <pc:sldMk cId="4140796467" sldId="663"/>
            <ac:spMk id="5" creationId="{2D960375-3F98-47CC-A4C4-03C22773BB57}"/>
          </ac:spMkLst>
        </pc:spChg>
        <pc:spChg chg="add del mod">
          <ac:chgData name="Padmavathi TLVD" userId="c0800370-a0a0-465b-9c75-eb63bd1fbe56" providerId="ADAL" clId="{96BEED0C-F8F2-4399-B453-F68A07734099}" dt="2021-12-28T12:06:31.173" v="147" actId="478"/>
          <ac:spMkLst>
            <pc:docMk/>
            <pc:sldMk cId="4140796467" sldId="663"/>
            <ac:spMk id="6" creationId="{B3FCA3D7-2BBF-4936-BBA5-5393F9B23D4F}"/>
          </ac:spMkLst>
        </pc:spChg>
        <pc:spChg chg="add del mod">
          <ac:chgData name="Padmavathi TLVD" userId="c0800370-a0a0-465b-9c75-eb63bd1fbe56" providerId="ADAL" clId="{96BEED0C-F8F2-4399-B453-F68A07734099}" dt="2021-12-28T12:06:29.865" v="146"/>
          <ac:spMkLst>
            <pc:docMk/>
            <pc:sldMk cId="4140796467" sldId="663"/>
            <ac:spMk id="7" creationId="{E040DC48-59B9-447B-A5D2-45DF0AE7CEE6}"/>
          </ac:spMkLst>
        </pc:spChg>
        <pc:spChg chg="add mod">
          <ac:chgData name="Padmavathi TLVD" userId="c0800370-a0a0-465b-9c75-eb63bd1fbe56" providerId="ADAL" clId="{96BEED0C-F8F2-4399-B453-F68A07734099}" dt="2021-12-28T12:06:32.013" v="148"/>
          <ac:spMkLst>
            <pc:docMk/>
            <pc:sldMk cId="4140796467" sldId="663"/>
            <ac:spMk id="8" creationId="{54B7DFB9-A84D-450B-94DA-FA2E2533DB67}"/>
          </ac:spMkLst>
        </pc:spChg>
      </pc:sldChg>
      <pc:sldChg chg="modSp mod">
        <pc:chgData name="Padmavathi TLVD" userId="c0800370-a0a0-465b-9c75-eb63bd1fbe56" providerId="ADAL" clId="{96BEED0C-F8F2-4399-B453-F68A07734099}" dt="2021-12-28T12:25:16.187" v="218" actId="2710"/>
        <pc:sldMkLst>
          <pc:docMk/>
          <pc:sldMk cId="3225472058" sldId="664"/>
        </pc:sldMkLst>
        <pc:spChg chg="mod">
          <ac:chgData name="Padmavathi TLVD" userId="c0800370-a0a0-465b-9c75-eb63bd1fbe56" providerId="ADAL" clId="{96BEED0C-F8F2-4399-B453-F68A07734099}" dt="2021-12-28T12:25:16.187" v="218" actId="2710"/>
          <ac:spMkLst>
            <pc:docMk/>
            <pc:sldMk cId="3225472058" sldId="664"/>
            <ac:spMk id="4" creationId="{8E19A979-B8F6-45BE-B692-F3E535547FF8}"/>
          </ac:spMkLst>
        </pc:spChg>
      </pc:sldChg>
      <pc:sldChg chg="modSp mod">
        <pc:chgData name="Padmavathi TLVD" userId="c0800370-a0a0-465b-9c75-eb63bd1fbe56" providerId="ADAL" clId="{96BEED0C-F8F2-4399-B453-F68A07734099}" dt="2021-12-28T12:07:48.397" v="156" actId="11"/>
        <pc:sldMkLst>
          <pc:docMk/>
          <pc:sldMk cId="2882771999" sldId="665"/>
        </pc:sldMkLst>
        <pc:spChg chg="mod">
          <ac:chgData name="Padmavathi TLVD" userId="c0800370-a0a0-465b-9c75-eb63bd1fbe56" providerId="ADAL" clId="{96BEED0C-F8F2-4399-B453-F68A07734099}" dt="2021-12-28T12:07:48.397" v="156" actId="11"/>
          <ac:spMkLst>
            <pc:docMk/>
            <pc:sldMk cId="2882771999" sldId="665"/>
            <ac:spMk id="4" creationId="{0C4DF388-6B50-43FA-9514-CB09EFB5F315}"/>
          </ac:spMkLst>
        </pc:spChg>
      </pc:sldChg>
      <pc:sldChg chg="modSp mod">
        <pc:chgData name="Padmavathi TLVD" userId="c0800370-a0a0-465b-9c75-eb63bd1fbe56" providerId="ADAL" clId="{96BEED0C-F8F2-4399-B453-F68A07734099}" dt="2021-12-28T12:25:04.671" v="217" actId="5793"/>
        <pc:sldMkLst>
          <pc:docMk/>
          <pc:sldMk cId="3418876446" sldId="666"/>
        </pc:sldMkLst>
        <pc:spChg chg="mod">
          <ac:chgData name="Padmavathi TLVD" userId="c0800370-a0a0-465b-9c75-eb63bd1fbe56" providerId="ADAL" clId="{96BEED0C-F8F2-4399-B453-F68A07734099}" dt="2021-12-28T12:06:39.520" v="152" actId="5793"/>
          <ac:spMkLst>
            <pc:docMk/>
            <pc:sldMk cId="3418876446" sldId="666"/>
            <ac:spMk id="2" creationId="{30D81488-0A40-450C-9F8A-A84D8468C306}"/>
          </ac:spMkLst>
        </pc:spChg>
        <pc:spChg chg="mod">
          <ac:chgData name="Padmavathi TLVD" userId="c0800370-a0a0-465b-9c75-eb63bd1fbe56" providerId="ADAL" clId="{96BEED0C-F8F2-4399-B453-F68A07734099}" dt="2021-12-28T12:25:04.671" v="217" actId="5793"/>
          <ac:spMkLst>
            <pc:docMk/>
            <pc:sldMk cId="3418876446" sldId="666"/>
            <ac:spMk id="4" creationId="{CE0876B0-0143-4D71-BD43-B88576764A2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3184C6-4A95-4E00-9C86-9BF2F1B12A56}" type="datetimeFigureOut">
              <a:rPr lang="en-US" smtClean="0"/>
              <a:t>12/29/2021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AA120-5897-4961-A96C-9A8181B20A22}" type="slidenum">
              <a:rPr lang="en-US" smtClean="0"/>
              <a:t>‹#›</a:t>
            </a:fld>
            <a:endParaRPr lang="en-US" dirty="0"/>
          </a:p>
        </p:txBody>
      </p:sp>
    </p:spTree>
    <p:extLst>
      <p:ext uri="{BB962C8B-B14F-4D97-AF65-F5344CB8AC3E}">
        <p14:creationId xmlns:p14="http://schemas.microsoft.com/office/powerpoint/2010/main" val="17412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67384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9AA120-5897-4961-A96C-9A8181B20A22}" type="slidenum">
              <a:rPr lang="en-US" smtClean="0"/>
              <a:t>6</a:t>
            </a:fld>
            <a:endParaRPr lang="en-US" dirty="0"/>
          </a:p>
        </p:txBody>
      </p:sp>
    </p:spTree>
    <p:extLst>
      <p:ext uri="{BB962C8B-B14F-4D97-AF65-F5344CB8AC3E}">
        <p14:creationId xmlns:p14="http://schemas.microsoft.com/office/powerpoint/2010/main" val="1095438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524" y="752117"/>
            <a:ext cx="12188952" cy="5353767"/>
            <a:chOff x="-8920" y="292419"/>
            <a:chExt cx="9161829" cy="4024160"/>
          </a:xfrm>
        </p:grpSpPr>
        <p:grpSp>
          <p:nvGrpSpPr>
            <p:cNvPr id="5" name="Group 4"/>
            <p:cNvGrpSpPr>
              <a:grpSpLocks noChangeAspect="1"/>
            </p:cNvGrpSpPr>
            <p:nvPr userDrawn="1"/>
          </p:nvGrpSpPr>
          <p:grpSpPr>
            <a:xfrm>
              <a:off x="-8920" y="2154156"/>
              <a:ext cx="9161829" cy="865432"/>
              <a:chOff x="-8920" y="2154156"/>
              <a:chExt cx="9161828" cy="865432"/>
            </a:xfrm>
            <a:solidFill>
              <a:srgbClr val="007DC3"/>
            </a:solidFill>
          </p:grpSpPr>
          <p:sp>
            <p:nvSpPr>
              <p:cNvPr id="11"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2"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14"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5"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7"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8"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19"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0"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1"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2"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3"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4"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5"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6"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7"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28"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grpSp>
        <p:grpSp>
          <p:nvGrpSpPr>
            <p:cNvPr id="6" name="Group 5"/>
            <p:cNvGrpSpPr>
              <a:grpSpLocks noChangeAspect="1"/>
            </p:cNvGrpSpPr>
            <p:nvPr userDrawn="1"/>
          </p:nvGrpSpPr>
          <p:grpSpPr>
            <a:xfrm>
              <a:off x="3253738" y="292419"/>
              <a:ext cx="2629356" cy="4024160"/>
              <a:chOff x="3253738" y="292419"/>
              <a:chExt cx="2629356" cy="402416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8" name="Group 7"/>
              <p:cNvGrpSpPr/>
              <p:nvPr userDrawn="1"/>
            </p:nvGrpSpPr>
            <p:grpSpPr>
              <a:xfrm>
                <a:off x="4152174" y="856717"/>
                <a:ext cx="836532" cy="3459862"/>
                <a:chOff x="4152174" y="856717"/>
                <a:chExt cx="836532" cy="3459862"/>
              </a:xfrm>
            </p:grpSpPr>
            <p:sp>
              <p:nvSpPr>
                <p:cNvPr id="9"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grpSp>
      <p:pic>
        <p:nvPicPr>
          <p:cNvPr id="29" name="Picture 28"/>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736021" y="5961131"/>
            <a:ext cx="1077987" cy="548640"/>
          </a:xfrm>
          <a:prstGeom prst="rect">
            <a:avLst/>
          </a:prstGeom>
        </p:spPr>
      </p:pic>
      <p:sp>
        <p:nvSpPr>
          <p:cNvPr id="3" name="Title 2"/>
          <p:cNvSpPr>
            <a:spLocks noGrp="1"/>
          </p:cNvSpPr>
          <p:nvPr>
            <p:ph type="title" hasCustomPrompt="1"/>
          </p:nvPr>
        </p:nvSpPr>
        <p:spPr>
          <a:xfrm>
            <a:off x="243840" y="4734284"/>
            <a:ext cx="4740218" cy="1371600"/>
          </a:xfrm>
        </p:spPr>
        <p:txBody>
          <a:bodyPr anchor="b">
            <a:noAutofit/>
          </a:bodyPr>
          <a:lstStyle>
            <a:lvl1pPr>
              <a:defRPr sz="2400">
                <a:solidFill>
                  <a:srgbClr val="007CC3"/>
                </a:solidFill>
              </a:defRPr>
            </a:lvl1pPr>
          </a:lstStyle>
          <a:p>
            <a:r>
              <a:rPr lang="en-US" dirty="0"/>
              <a:t>TITLE OF THE PRESENTATION</a:t>
            </a:r>
          </a:p>
        </p:txBody>
      </p:sp>
      <p:sp>
        <p:nvSpPr>
          <p:cNvPr id="30" name="TextBox 29"/>
          <p:cNvSpPr txBox="1"/>
          <p:nvPr userDrawn="1"/>
        </p:nvSpPr>
        <p:spPr>
          <a:xfrm>
            <a:off x="244760" y="6200860"/>
            <a:ext cx="1175963" cy="215444"/>
          </a:xfrm>
          <a:prstGeom prst="rect">
            <a:avLst/>
          </a:prstGeom>
          <a:noFill/>
        </p:spPr>
        <p:txBody>
          <a:bodyPr wrap="none" lIns="91440" tIns="0" rIns="0" bIns="0" rtlCol="0">
            <a:spAutoFit/>
          </a:bodyPr>
          <a:lstStyle/>
          <a:p>
            <a:fld id="{11A36942-31EF-4AAB-90EA-110C56FA26B5}" type="datetime4">
              <a:rPr lang="en-US" sz="1400" smtClean="0">
                <a:solidFill>
                  <a:srgbClr val="525457"/>
                </a:solidFill>
                <a:latin typeface="Arial" pitchFamily="34" charset="0"/>
                <a:cs typeface="Arial" pitchFamily="34" charset="0"/>
              </a:rPr>
              <a:t>December 29, 2021</a:t>
            </a:fld>
            <a:endParaRPr lang="en-US" sz="1400" dirty="0">
              <a:solidFill>
                <a:srgbClr val="525457"/>
              </a:solidFill>
              <a:latin typeface="Arial" pitchFamily="34" charset="0"/>
              <a:cs typeface="Arial" pitchFamily="34" charset="0"/>
            </a:endParaRPr>
          </a:p>
        </p:txBody>
      </p:sp>
      <p:cxnSp>
        <p:nvCxnSpPr>
          <p:cNvPr id="35" name="Straight Connector 34"/>
          <p:cNvCxnSpPr/>
          <p:nvPr userDrawn="1"/>
        </p:nvCxnSpPr>
        <p:spPr>
          <a:xfrm>
            <a:off x="10529033" y="5961131"/>
            <a:ext cx="0" cy="548640"/>
          </a:xfrm>
          <a:prstGeom prst="line">
            <a:avLst/>
          </a:prstGeom>
          <a:noFill/>
          <a:ln w="12700" cap="flat">
            <a:solidFill>
              <a:schemeClr val="accent1">
                <a:lumMod val="60000"/>
                <a:lumOff val="40000"/>
              </a:schemeClr>
            </a:solidFill>
            <a:prstDash val="solid"/>
            <a:round/>
          </a:ln>
          <a:effectLst/>
          <a:sp3d/>
        </p:spPr>
        <p:style>
          <a:lnRef idx="0">
            <a:scrgbClr r="0" g="0" b="0"/>
          </a:lnRef>
          <a:fillRef idx="0">
            <a:scrgbClr r="0" g="0" b="0"/>
          </a:fillRef>
          <a:effectRef idx="0">
            <a:scrgbClr r="0" g="0" b="0"/>
          </a:effectRef>
          <a:fontRef idx="none"/>
        </p:style>
      </p:cxnSp>
      <p:pic>
        <p:nvPicPr>
          <p:cNvPr id="36" name="Picture 6" descr="Image result for hersheys 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212222" y="6070180"/>
            <a:ext cx="1213317" cy="43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18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hasCustomPrompt="1"/>
          </p:nvPr>
        </p:nvSpPr>
        <p:spPr>
          <a:xfrm>
            <a:off x="457554" y="403854"/>
            <a:ext cx="4588580" cy="1154012"/>
          </a:xfrm>
          <a:prstGeom prst="rect">
            <a:avLst/>
          </a:prstGeom>
        </p:spPr>
        <p:txBody>
          <a:bodyPr anchor="t">
            <a:noAutofit/>
          </a:bodyPr>
          <a:lstStyle>
            <a:lvl1pPr>
              <a:defRPr sz="3200">
                <a:solidFill>
                  <a:schemeClr val="accent1"/>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272565130"/>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you">
    <p:bg>
      <p:bgRef idx="1001">
        <a:schemeClr val="bg1"/>
      </p:bgRef>
    </p:bg>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36021" y="5961131"/>
            <a:ext cx="1077987" cy="548640"/>
          </a:xfrm>
          <a:prstGeom prst="rect">
            <a:avLst/>
          </a:prstGeom>
        </p:spPr>
      </p:pic>
      <p:grpSp>
        <p:nvGrpSpPr>
          <p:cNvPr id="2" name="Group 1"/>
          <p:cNvGrpSpPr/>
          <p:nvPr userDrawn="1"/>
        </p:nvGrpSpPr>
        <p:grpSpPr>
          <a:xfrm>
            <a:off x="1524" y="1127489"/>
            <a:ext cx="12188952" cy="4603022"/>
            <a:chOff x="1524" y="1127489"/>
            <a:chExt cx="12188952" cy="4603022"/>
          </a:xfrm>
        </p:grpSpPr>
        <p:sp>
          <p:nvSpPr>
            <p:cNvPr id="31" name="object 2"/>
            <p:cNvSpPr/>
            <p:nvPr userDrawn="1"/>
          </p:nvSpPr>
          <p:spPr>
            <a:xfrm>
              <a:off x="2771854" y="1127489"/>
              <a:ext cx="1108212" cy="460302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CC3"/>
            </a:solidFill>
          </p:spPr>
          <p:txBody>
            <a:bodyPr wrap="square" lIns="0" tIns="0" rIns="0" bIns="0" rtlCol="0"/>
            <a:lstStyle/>
            <a:p>
              <a:endParaRPr dirty="0"/>
            </a:p>
          </p:txBody>
        </p:sp>
        <p:grpSp>
          <p:nvGrpSpPr>
            <p:cNvPr id="32" name="Group 31"/>
            <p:cNvGrpSpPr/>
            <p:nvPr userDrawn="1"/>
          </p:nvGrpSpPr>
          <p:grpSpPr>
            <a:xfrm>
              <a:off x="1524" y="2853312"/>
              <a:ext cx="12188952" cy="1151376"/>
              <a:chOff x="-8920" y="2124012"/>
              <a:chExt cx="9161828" cy="865432"/>
            </a:xfrm>
            <a:solidFill>
              <a:srgbClr val="007CC3"/>
            </a:solidFill>
          </p:grpSpPr>
          <p:sp>
            <p:nvSpPr>
              <p:cNvPr id="3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4"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5"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6"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7"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8"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39"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40"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41"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42"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43"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44"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45"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46"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47"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4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grpSp>
      <p:sp>
        <p:nvSpPr>
          <p:cNvPr id="49" name="Text Placeholder 2"/>
          <p:cNvSpPr txBox="1">
            <a:spLocks/>
          </p:cNvSpPr>
          <p:nvPr userDrawn="1"/>
        </p:nvSpPr>
        <p:spPr>
          <a:xfrm>
            <a:off x="4274267" y="5912285"/>
            <a:ext cx="4459330" cy="646331"/>
          </a:xfrm>
          <a:prstGeom prst="rect">
            <a:avLst/>
          </a:prstGeom>
        </p:spPr>
        <p:txBody>
          <a:bodyPr anchor="ctr">
            <a:sp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00" b="0" dirty="0">
                <a:solidFill>
                  <a:schemeClr val="bg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
        <p:nvSpPr>
          <p:cNvPr id="3" name="Title 2"/>
          <p:cNvSpPr>
            <a:spLocks noGrp="1"/>
          </p:cNvSpPr>
          <p:nvPr>
            <p:ph type="title" hasCustomPrompt="1"/>
          </p:nvPr>
        </p:nvSpPr>
        <p:spPr>
          <a:xfrm>
            <a:off x="7203807" y="1833439"/>
            <a:ext cx="3601529" cy="663017"/>
          </a:xfrm>
        </p:spPr>
        <p:txBody>
          <a:bodyPr wrap="none" anchor="b">
            <a:noAutofit/>
          </a:bodyPr>
          <a:lstStyle>
            <a:lvl1pPr>
              <a:defRPr>
                <a:solidFill>
                  <a:srgbClr val="007CC3"/>
                </a:solidFill>
              </a:defRPr>
            </a:lvl1pPr>
          </a:lstStyle>
          <a:p>
            <a:r>
              <a:rPr lang="en-US" dirty="0"/>
              <a:t>TITLE TEXT</a:t>
            </a:r>
          </a:p>
        </p:txBody>
      </p:sp>
      <p:sp>
        <p:nvSpPr>
          <p:cNvPr id="50" name="TextBox 49"/>
          <p:cNvSpPr txBox="1"/>
          <p:nvPr userDrawn="1"/>
        </p:nvSpPr>
        <p:spPr>
          <a:xfrm>
            <a:off x="4274267" y="5696841"/>
            <a:ext cx="1175963" cy="215444"/>
          </a:xfrm>
          <a:prstGeom prst="rect">
            <a:avLst/>
          </a:prstGeom>
          <a:noFill/>
        </p:spPr>
        <p:txBody>
          <a:bodyPr wrap="none" lIns="91440" tIns="0" rIns="0" bIns="0" rtlCol="0">
            <a:spAutoFit/>
          </a:bodyPr>
          <a:lstStyle/>
          <a:p>
            <a:fld id="{11A36942-31EF-4AAB-90EA-110C56FA26B5}" type="datetime4">
              <a:rPr lang="en-US" sz="1400" smtClean="0">
                <a:solidFill>
                  <a:srgbClr val="525457"/>
                </a:solidFill>
                <a:latin typeface="Arial" pitchFamily="34" charset="0"/>
                <a:cs typeface="Arial" pitchFamily="34" charset="0"/>
              </a:rPr>
              <a:t>December 29, 2021</a:t>
            </a:fld>
            <a:endParaRPr lang="en-US" sz="1400" dirty="0">
              <a:solidFill>
                <a:srgbClr val="525457"/>
              </a:solidFill>
              <a:latin typeface="Arial" pitchFamily="34" charset="0"/>
              <a:cs typeface="Arial" pitchFamily="34" charset="0"/>
            </a:endParaRPr>
          </a:p>
        </p:txBody>
      </p:sp>
      <p:cxnSp>
        <p:nvCxnSpPr>
          <p:cNvPr id="27" name="Straight Connector 26"/>
          <p:cNvCxnSpPr/>
          <p:nvPr userDrawn="1"/>
        </p:nvCxnSpPr>
        <p:spPr>
          <a:xfrm>
            <a:off x="10529033" y="5961131"/>
            <a:ext cx="0" cy="548640"/>
          </a:xfrm>
          <a:prstGeom prst="line">
            <a:avLst/>
          </a:prstGeom>
          <a:noFill/>
          <a:ln w="12700" cap="flat">
            <a:solidFill>
              <a:schemeClr val="accent1">
                <a:lumMod val="60000"/>
                <a:lumOff val="40000"/>
              </a:schemeClr>
            </a:solidFill>
            <a:prstDash val="solid"/>
            <a:round/>
          </a:ln>
          <a:effectLst/>
          <a:sp3d/>
        </p:spPr>
        <p:style>
          <a:lnRef idx="0">
            <a:scrgbClr r="0" g="0" b="0"/>
          </a:lnRef>
          <a:fillRef idx="0">
            <a:scrgbClr r="0" g="0" b="0"/>
          </a:fillRef>
          <a:effectRef idx="0">
            <a:scrgbClr r="0" g="0" b="0"/>
          </a:effectRef>
          <a:fontRef idx="none"/>
        </p:style>
      </p:cxnSp>
      <p:pic>
        <p:nvPicPr>
          <p:cNvPr id="28" name="Picture 6" descr="Image result for hersheys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212222" y="6070180"/>
            <a:ext cx="1213317" cy="43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93930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H2">
    <p:bg>
      <p:bgRef idx="1001">
        <a:schemeClr val="bg1"/>
      </p:bgRef>
    </p:bg>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36021" y="5961131"/>
            <a:ext cx="1077987" cy="548640"/>
          </a:xfrm>
          <a:prstGeom prst="rect">
            <a:avLst/>
          </a:prstGeom>
        </p:spPr>
      </p:pic>
      <p:sp>
        <p:nvSpPr>
          <p:cNvPr id="3" name="Title 2"/>
          <p:cNvSpPr>
            <a:spLocks noGrp="1"/>
          </p:cNvSpPr>
          <p:nvPr>
            <p:ph type="title" hasCustomPrompt="1"/>
          </p:nvPr>
        </p:nvSpPr>
        <p:spPr>
          <a:xfrm>
            <a:off x="1524000" y="1968694"/>
            <a:ext cx="9144000" cy="914400"/>
          </a:xfrm>
        </p:spPr>
        <p:txBody>
          <a:bodyPr wrap="none" anchor="ctr">
            <a:noAutofit/>
          </a:bodyPr>
          <a:lstStyle>
            <a:lvl1pPr algn="ctr">
              <a:defRPr sz="2400">
                <a:solidFill>
                  <a:srgbClr val="007CC3"/>
                </a:solidFill>
              </a:defRPr>
            </a:lvl1pPr>
          </a:lstStyle>
          <a:p>
            <a:r>
              <a:rPr lang="en-US" dirty="0"/>
              <a:t>TITLE TEXT</a:t>
            </a:r>
          </a:p>
        </p:txBody>
      </p:sp>
      <p:grpSp>
        <p:nvGrpSpPr>
          <p:cNvPr id="6" name="Group 5"/>
          <p:cNvGrpSpPr>
            <a:grpSpLocks noChangeAspect="1"/>
          </p:cNvGrpSpPr>
          <p:nvPr userDrawn="1"/>
        </p:nvGrpSpPr>
        <p:grpSpPr>
          <a:xfrm>
            <a:off x="1524" y="2853312"/>
            <a:ext cx="12188952" cy="1151376"/>
            <a:chOff x="-8920" y="2124012"/>
            <a:chExt cx="9161828" cy="865432"/>
          </a:xfrm>
          <a:solidFill>
            <a:srgbClr val="007CC3"/>
          </a:solidFill>
        </p:grpSpPr>
        <p:sp>
          <p:nvSpPr>
            <p:cNvPr id="30"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grpSp>
      <p:sp>
        <p:nvSpPr>
          <p:cNvPr id="8" name="Text Placeholder 7"/>
          <p:cNvSpPr>
            <a:spLocks noGrp="1"/>
          </p:cNvSpPr>
          <p:nvPr>
            <p:ph type="body" sz="quarter" idx="10" hasCustomPrompt="1"/>
          </p:nvPr>
        </p:nvSpPr>
        <p:spPr>
          <a:xfrm>
            <a:off x="1522689" y="3154680"/>
            <a:ext cx="9144000" cy="548640"/>
          </a:xfrm>
        </p:spPr>
        <p:txBody>
          <a:bodyPr anchor="ctr">
            <a:normAutofit/>
          </a:bodyPr>
          <a:lstStyle>
            <a:lvl1pPr marL="0" indent="0" algn="ctr">
              <a:buNone/>
              <a:defRPr sz="1600">
                <a:solidFill>
                  <a:srgbClr val="525457"/>
                </a:solidFill>
              </a:defRPr>
            </a:lvl1pPr>
            <a:lvl2pPr marL="309026" indent="0">
              <a:buNone/>
              <a:defRPr/>
            </a:lvl2pPr>
            <a:lvl3pPr marL="609584" indent="0">
              <a:buNone/>
              <a:defRPr/>
            </a:lvl3pPr>
            <a:lvl4pPr marL="988458" indent="0">
              <a:buNone/>
              <a:defRPr/>
            </a:lvl4pPr>
            <a:lvl5pPr marL="1219169" indent="0">
              <a:buNone/>
              <a:defRPr/>
            </a:lvl5pPr>
          </a:lstStyle>
          <a:p>
            <a:pPr lvl="0"/>
            <a:r>
              <a:rPr lang="en-US" dirty="0"/>
              <a:t>CLICK TO EDIT MASTER TEXT STYLES</a:t>
            </a:r>
          </a:p>
        </p:txBody>
      </p:sp>
      <p:sp>
        <p:nvSpPr>
          <p:cNvPr id="10" name="Text Placeholder 9"/>
          <p:cNvSpPr>
            <a:spLocks noGrp="1"/>
          </p:cNvSpPr>
          <p:nvPr>
            <p:ph type="body" sz="quarter" idx="11" hasCustomPrompt="1"/>
          </p:nvPr>
        </p:nvSpPr>
        <p:spPr>
          <a:xfrm>
            <a:off x="2438400" y="3974906"/>
            <a:ext cx="7315200" cy="914400"/>
          </a:xfrm>
        </p:spPr>
        <p:txBody>
          <a:bodyPr tIns="91440" bIns="91440">
            <a:normAutofit/>
          </a:bodyPr>
          <a:lstStyle>
            <a:lvl1pPr marL="0" indent="0" algn="ctr">
              <a:buNone/>
              <a:defRPr sz="1200">
                <a:solidFill>
                  <a:srgbClr val="000000"/>
                </a:solidFill>
              </a:defRPr>
            </a:lvl1pPr>
          </a:lstStyle>
          <a:p>
            <a:pPr lvl="0"/>
            <a:r>
              <a:rPr lang="en-US" dirty="0"/>
              <a:t>CLICK TO EDIT MASTER TEXT STYLES</a:t>
            </a:r>
          </a:p>
        </p:txBody>
      </p:sp>
      <p:sp>
        <p:nvSpPr>
          <p:cNvPr id="2" name="Slide Number Placeholder 1"/>
          <p:cNvSpPr>
            <a:spLocks noGrp="1"/>
          </p:cNvSpPr>
          <p:nvPr>
            <p:ph type="sldNum" sz="quarter" idx="12"/>
          </p:nvPr>
        </p:nvSpPr>
        <p:spPr/>
        <p:txBody>
          <a:bodyPr/>
          <a:lstStyle/>
          <a:p>
            <a:fld id="{C9EBFD1A-B7A0-466A-B83C-FDA8DD378B8A}" type="slidenum">
              <a:rPr lang="en-US" smtClean="0"/>
              <a:pPr/>
              <a:t>‹#›</a:t>
            </a:fld>
            <a:endParaRPr lang="en-US" dirty="0"/>
          </a:p>
        </p:txBody>
      </p:sp>
      <p:cxnSp>
        <p:nvCxnSpPr>
          <p:cNvPr id="13" name="Straight Connector 12"/>
          <p:cNvCxnSpPr/>
          <p:nvPr userDrawn="1"/>
        </p:nvCxnSpPr>
        <p:spPr>
          <a:xfrm>
            <a:off x="10529033" y="5961131"/>
            <a:ext cx="0" cy="548640"/>
          </a:xfrm>
          <a:prstGeom prst="line">
            <a:avLst/>
          </a:prstGeom>
          <a:noFill/>
          <a:ln w="12700" cap="flat">
            <a:solidFill>
              <a:schemeClr val="accent1">
                <a:lumMod val="60000"/>
                <a:lumOff val="40000"/>
              </a:schemeClr>
            </a:solidFill>
            <a:prstDash val="solid"/>
            <a:round/>
          </a:ln>
          <a:effectLst/>
          <a:sp3d/>
        </p:spPr>
        <p:style>
          <a:lnRef idx="0">
            <a:scrgbClr r="0" g="0" b="0"/>
          </a:lnRef>
          <a:fillRef idx="0">
            <a:scrgbClr r="0" g="0" b="0"/>
          </a:fillRef>
          <a:effectRef idx="0">
            <a:scrgbClr r="0" g="0" b="0"/>
          </a:effectRef>
          <a:fontRef idx="none"/>
        </p:style>
      </p:cxnSp>
      <p:pic>
        <p:nvPicPr>
          <p:cNvPr id="14" name="Picture 6" descr="Image result for hersheys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212222" y="6070180"/>
            <a:ext cx="1213317" cy="43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6956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H Series1">
    <p:bg>
      <p:bgRef idx="1001">
        <a:schemeClr val="bg1"/>
      </p:bgRef>
    </p:bg>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36021" y="5961131"/>
            <a:ext cx="1077987" cy="548640"/>
          </a:xfrm>
          <a:prstGeom prst="rect">
            <a:avLst/>
          </a:prstGeom>
        </p:spPr>
      </p:pic>
      <p:sp>
        <p:nvSpPr>
          <p:cNvPr id="3" name="Title 2"/>
          <p:cNvSpPr>
            <a:spLocks noGrp="1"/>
          </p:cNvSpPr>
          <p:nvPr>
            <p:ph type="title" hasCustomPrompt="1"/>
          </p:nvPr>
        </p:nvSpPr>
        <p:spPr>
          <a:xfrm>
            <a:off x="710362" y="2127124"/>
            <a:ext cx="10771276" cy="369332"/>
          </a:xfrm>
        </p:spPr>
        <p:txBody>
          <a:bodyPr wrap="square" anchor="b">
            <a:spAutoFit/>
          </a:bodyPr>
          <a:lstStyle>
            <a:lvl1pPr>
              <a:defRPr>
                <a:solidFill>
                  <a:srgbClr val="000000"/>
                </a:solidFill>
              </a:defRPr>
            </a:lvl1pPr>
          </a:lstStyle>
          <a:p>
            <a:r>
              <a:rPr lang="en-US" dirty="0"/>
              <a:t>Title text</a:t>
            </a:r>
          </a:p>
        </p:txBody>
      </p:sp>
      <p:grpSp>
        <p:nvGrpSpPr>
          <p:cNvPr id="4" name="Group 3"/>
          <p:cNvGrpSpPr/>
          <p:nvPr userDrawn="1"/>
        </p:nvGrpSpPr>
        <p:grpSpPr>
          <a:xfrm>
            <a:off x="1524" y="2853312"/>
            <a:ext cx="12188952" cy="1151376"/>
            <a:chOff x="1524" y="2853312"/>
            <a:chExt cx="12188952" cy="1151376"/>
          </a:xfrm>
          <a:solidFill>
            <a:srgbClr val="B8B8B8"/>
          </a:solidFill>
        </p:grpSpPr>
        <p:sp>
          <p:nvSpPr>
            <p:cNvPr id="25" name="object 8"/>
            <p:cNvSpPr/>
            <p:nvPr userDrawn="1"/>
          </p:nvSpPr>
          <p:spPr>
            <a:xfrm>
              <a:off x="71036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26" name="object 9"/>
            <p:cNvSpPr/>
            <p:nvPr userDrawn="1"/>
          </p:nvSpPr>
          <p:spPr>
            <a:xfrm>
              <a:off x="1524" y="2853312"/>
              <a:ext cx="138630" cy="1151376"/>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7" name="object 20"/>
            <p:cNvSpPr/>
            <p:nvPr userDrawn="1"/>
          </p:nvSpPr>
          <p:spPr>
            <a:xfrm>
              <a:off x="12051846"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8" name="object 21"/>
            <p:cNvSpPr/>
            <p:nvPr userDrawn="1"/>
          </p:nvSpPr>
          <p:spPr>
            <a:xfrm>
              <a:off x="11343013"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0" name="object 3"/>
            <p:cNvSpPr/>
            <p:nvPr userDrawn="1"/>
          </p:nvSpPr>
          <p:spPr>
            <a:xfrm>
              <a:off x="4254582"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0" name="object 4"/>
            <p:cNvSpPr/>
            <p:nvPr userDrawn="1"/>
          </p:nvSpPr>
          <p:spPr>
            <a:xfrm>
              <a:off x="3545739"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1" name="object 5"/>
            <p:cNvSpPr/>
            <p:nvPr userDrawn="1"/>
          </p:nvSpPr>
          <p:spPr>
            <a:xfrm>
              <a:off x="2836896"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2" name="object 6"/>
            <p:cNvSpPr/>
            <p:nvPr userDrawn="1"/>
          </p:nvSpPr>
          <p:spPr>
            <a:xfrm>
              <a:off x="2128053"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3" name="object 7"/>
            <p:cNvSpPr/>
            <p:nvPr userDrawn="1"/>
          </p:nvSpPr>
          <p:spPr>
            <a:xfrm>
              <a:off x="141921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4" name="object 22"/>
            <p:cNvSpPr/>
            <p:nvPr userDrawn="1"/>
          </p:nvSpPr>
          <p:spPr>
            <a:xfrm>
              <a:off x="10634170"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5" name="object 23"/>
            <p:cNvSpPr/>
            <p:nvPr userDrawn="1"/>
          </p:nvSpPr>
          <p:spPr>
            <a:xfrm>
              <a:off x="992532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6" name="object 24"/>
            <p:cNvSpPr/>
            <p:nvPr userDrawn="1"/>
          </p:nvSpPr>
          <p:spPr>
            <a:xfrm>
              <a:off x="9216484"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7" name="object 25"/>
            <p:cNvSpPr/>
            <p:nvPr userDrawn="1"/>
          </p:nvSpPr>
          <p:spPr>
            <a:xfrm>
              <a:off x="850764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8" name="object 26"/>
            <p:cNvSpPr/>
            <p:nvPr userDrawn="1"/>
          </p:nvSpPr>
          <p:spPr>
            <a:xfrm>
              <a:off x="779879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9" name="object 28"/>
            <p:cNvSpPr/>
            <p:nvPr userDrawn="1"/>
          </p:nvSpPr>
          <p:spPr>
            <a:xfrm>
              <a:off x="4963425"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0" name="object 28"/>
            <p:cNvSpPr/>
            <p:nvPr userDrawn="1"/>
          </p:nvSpPr>
          <p:spPr>
            <a:xfrm>
              <a:off x="7089954"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1" name="object 3"/>
            <p:cNvSpPr/>
            <p:nvPr userDrawn="1"/>
          </p:nvSpPr>
          <p:spPr>
            <a:xfrm>
              <a:off x="5672268"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2" name="object 28"/>
            <p:cNvSpPr/>
            <p:nvPr userDrawn="1"/>
          </p:nvSpPr>
          <p:spPr>
            <a:xfrm>
              <a:off x="6381111"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sp>
        <p:nvSpPr>
          <p:cNvPr id="5" name="Slide Number Placeholder 4"/>
          <p:cNvSpPr>
            <a:spLocks noGrp="1"/>
          </p:cNvSpPr>
          <p:nvPr>
            <p:ph type="sldNum" sz="quarter" idx="10"/>
          </p:nvPr>
        </p:nvSpPr>
        <p:spPr/>
        <p:txBody>
          <a:bodyPr/>
          <a:lstStyle/>
          <a:p>
            <a:fld id="{C9EBFD1A-B7A0-466A-B83C-FDA8DD378B8A}" type="slidenum">
              <a:rPr lang="en-US" smtClean="0"/>
              <a:pPr/>
              <a:t>‹#›</a:t>
            </a:fld>
            <a:endParaRPr lang="en-US" dirty="0"/>
          </a:p>
        </p:txBody>
      </p:sp>
      <p:cxnSp>
        <p:nvCxnSpPr>
          <p:cNvPr id="31" name="Straight Connector 30"/>
          <p:cNvCxnSpPr/>
          <p:nvPr userDrawn="1"/>
        </p:nvCxnSpPr>
        <p:spPr>
          <a:xfrm>
            <a:off x="10529033" y="5961131"/>
            <a:ext cx="0" cy="548640"/>
          </a:xfrm>
          <a:prstGeom prst="line">
            <a:avLst/>
          </a:prstGeom>
          <a:noFill/>
          <a:ln w="12700" cap="flat">
            <a:solidFill>
              <a:schemeClr val="accent1">
                <a:lumMod val="60000"/>
                <a:lumOff val="40000"/>
              </a:schemeClr>
            </a:solidFill>
            <a:prstDash val="solid"/>
            <a:round/>
          </a:ln>
          <a:effectLst/>
          <a:sp3d/>
        </p:spPr>
        <p:style>
          <a:lnRef idx="0">
            <a:scrgbClr r="0" g="0" b="0"/>
          </a:lnRef>
          <a:fillRef idx="0">
            <a:scrgbClr r="0" g="0" b="0"/>
          </a:fillRef>
          <a:effectRef idx="0">
            <a:scrgbClr r="0" g="0" b="0"/>
          </a:effectRef>
          <a:fontRef idx="none"/>
        </p:style>
      </p:cxnSp>
      <p:pic>
        <p:nvPicPr>
          <p:cNvPr id="32" name="Picture 6" descr="Image result for hersheys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212222" y="6070180"/>
            <a:ext cx="1213317" cy="43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758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H Series2">
    <p:bg>
      <p:bgRef idx="1001">
        <a:schemeClr val="bg1"/>
      </p:bgRef>
    </p:bg>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36021" y="5961131"/>
            <a:ext cx="1077987" cy="548640"/>
          </a:xfrm>
          <a:prstGeom prst="rect">
            <a:avLst/>
          </a:prstGeom>
        </p:spPr>
      </p:pic>
      <p:sp>
        <p:nvSpPr>
          <p:cNvPr id="3" name="Title 2"/>
          <p:cNvSpPr>
            <a:spLocks noGrp="1"/>
          </p:cNvSpPr>
          <p:nvPr>
            <p:ph type="title" hasCustomPrompt="1"/>
          </p:nvPr>
        </p:nvSpPr>
        <p:spPr>
          <a:xfrm>
            <a:off x="1419210" y="2127124"/>
            <a:ext cx="10062428" cy="369332"/>
          </a:xfrm>
        </p:spPr>
        <p:txBody>
          <a:bodyPr wrap="square" anchor="b">
            <a:spAutoFit/>
          </a:bodyPr>
          <a:lstStyle>
            <a:lvl1pPr>
              <a:defRPr>
                <a:solidFill>
                  <a:srgbClr val="000000"/>
                </a:solidFill>
              </a:defRPr>
            </a:lvl1pPr>
          </a:lstStyle>
          <a:p>
            <a:r>
              <a:rPr lang="en-US" dirty="0"/>
              <a:t>Title text</a:t>
            </a:r>
          </a:p>
        </p:txBody>
      </p:sp>
      <p:grpSp>
        <p:nvGrpSpPr>
          <p:cNvPr id="2" name="Group 1"/>
          <p:cNvGrpSpPr/>
          <p:nvPr userDrawn="1"/>
        </p:nvGrpSpPr>
        <p:grpSpPr>
          <a:xfrm>
            <a:off x="1524" y="2853312"/>
            <a:ext cx="12188952" cy="1151376"/>
            <a:chOff x="1524" y="2853312"/>
            <a:chExt cx="12188952" cy="1151376"/>
          </a:xfrm>
          <a:solidFill>
            <a:srgbClr val="B8B8B8"/>
          </a:solidFill>
        </p:grpSpPr>
        <p:sp>
          <p:nvSpPr>
            <p:cNvPr id="25" name="object 8"/>
            <p:cNvSpPr/>
            <p:nvPr userDrawn="1"/>
          </p:nvSpPr>
          <p:spPr>
            <a:xfrm>
              <a:off x="71036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6" name="object 9"/>
            <p:cNvSpPr/>
            <p:nvPr userDrawn="1"/>
          </p:nvSpPr>
          <p:spPr>
            <a:xfrm>
              <a:off x="1524" y="2853312"/>
              <a:ext cx="138630" cy="1151376"/>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7" name="object 20"/>
            <p:cNvSpPr/>
            <p:nvPr userDrawn="1"/>
          </p:nvSpPr>
          <p:spPr>
            <a:xfrm>
              <a:off x="12051846"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8" name="object 21"/>
            <p:cNvSpPr/>
            <p:nvPr userDrawn="1"/>
          </p:nvSpPr>
          <p:spPr>
            <a:xfrm>
              <a:off x="11343013"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0" name="object 3"/>
            <p:cNvSpPr/>
            <p:nvPr userDrawn="1"/>
          </p:nvSpPr>
          <p:spPr>
            <a:xfrm>
              <a:off x="4254582"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0" name="object 4"/>
            <p:cNvSpPr/>
            <p:nvPr userDrawn="1"/>
          </p:nvSpPr>
          <p:spPr>
            <a:xfrm>
              <a:off x="3545739"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1" name="object 5"/>
            <p:cNvSpPr/>
            <p:nvPr userDrawn="1"/>
          </p:nvSpPr>
          <p:spPr>
            <a:xfrm>
              <a:off x="2836896"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2" name="object 6"/>
            <p:cNvSpPr/>
            <p:nvPr userDrawn="1"/>
          </p:nvSpPr>
          <p:spPr>
            <a:xfrm>
              <a:off x="2128053"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3" name="object 7"/>
            <p:cNvSpPr/>
            <p:nvPr userDrawn="1"/>
          </p:nvSpPr>
          <p:spPr>
            <a:xfrm>
              <a:off x="141921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54" name="object 22"/>
            <p:cNvSpPr/>
            <p:nvPr userDrawn="1"/>
          </p:nvSpPr>
          <p:spPr>
            <a:xfrm>
              <a:off x="10634170"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5" name="object 23"/>
            <p:cNvSpPr/>
            <p:nvPr userDrawn="1"/>
          </p:nvSpPr>
          <p:spPr>
            <a:xfrm>
              <a:off x="992532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6" name="object 24"/>
            <p:cNvSpPr/>
            <p:nvPr userDrawn="1"/>
          </p:nvSpPr>
          <p:spPr>
            <a:xfrm>
              <a:off x="9216484"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7" name="object 25"/>
            <p:cNvSpPr/>
            <p:nvPr userDrawn="1"/>
          </p:nvSpPr>
          <p:spPr>
            <a:xfrm>
              <a:off x="850764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8" name="object 26"/>
            <p:cNvSpPr/>
            <p:nvPr userDrawn="1"/>
          </p:nvSpPr>
          <p:spPr>
            <a:xfrm>
              <a:off x="779879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9" name="object 28"/>
            <p:cNvSpPr/>
            <p:nvPr userDrawn="1"/>
          </p:nvSpPr>
          <p:spPr>
            <a:xfrm>
              <a:off x="4963425"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0" name="object 28"/>
            <p:cNvSpPr/>
            <p:nvPr userDrawn="1"/>
          </p:nvSpPr>
          <p:spPr>
            <a:xfrm>
              <a:off x="7089954"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1" name="object 3"/>
            <p:cNvSpPr/>
            <p:nvPr userDrawn="1"/>
          </p:nvSpPr>
          <p:spPr>
            <a:xfrm>
              <a:off x="5672268"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2" name="object 28"/>
            <p:cNvSpPr/>
            <p:nvPr userDrawn="1"/>
          </p:nvSpPr>
          <p:spPr>
            <a:xfrm>
              <a:off x="6381111"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sp>
        <p:nvSpPr>
          <p:cNvPr id="4" name="Slide Number Placeholder 3"/>
          <p:cNvSpPr>
            <a:spLocks noGrp="1"/>
          </p:cNvSpPr>
          <p:nvPr>
            <p:ph type="sldNum" sz="quarter" idx="10"/>
          </p:nvPr>
        </p:nvSpPr>
        <p:spPr/>
        <p:txBody>
          <a:bodyPr/>
          <a:lstStyle/>
          <a:p>
            <a:fld id="{C9EBFD1A-B7A0-466A-B83C-FDA8DD378B8A}" type="slidenum">
              <a:rPr lang="en-US" smtClean="0"/>
              <a:pPr/>
              <a:t>‹#›</a:t>
            </a:fld>
            <a:endParaRPr lang="en-US" dirty="0"/>
          </a:p>
        </p:txBody>
      </p:sp>
      <p:cxnSp>
        <p:nvCxnSpPr>
          <p:cNvPr id="31" name="Straight Connector 30"/>
          <p:cNvCxnSpPr/>
          <p:nvPr userDrawn="1"/>
        </p:nvCxnSpPr>
        <p:spPr>
          <a:xfrm>
            <a:off x="10529033" y="5961131"/>
            <a:ext cx="0" cy="548640"/>
          </a:xfrm>
          <a:prstGeom prst="line">
            <a:avLst/>
          </a:prstGeom>
          <a:noFill/>
          <a:ln w="12700" cap="flat">
            <a:solidFill>
              <a:schemeClr val="accent1">
                <a:lumMod val="60000"/>
                <a:lumOff val="40000"/>
              </a:schemeClr>
            </a:solidFill>
            <a:prstDash val="solid"/>
            <a:round/>
          </a:ln>
          <a:effectLst/>
          <a:sp3d/>
        </p:spPr>
        <p:style>
          <a:lnRef idx="0">
            <a:scrgbClr r="0" g="0" b="0"/>
          </a:lnRef>
          <a:fillRef idx="0">
            <a:scrgbClr r="0" g="0" b="0"/>
          </a:fillRef>
          <a:effectRef idx="0">
            <a:scrgbClr r="0" g="0" b="0"/>
          </a:effectRef>
          <a:fontRef idx="none"/>
        </p:style>
      </p:cxnSp>
      <p:pic>
        <p:nvPicPr>
          <p:cNvPr id="32" name="Picture 6" descr="Image result for hersheys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212222" y="6070180"/>
            <a:ext cx="1213317" cy="43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35592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H Series3">
    <p:bg>
      <p:bgRef idx="1001">
        <a:schemeClr val="bg1"/>
      </p:bgRef>
    </p:bg>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36021" y="5961131"/>
            <a:ext cx="1077987" cy="548640"/>
          </a:xfrm>
          <a:prstGeom prst="rect">
            <a:avLst/>
          </a:prstGeom>
        </p:spPr>
      </p:pic>
      <p:sp>
        <p:nvSpPr>
          <p:cNvPr id="3" name="Title 2"/>
          <p:cNvSpPr>
            <a:spLocks noGrp="1"/>
          </p:cNvSpPr>
          <p:nvPr>
            <p:ph type="title" hasCustomPrompt="1"/>
          </p:nvPr>
        </p:nvSpPr>
        <p:spPr>
          <a:xfrm>
            <a:off x="2128052" y="2127124"/>
            <a:ext cx="9353585" cy="369332"/>
          </a:xfrm>
        </p:spPr>
        <p:txBody>
          <a:bodyPr wrap="square" anchor="b">
            <a:spAutoFit/>
          </a:bodyPr>
          <a:lstStyle>
            <a:lvl1pPr>
              <a:defRPr>
                <a:solidFill>
                  <a:srgbClr val="000000"/>
                </a:solidFill>
              </a:defRPr>
            </a:lvl1pPr>
          </a:lstStyle>
          <a:p>
            <a:r>
              <a:rPr lang="en-US" dirty="0"/>
              <a:t>Title text</a:t>
            </a:r>
          </a:p>
        </p:txBody>
      </p:sp>
      <p:grpSp>
        <p:nvGrpSpPr>
          <p:cNvPr id="2" name="Group 1"/>
          <p:cNvGrpSpPr/>
          <p:nvPr userDrawn="1"/>
        </p:nvGrpSpPr>
        <p:grpSpPr>
          <a:xfrm>
            <a:off x="1524" y="2853312"/>
            <a:ext cx="12188952" cy="1151376"/>
            <a:chOff x="1524" y="2853312"/>
            <a:chExt cx="12188952" cy="1151376"/>
          </a:xfrm>
          <a:solidFill>
            <a:srgbClr val="B8B8B8"/>
          </a:solidFill>
        </p:grpSpPr>
        <p:sp>
          <p:nvSpPr>
            <p:cNvPr id="25" name="object 8"/>
            <p:cNvSpPr/>
            <p:nvPr userDrawn="1"/>
          </p:nvSpPr>
          <p:spPr>
            <a:xfrm>
              <a:off x="71036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6" name="object 9"/>
            <p:cNvSpPr/>
            <p:nvPr userDrawn="1"/>
          </p:nvSpPr>
          <p:spPr>
            <a:xfrm>
              <a:off x="1524" y="2853312"/>
              <a:ext cx="138630" cy="1151376"/>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27" name="object 20"/>
            <p:cNvSpPr/>
            <p:nvPr userDrawn="1"/>
          </p:nvSpPr>
          <p:spPr>
            <a:xfrm>
              <a:off x="12051846"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28" name="object 21"/>
            <p:cNvSpPr/>
            <p:nvPr userDrawn="1"/>
          </p:nvSpPr>
          <p:spPr>
            <a:xfrm>
              <a:off x="11343013"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30" name="object 3"/>
            <p:cNvSpPr/>
            <p:nvPr userDrawn="1"/>
          </p:nvSpPr>
          <p:spPr>
            <a:xfrm>
              <a:off x="4254582"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0" name="object 4"/>
            <p:cNvSpPr/>
            <p:nvPr userDrawn="1"/>
          </p:nvSpPr>
          <p:spPr>
            <a:xfrm>
              <a:off x="3545739"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1" name="object 5"/>
            <p:cNvSpPr/>
            <p:nvPr userDrawn="1"/>
          </p:nvSpPr>
          <p:spPr>
            <a:xfrm>
              <a:off x="2836896"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2" name="object 6"/>
            <p:cNvSpPr/>
            <p:nvPr userDrawn="1"/>
          </p:nvSpPr>
          <p:spPr>
            <a:xfrm>
              <a:off x="2128053"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sp>
          <p:nvSpPr>
            <p:cNvPr id="53" name="object 7"/>
            <p:cNvSpPr/>
            <p:nvPr userDrawn="1"/>
          </p:nvSpPr>
          <p:spPr>
            <a:xfrm>
              <a:off x="141921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4" name="object 22"/>
            <p:cNvSpPr/>
            <p:nvPr userDrawn="1"/>
          </p:nvSpPr>
          <p:spPr>
            <a:xfrm>
              <a:off x="10634170"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5" name="object 23"/>
            <p:cNvSpPr/>
            <p:nvPr userDrawn="1"/>
          </p:nvSpPr>
          <p:spPr>
            <a:xfrm>
              <a:off x="992532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6" name="object 24"/>
            <p:cNvSpPr/>
            <p:nvPr userDrawn="1"/>
          </p:nvSpPr>
          <p:spPr>
            <a:xfrm>
              <a:off x="9216484"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dirty="0"/>
            </a:p>
          </p:txBody>
        </p:sp>
        <p:sp>
          <p:nvSpPr>
            <p:cNvPr id="57" name="object 25"/>
            <p:cNvSpPr/>
            <p:nvPr userDrawn="1"/>
          </p:nvSpPr>
          <p:spPr>
            <a:xfrm>
              <a:off x="850764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8" name="object 26"/>
            <p:cNvSpPr/>
            <p:nvPr userDrawn="1"/>
          </p:nvSpPr>
          <p:spPr>
            <a:xfrm>
              <a:off x="779879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59" name="object 28"/>
            <p:cNvSpPr/>
            <p:nvPr userDrawn="1"/>
          </p:nvSpPr>
          <p:spPr>
            <a:xfrm>
              <a:off x="4963425"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0" name="object 28"/>
            <p:cNvSpPr/>
            <p:nvPr userDrawn="1"/>
          </p:nvSpPr>
          <p:spPr>
            <a:xfrm>
              <a:off x="7089954"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1" name="object 3"/>
            <p:cNvSpPr/>
            <p:nvPr userDrawn="1"/>
          </p:nvSpPr>
          <p:spPr>
            <a:xfrm>
              <a:off x="5672268"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sp>
          <p:nvSpPr>
            <p:cNvPr id="62" name="object 28"/>
            <p:cNvSpPr/>
            <p:nvPr userDrawn="1"/>
          </p:nvSpPr>
          <p:spPr>
            <a:xfrm>
              <a:off x="6381111"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dirty="0"/>
            </a:p>
          </p:txBody>
        </p:sp>
      </p:grpSp>
      <p:sp>
        <p:nvSpPr>
          <p:cNvPr id="4" name="Slide Number Placeholder 3"/>
          <p:cNvSpPr>
            <a:spLocks noGrp="1"/>
          </p:cNvSpPr>
          <p:nvPr>
            <p:ph type="sldNum" sz="quarter" idx="10"/>
          </p:nvPr>
        </p:nvSpPr>
        <p:spPr/>
        <p:txBody>
          <a:bodyPr/>
          <a:lstStyle/>
          <a:p>
            <a:fld id="{C9EBFD1A-B7A0-466A-B83C-FDA8DD378B8A}" type="slidenum">
              <a:rPr lang="en-US" smtClean="0"/>
              <a:pPr/>
              <a:t>‹#›</a:t>
            </a:fld>
            <a:endParaRPr lang="en-US" dirty="0"/>
          </a:p>
        </p:txBody>
      </p:sp>
      <p:cxnSp>
        <p:nvCxnSpPr>
          <p:cNvPr id="31" name="Straight Connector 30"/>
          <p:cNvCxnSpPr/>
          <p:nvPr userDrawn="1"/>
        </p:nvCxnSpPr>
        <p:spPr>
          <a:xfrm>
            <a:off x="10529033" y="5961131"/>
            <a:ext cx="0" cy="548640"/>
          </a:xfrm>
          <a:prstGeom prst="line">
            <a:avLst/>
          </a:prstGeom>
          <a:noFill/>
          <a:ln w="12700" cap="flat">
            <a:solidFill>
              <a:schemeClr val="accent1">
                <a:lumMod val="60000"/>
                <a:lumOff val="40000"/>
              </a:schemeClr>
            </a:solidFill>
            <a:prstDash val="solid"/>
            <a:round/>
          </a:ln>
          <a:effectLst/>
          <a:sp3d/>
        </p:spPr>
        <p:style>
          <a:lnRef idx="0">
            <a:scrgbClr r="0" g="0" b="0"/>
          </a:lnRef>
          <a:fillRef idx="0">
            <a:scrgbClr r="0" g="0" b="0"/>
          </a:fillRef>
          <a:effectRef idx="0">
            <a:scrgbClr r="0" g="0" b="0"/>
          </a:effectRef>
          <a:fontRef idx="none"/>
        </p:style>
      </p:cxnSp>
      <p:pic>
        <p:nvPicPr>
          <p:cNvPr id="32" name="Picture 6" descr="Image result for hersheys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212222" y="6070180"/>
            <a:ext cx="1213317" cy="43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52630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H Series4">
    <p:bg>
      <p:bgRef idx="1001">
        <a:schemeClr val="bg1"/>
      </p:bgRef>
    </p:bg>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36021" y="5961131"/>
            <a:ext cx="1077987" cy="548640"/>
          </a:xfrm>
          <a:prstGeom prst="rect">
            <a:avLst/>
          </a:prstGeom>
        </p:spPr>
      </p:pic>
      <p:sp>
        <p:nvSpPr>
          <p:cNvPr id="3" name="Title 2"/>
          <p:cNvSpPr>
            <a:spLocks noGrp="1"/>
          </p:cNvSpPr>
          <p:nvPr>
            <p:ph type="title" hasCustomPrompt="1"/>
          </p:nvPr>
        </p:nvSpPr>
        <p:spPr>
          <a:xfrm>
            <a:off x="2836876" y="2127124"/>
            <a:ext cx="8644761" cy="369332"/>
          </a:xfrm>
        </p:spPr>
        <p:txBody>
          <a:bodyPr wrap="square" anchor="b">
            <a:spAutoFit/>
          </a:bodyPr>
          <a:lstStyle>
            <a:lvl1pPr>
              <a:defRPr>
                <a:solidFill>
                  <a:srgbClr val="000000"/>
                </a:solidFill>
              </a:defRPr>
            </a:lvl1pPr>
          </a:lstStyle>
          <a:p>
            <a:r>
              <a:rPr lang="en-US" dirty="0"/>
              <a:t>Title text</a:t>
            </a:r>
          </a:p>
        </p:txBody>
      </p:sp>
      <p:grpSp>
        <p:nvGrpSpPr>
          <p:cNvPr id="2" name="Group 1"/>
          <p:cNvGrpSpPr/>
          <p:nvPr userDrawn="1"/>
        </p:nvGrpSpPr>
        <p:grpSpPr>
          <a:xfrm>
            <a:off x="1524" y="2853312"/>
            <a:ext cx="12188952" cy="1151376"/>
            <a:chOff x="1524" y="2853312"/>
            <a:chExt cx="12188952" cy="1151376"/>
          </a:xfrm>
          <a:solidFill>
            <a:srgbClr val="B8B8B8"/>
          </a:solidFill>
        </p:grpSpPr>
        <p:sp>
          <p:nvSpPr>
            <p:cNvPr id="25" name="object 8"/>
            <p:cNvSpPr/>
            <p:nvPr userDrawn="1"/>
          </p:nvSpPr>
          <p:spPr>
            <a:xfrm>
              <a:off x="71036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26" name="object 9"/>
            <p:cNvSpPr/>
            <p:nvPr userDrawn="1"/>
          </p:nvSpPr>
          <p:spPr>
            <a:xfrm>
              <a:off x="1524" y="2853312"/>
              <a:ext cx="138630" cy="1151376"/>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27" name="object 20"/>
            <p:cNvSpPr/>
            <p:nvPr userDrawn="1"/>
          </p:nvSpPr>
          <p:spPr>
            <a:xfrm>
              <a:off x="12051846"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8" name="object 21"/>
            <p:cNvSpPr/>
            <p:nvPr userDrawn="1"/>
          </p:nvSpPr>
          <p:spPr>
            <a:xfrm>
              <a:off x="11343013"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0" name="object 3"/>
            <p:cNvSpPr/>
            <p:nvPr userDrawn="1"/>
          </p:nvSpPr>
          <p:spPr>
            <a:xfrm>
              <a:off x="4254582"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0" name="object 4"/>
            <p:cNvSpPr/>
            <p:nvPr userDrawn="1"/>
          </p:nvSpPr>
          <p:spPr>
            <a:xfrm>
              <a:off x="3545032"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51" name="object 5"/>
            <p:cNvSpPr/>
            <p:nvPr userDrawn="1"/>
          </p:nvSpPr>
          <p:spPr>
            <a:xfrm>
              <a:off x="2836876"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52" name="object 6"/>
            <p:cNvSpPr/>
            <p:nvPr userDrawn="1"/>
          </p:nvSpPr>
          <p:spPr>
            <a:xfrm>
              <a:off x="2128053"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3" name="object 7"/>
            <p:cNvSpPr/>
            <p:nvPr userDrawn="1"/>
          </p:nvSpPr>
          <p:spPr>
            <a:xfrm>
              <a:off x="141921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4" name="object 22"/>
            <p:cNvSpPr/>
            <p:nvPr userDrawn="1"/>
          </p:nvSpPr>
          <p:spPr>
            <a:xfrm>
              <a:off x="10634170"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55" name="object 23"/>
            <p:cNvSpPr/>
            <p:nvPr userDrawn="1"/>
          </p:nvSpPr>
          <p:spPr>
            <a:xfrm>
              <a:off x="992532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6" name="object 24"/>
            <p:cNvSpPr/>
            <p:nvPr userDrawn="1"/>
          </p:nvSpPr>
          <p:spPr>
            <a:xfrm>
              <a:off x="9216484"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57" name="object 25"/>
            <p:cNvSpPr/>
            <p:nvPr userDrawn="1"/>
          </p:nvSpPr>
          <p:spPr>
            <a:xfrm>
              <a:off x="850764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8" name="object 26"/>
            <p:cNvSpPr/>
            <p:nvPr userDrawn="1"/>
          </p:nvSpPr>
          <p:spPr>
            <a:xfrm>
              <a:off x="779879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9" name="object 28"/>
            <p:cNvSpPr/>
            <p:nvPr userDrawn="1"/>
          </p:nvSpPr>
          <p:spPr>
            <a:xfrm>
              <a:off x="4963425"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60" name="object 28"/>
            <p:cNvSpPr/>
            <p:nvPr userDrawn="1"/>
          </p:nvSpPr>
          <p:spPr>
            <a:xfrm>
              <a:off x="7089954"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61" name="object 3"/>
            <p:cNvSpPr/>
            <p:nvPr userDrawn="1"/>
          </p:nvSpPr>
          <p:spPr>
            <a:xfrm>
              <a:off x="5672268"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62" name="object 28"/>
            <p:cNvSpPr/>
            <p:nvPr userDrawn="1"/>
          </p:nvSpPr>
          <p:spPr>
            <a:xfrm>
              <a:off x="6381111"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sp>
        <p:nvSpPr>
          <p:cNvPr id="4" name="Slide Number Placeholder 3"/>
          <p:cNvSpPr>
            <a:spLocks noGrp="1"/>
          </p:cNvSpPr>
          <p:nvPr>
            <p:ph type="sldNum" sz="quarter" idx="10"/>
          </p:nvPr>
        </p:nvSpPr>
        <p:spPr/>
        <p:txBody>
          <a:bodyPr/>
          <a:lstStyle/>
          <a:p>
            <a:fld id="{C9EBFD1A-B7A0-466A-B83C-FDA8DD378B8A}" type="slidenum">
              <a:rPr lang="en-US" smtClean="0"/>
              <a:pPr/>
              <a:t>‹#›</a:t>
            </a:fld>
            <a:endParaRPr lang="en-US" dirty="0"/>
          </a:p>
        </p:txBody>
      </p:sp>
      <p:cxnSp>
        <p:nvCxnSpPr>
          <p:cNvPr id="24" name="Straight Connector 23"/>
          <p:cNvCxnSpPr/>
          <p:nvPr userDrawn="1"/>
        </p:nvCxnSpPr>
        <p:spPr>
          <a:xfrm>
            <a:off x="10529033" y="5918927"/>
            <a:ext cx="0" cy="548640"/>
          </a:xfrm>
          <a:prstGeom prst="line">
            <a:avLst/>
          </a:prstGeom>
          <a:noFill/>
          <a:ln w="12700" cap="flat">
            <a:solidFill>
              <a:schemeClr val="accent1">
                <a:lumMod val="60000"/>
                <a:lumOff val="40000"/>
              </a:schemeClr>
            </a:solidFill>
            <a:prstDash val="solid"/>
            <a:round/>
          </a:ln>
          <a:effectLst/>
          <a:sp3d/>
        </p:spPr>
        <p:style>
          <a:lnRef idx="0">
            <a:scrgbClr r="0" g="0" b="0"/>
          </a:lnRef>
          <a:fillRef idx="0">
            <a:scrgbClr r="0" g="0" b="0"/>
          </a:fillRef>
          <a:effectRef idx="0">
            <a:scrgbClr r="0" g="0" b="0"/>
          </a:effectRef>
          <a:fontRef idx="none"/>
        </p:style>
      </p:cxnSp>
      <p:pic>
        <p:nvPicPr>
          <p:cNvPr id="31" name="Picture 6" descr="Image result for hersheys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212222" y="6027976"/>
            <a:ext cx="1213317" cy="43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2689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H Series6">
    <p:bg>
      <p:bgRef idx="1001">
        <a:schemeClr val="bg1"/>
      </p:bgRef>
    </p:bg>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36021" y="5961131"/>
            <a:ext cx="1077987" cy="548640"/>
          </a:xfrm>
          <a:prstGeom prst="rect">
            <a:avLst/>
          </a:prstGeom>
        </p:spPr>
      </p:pic>
      <p:sp>
        <p:nvSpPr>
          <p:cNvPr id="3" name="Title 2"/>
          <p:cNvSpPr>
            <a:spLocks noGrp="1"/>
          </p:cNvSpPr>
          <p:nvPr>
            <p:ph type="title" hasCustomPrompt="1"/>
          </p:nvPr>
        </p:nvSpPr>
        <p:spPr>
          <a:xfrm>
            <a:off x="4254581" y="2127124"/>
            <a:ext cx="7227056" cy="369332"/>
          </a:xfrm>
        </p:spPr>
        <p:txBody>
          <a:bodyPr wrap="square" anchor="b">
            <a:spAutoFit/>
          </a:bodyPr>
          <a:lstStyle>
            <a:lvl1pPr>
              <a:defRPr>
                <a:solidFill>
                  <a:srgbClr val="000000"/>
                </a:solidFill>
              </a:defRPr>
            </a:lvl1pPr>
          </a:lstStyle>
          <a:p>
            <a:r>
              <a:rPr lang="en-US" dirty="0"/>
              <a:t>Title text</a:t>
            </a:r>
          </a:p>
        </p:txBody>
      </p:sp>
      <p:grpSp>
        <p:nvGrpSpPr>
          <p:cNvPr id="2" name="Group 1"/>
          <p:cNvGrpSpPr/>
          <p:nvPr userDrawn="1"/>
        </p:nvGrpSpPr>
        <p:grpSpPr>
          <a:xfrm>
            <a:off x="1524" y="2853312"/>
            <a:ext cx="12188952" cy="1151376"/>
            <a:chOff x="1524" y="2853312"/>
            <a:chExt cx="12188952" cy="1151376"/>
          </a:xfrm>
          <a:solidFill>
            <a:srgbClr val="B8B8B8"/>
          </a:solidFill>
        </p:grpSpPr>
        <p:sp>
          <p:nvSpPr>
            <p:cNvPr id="25" name="object 8"/>
            <p:cNvSpPr/>
            <p:nvPr userDrawn="1"/>
          </p:nvSpPr>
          <p:spPr>
            <a:xfrm>
              <a:off x="71036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26" name="object 9"/>
            <p:cNvSpPr/>
            <p:nvPr userDrawn="1"/>
          </p:nvSpPr>
          <p:spPr>
            <a:xfrm>
              <a:off x="1524" y="2853312"/>
              <a:ext cx="138630" cy="1151376"/>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27" name="object 20"/>
            <p:cNvSpPr/>
            <p:nvPr userDrawn="1"/>
          </p:nvSpPr>
          <p:spPr>
            <a:xfrm>
              <a:off x="12051846"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8" name="object 21"/>
            <p:cNvSpPr/>
            <p:nvPr userDrawn="1"/>
          </p:nvSpPr>
          <p:spPr>
            <a:xfrm>
              <a:off x="11343013"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0" name="object 3"/>
            <p:cNvSpPr/>
            <p:nvPr userDrawn="1"/>
          </p:nvSpPr>
          <p:spPr>
            <a:xfrm>
              <a:off x="354573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0" name="object 4"/>
            <p:cNvSpPr/>
            <p:nvPr userDrawn="1"/>
          </p:nvSpPr>
          <p:spPr>
            <a:xfrm>
              <a:off x="2836895"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51" name="object 5"/>
            <p:cNvSpPr/>
            <p:nvPr userDrawn="1"/>
          </p:nvSpPr>
          <p:spPr>
            <a:xfrm>
              <a:off x="4254581"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52" name="object 6"/>
            <p:cNvSpPr/>
            <p:nvPr userDrawn="1"/>
          </p:nvSpPr>
          <p:spPr>
            <a:xfrm>
              <a:off x="2128053"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3" name="object 7"/>
            <p:cNvSpPr/>
            <p:nvPr userDrawn="1"/>
          </p:nvSpPr>
          <p:spPr>
            <a:xfrm>
              <a:off x="141921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4" name="object 22"/>
            <p:cNvSpPr/>
            <p:nvPr userDrawn="1"/>
          </p:nvSpPr>
          <p:spPr>
            <a:xfrm>
              <a:off x="10634170"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55" name="object 23"/>
            <p:cNvSpPr/>
            <p:nvPr userDrawn="1"/>
          </p:nvSpPr>
          <p:spPr>
            <a:xfrm>
              <a:off x="992532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6" name="object 24"/>
            <p:cNvSpPr/>
            <p:nvPr userDrawn="1"/>
          </p:nvSpPr>
          <p:spPr>
            <a:xfrm>
              <a:off x="9216484" y="2853312"/>
              <a:ext cx="138630" cy="1151376"/>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57" name="object 25"/>
            <p:cNvSpPr/>
            <p:nvPr userDrawn="1"/>
          </p:nvSpPr>
          <p:spPr>
            <a:xfrm>
              <a:off x="8507640"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8" name="object 26"/>
            <p:cNvSpPr/>
            <p:nvPr userDrawn="1"/>
          </p:nvSpPr>
          <p:spPr>
            <a:xfrm>
              <a:off x="7798797"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59" name="object 28"/>
            <p:cNvSpPr/>
            <p:nvPr userDrawn="1"/>
          </p:nvSpPr>
          <p:spPr>
            <a:xfrm>
              <a:off x="4963425"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60" name="object 28"/>
            <p:cNvSpPr/>
            <p:nvPr userDrawn="1"/>
          </p:nvSpPr>
          <p:spPr>
            <a:xfrm>
              <a:off x="7089954"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61" name="object 3"/>
            <p:cNvSpPr/>
            <p:nvPr userDrawn="1"/>
          </p:nvSpPr>
          <p:spPr>
            <a:xfrm>
              <a:off x="5672268"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62" name="object 28"/>
            <p:cNvSpPr/>
            <p:nvPr userDrawn="1"/>
          </p:nvSpPr>
          <p:spPr>
            <a:xfrm>
              <a:off x="6381111" y="2853312"/>
              <a:ext cx="138630" cy="1151376"/>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sp>
        <p:nvSpPr>
          <p:cNvPr id="4" name="Slide Number Placeholder 3"/>
          <p:cNvSpPr>
            <a:spLocks noGrp="1"/>
          </p:cNvSpPr>
          <p:nvPr>
            <p:ph type="sldNum" sz="quarter" idx="10"/>
          </p:nvPr>
        </p:nvSpPr>
        <p:spPr/>
        <p:txBody>
          <a:bodyPr/>
          <a:lstStyle/>
          <a:p>
            <a:fld id="{C9EBFD1A-B7A0-466A-B83C-FDA8DD378B8A}" type="slidenum">
              <a:rPr lang="en-US" smtClean="0"/>
              <a:pPr/>
              <a:t>‹#›</a:t>
            </a:fld>
            <a:endParaRPr lang="en-US" dirty="0"/>
          </a:p>
        </p:txBody>
      </p:sp>
      <p:cxnSp>
        <p:nvCxnSpPr>
          <p:cNvPr id="24" name="Straight Connector 23"/>
          <p:cNvCxnSpPr/>
          <p:nvPr userDrawn="1"/>
        </p:nvCxnSpPr>
        <p:spPr>
          <a:xfrm>
            <a:off x="10529033" y="5918927"/>
            <a:ext cx="0" cy="548640"/>
          </a:xfrm>
          <a:prstGeom prst="line">
            <a:avLst/>
          </a:prstGeom>
          <a:noFill/>
          <a:ln w="12700" cap="flat">
            <a:solidFill>
              <a:schemeClr val="accent1">
                <a:lumMod val="60000"/>
                <a:lumOff val="40000"/>
              </a:schemeClr>
            </a:solidFill>
            <a:prstDash val="solid"/>
            <a:round/>
          </a:ln>
          <a:effectLst/>
          <a:sp3d/>
        </p:spPr>
        <p:style>
          <a:lnRef idx="0">
            <a:scrgbClr r="0" g="0" b="0"/>
          </a:lnRef>
          <a:fillRef idx="0">
            <a:scrgbClr r="0" g="0" b="0"/>
          </a:fillRef>
          <a:effectRef idx="0">
            <a:scrgbClr r="0" g="0" b="0"/>
          </a:effectRef>
          <a:fontRef idx="none"/>
        </p:style>
      </p:cxnSp>
      <p:pic>
        <p:nvPicPr>
          <p:cNvPr id="31" name="Picture 6" descr="Image result for hersheys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212222" y="6027976"/>
            <a:ext cx="1213317" cy="43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9952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1" name="Title 2"/>
          <p:cNvSpPr>
            <a:spLocks noGrp="1"/>
          </p:cNvSpPr>
          <p:nvPr>
            <p:ph type="title"/>
          </p:nvPr>
        </p:nvSpPr>
        <p:spPr>
          <a:xfrm>
            <a:off x="306645" y="142316"/>
            <a:ext cx="11757975" cy="514636"/>
          </a:xfrm>
          <a:prstGeom prst="rect">
            <a:avLst/>
          </a:prstGeom>
        </p:spPr>
        <p:txBody>
          <a:bodyPr/>
          <a:lstStyle>
            <a:lvl1pPr algn="l" defTabSz="1219140" rtl="0" eaLnBrk="1" latinLnBrk="0" hangingPunct="1">
              <a:spcBef>
                <a:spcPct val="0"/>
              </a:spcBef>
              <a:buNone/>
              <a:defRPr lang="en-US" sz="3000" b="0" kern="1200" dirty="0">
                <a:solidFill>
                  <a:srgbClr val="0070C0"/>
                </a:solidFill>
                <a:latin typeface="+mj-lt"/>
                <a:ea typeface="+mj-ea"/>
                <a:cs typeface="Arial" pitchFamily="34" charset="0"/>
              </a:defRPr>
            </a:lvl1pPr>
          </a:lstStyle>
          <a:p>
            <a:endParaRPr lang="en-US" dirty="0"/>
          </a:p>
        </p:txBody>
      </p:sp>
      <p:cxnSp>
        <p:nvCxnSpPr>
          <p:cNvPr id="12" name="Straight Connector 11"/>
          <p:cNvCxnSpPr/>
          <p:nvPr userDrawn="1"/>
        </p:nvCxnSpPr>
        <p:spPr>
          <a:xfrm>
            <a:off x="11085624" y="6359567"/>
            <a:ext cx="0" cy="365760"/>
          </a:xfrm>
          <a:prstGeom prst="line">
            <a:avLst/>
          </a:prstGeom>
          <a:noFill/>
          <a:ln w="12700" cap="flat">
            <a:solidFill>
              <a:schemeClr val="accent1">
                <a:lumMod val="60000"/>
                <a:lumOff val="40000"/>
              </a:schemeClr>
            </a:solidFill>
            <a:prstDash val="solid"/>
            <a:round/>
          </a:ln>
          <a:effectLst/>
          <a:sp3d/>
        </p:spPr>
        <p:style>
          <a:lnRef idx="0">
            <a:scrgbClr r="0" g="0" b="0"/>
          </a:lnRef>
          <a:fillRef idx="0">
            <a:scrgbClr r="0" g="0" b="0"/>
          </a:fillRef>
          <a:effectRef idx="0">
            <a:scrgbClr r="0" g="0" b="0"/>
          </a:effectRef>
          <a:fontRef idx="none"/>
        </p:style>
      </p:cxnSp>
      <p:pic>
        <p:nvPicPr>
          <p:cNvPr id="15" name="Picture 6" descr="Image result for hersheys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86359" y="6424639"/>
            <a:ext cx="798738" cy="28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82034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3840" y="181858"/>
            <a:ext cx="11704320" cy="369332"/>
          </a:xfrm>
          <a:prstGeom prst="rect">
            <a:avLst/>
          </a:prstGeom>
        </p:spPr>
        <p:txBody>
          <a:bodyPr vert="horz" lIns="91440" tIns="45720" rIns="91440" bIns="45720" rtlCol="0" anchor="t">
            <a:spAutoFit/>
          </a:bodyPr>
          <a:lstStyle/>
          <a:p>
            <a:r>
              <a:rPr lang="en-US" dirty="0"/>
              <a:t>Click to edit Master title style</a:t>
            </a:r>
          </a:p>
        </p:txBody>
      </p:sp>
      <p:sp>
        <p:nvSpPr>
          <p:cNvPr id="3" name="Text Placeholder 2"/>
          <p:cNvSpPr>
            <a:spLocks noGrp="1"/>
          </p:cNvSpPr>
          <p:nvPr>
            <p:ph type="body" idx="1"/>
          </p:nvPr>
        </p:nvSpPr>
        <p:spPr>
          <a:xfrm>
            <a:off x="243840" y="809850"/>
            <a:ext cx="11704320" cy="530352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243840" y="6461611"/>
            <a:ext cx="218008" cy="215444"/>
          </a:xfrm>
          <a:prstGeom prst="rect">
            <a:avLst/>
          </a:prstGeom>
        </p:spPr>
        <p:txBody>
          <a:bodyPr vert="horz" wrap="none" lIns="0" tIns="0" rIns="0" bIns="0" rtlCol="0" anchor="ctr">
            <a:spAutoFit/>
          </a:bodyPr>
          <a:lstStyle>
            <a:lvl1pPr algn="l">
              <a:defRPr sz="1400" b="0">
                <a:solidFill>
                  <a:schemeClr val="bg2">
                    <a:lumMod val="50000"/>
                  </a:schemeClr>
                </a:solidFill>
                <a:latin typeface="Arial" pitchFamily="34" charset="0"/>
                <a:cs typeface="Arial" pitchFamily="34" charset="0"/>
              </a:defRPr>
            </a:lvl1pPr>
          </a:lstStyle>
          <a:p>
            <a:fld id="{C9EBFD1A-B7A0-466A-B83C-FDA8DD378B8A}" type="slidenum">
              <a:rPr lang="en-US" smtClean="0"/>
              <a:pPr/>
              <a:t>‹#›</a:t>
            </a:fld>
            <a:endParaRPr lang="en-US" dirty="0"/>
          </a:p>
        </p:txBody>
      </p:sp>
      <p:sp>
        <p:nvSpPr>
          <p:cNvPr id="5" name="object 20"/>
          <p:cNvSpPr/>
          <p:nvPr userDrawn="1"/>
        </p:nvSpPr>
        <p:spPr>
          <a:xfrm>
            <a:off x="12087799" y="2996284"/>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dirty="0"/>
          </a:p>
        </p:txBody>
      </p:sp>
      <p:sp>
        <p:nvSpPr>
          <p:cNvPr id="7" name="object 9"/>
          <p:cNvSpPr/>
          <p:nvPr userDrawn="1"/>
        </p:nvSpPr>
        <p:spPr>
          <a:xfrm>
            <a:off x="0" y="2996284"/>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dirty="0"/>
          </a:p>
        </p:txBody>
      </p:sp>
      <p:pic>
        <p:nvPicPr>
          <p:cNvPr id="8" name="Picture 7"/>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11229502" y="6386453"/>
            <a:ext cx="718658" cy="365760"/>
          </a:xfrm>
          <a:prstGeom prst="rect">
            <a:avLst/>
          </a:prstGeom>
        </p:spPr>
      </p:pic>
    </p:spTree>
    <p:extLst>
      <p:ext uri="{BB962C8B-B14F-4D97-AF65-F5344CB8AC3E}">
        <p14:creationId xmlns:p14="http://schemas.microsoft.com/office/powerpoint/2010/main" val="186461603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1" r:id="rId3"/>
    <p:sldLayoutId id="2147483712" r:id="rId4"/>
    <p:sldLayoutId id="2147483713" r:id="rId5"/>
    <p:sldLayoutId id="2147483714" r:id="rId6"/>
    <p:sldLayoutId id="2147483733" r:id="rId7"/>
    <p:sldLayoutId id="2147483732" r:id="rId8"/>
    <p:sldLayoutId id="2147483730" r:id="rId9"/>
    <p:sldLayoutId id="2147483734" r:id="rId10"/>
  </p:sldLayoutIdLst>
  <p:hf hdr="0" ftr="0" dt="0"/>
  <p:txStyles>
    <p:titleStyle>
      <a:lvl1pPr algn="l" defTabSz="1219170" rtl="0" eaLnBrk="1" latinLnBrk="0" hangingPunct="1">
        <a:lnSpc>
          <a:spcPct val="90000"/>
        </a:lnSpc>
        <a:spcBef>
          <a:spcPct val="0"/>
        </a:spcBef>
        <a:buNone/>
        <a:defRPr sz="2000" b="0" kern="1200">
          <a:solidFill>
            <a:srgbClr val="000000"/>
          </a:solidFill>
          <a:latin typeface="Arial" pitchFamily="34" charset="0"/>
          <a:ea typeface="+mj-ea"/>
          <a:cs typeface="Arial" pitchFamily="34" charset="0"/>
        </a:defRPr>
      </a:lvl1pPr>
    </p:titleStyle>
    <p:bodyStyle>
      <a:lvl1pPr marL="171450"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1pPr>
      <a:lvl2pPr marL="480476"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2pPr>
      <a:lvl3pPr marL="781034"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3pPr>
      <a:lvl4pPr marL="1159908"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4pPr>
      <a:lvl5pPr marL="1390619" indent="-171450" algn="l" defTabSz="1219170" rtl="0" eaLnBrk="1" latinLnBrk="0" hangingPunct="1">
        <a:lnSpc>
          <a:spcPct val="100000"/>
        </a:lnSpc>
        <a:spcBef>
          <a:spcPts val="500"/>
        </a:spcBef>
        <a:spcAft>
          <a:spcPts val="0"/>
        </a:spcAft>
        <a:buClr>
          <a:srgbClr val="525457"/>
        </a:buClr>
        <a:buFont typeface="Arial" panose="020B0604020202020204" pitchFamily="34" charset="0"/>
        <a:buChar char="•"/>
        <a:defRPr sz="1200" kern="1200">
          <a:solidFill>
            <a:srgbClr val="525457"/>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32327" y="1471090"/>
            <a:ext cx="4553321" cy="548648"/>
          </a:xfrm>
        </p:spPr>
        <p:txBody>
          <a:bodyPr>
            <a:noAutofit/>
          </a:bodyPr>
          <a:lstStyle>
            <a:lvl1pPr>
              <a:defRPr sz="2500"/>
            </a:lvl1pPr>
          </a:lstStyle>
          <a:p>
            <a:r>
              <a:rPr lang="en-US" sz="4400" dirty="0">
                <a:solidFill>
                  <a:schemeClr val="bg1"/>
                </a:solidFill>
              </a:rPr>
              <a:t>Infosys Solution Approach to</a:t>
            </a:r>
            <a:br>
              <a:rPr lang="en-US" sz="4400" dirty="0">
                <a:solidFill>
                  <a:schemeClr val="bg1"/>
                </a:solidFill>
              </a:rPr>
            </a:br>
            <a:r>
              <a:rPr lang="en-US" sz="4400" dirty="0">
                <a:solidFill>
                  <a:schemeClr val="bg1"/>
                </a:solidFill>
              </a:rPr>
              <a:t>BI Modernization</a:t>
            </a:r>
            <a:br>
              <a:rPr lang="en-US" sz="4400" dirty="0">
                <a:solidFill>
                  <a:schemeClr val="bg1"/>
                </a:solidFill>
              </a:rPr>
            </a:br>
            <a:endParaRPr lang="en-US" sz="4400" dirty="0">
              <a:solidFill>
                <a:schemeClr val="bg1"/>
              </a:solidFill>
            </a:endParaRPr>
          </a:p>
        </p:txBody>
      </p:sp>
      <p:sp>
        <p:nvSpPr>
          <p:cNvPr id="7" name="object 2"/>
          <p:cNvSpPr/>
          <p:nvPr/>
        </p:nvSpPr>
        <p:spPr>
          <a:xfrm>
            <a:off x="5828963" y="1102098"/>
            <a:ext cx="1110651" cy="4613149"/>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F1592D">
              <a:alpha val="43000"/>
            </a:srgbClr>
          </a:solidFill>
        </p:spPr>
        <p:txBody>
          <a:bodyPr wrap="square" lIns="0" tIns="0" rIns="0" bIns="0" rtlCol="0"/>
          <a:lstStyle/>
          <a:p>
            <a:endParaRPr sz="2400" dirty="0"/>
          </a:p>
        </p:txBody>
      </p:sp>
      <p:sp>
        <p:nvSpPr>
          <p:cNvPr id="8" name="object 2"/>
          <p:cNvSpPr/>
          <p:nvPr/>
        </p:nvSpPr>
        <p:spPr>
          <a:xfrm>
            <a:off x="5828963" y="1102098"/>
            <a:ext cx="1110651" cy="4613149"/>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F1592D">
              <a:alpha val="30196"/>
            </a:srgbClr>
          </a:solidFill>
        </p:spPr>
        <p:txBody>
          <a:bodyPr wrap="square" lIns="0" tIns="0" rIns="0" bIns="0" rtlCol="0"/>
          <a:lstStyle/>
          <a:p>
            <a:endParaRPr sz="2400" dirty="0"/>
          </a:p>
        </p:txBody>
      </p:sp>
      <p:pic>
        <p:nvPicPr>
          <p:cNvPr id="15" name="Picture 14"/>
          <p:cNvPicPr>
            <a:picLocks noChangeAspect="1"/>
          </p:cNvPicPr>
          <p:nvPr/>
        </p:nvPicPr>
        <p:blipFill>
          <a:blip r:embed="rId3">
            <a:biLevel thresh="25000"/>
          </a:blip>
          <a:stretch>
            <a:fillRect/>
          </a:stretch>
        </p:blipFill>
        <p:spPr>
          <a:xfrm>
            <a:off x="10713113" y="6015481"/>
            <a:ext cx="1212887" cy="620353"/>
          </a:xfrm>
          <a:prstGeom prst="rect">
            <a:avLst/>
          </a:prstGeom>
        </p:spPr>
      </p:pic>
      <p:pic>
        <p:nvPicPr>
          <p:cNvPr id="9" name="Picture 8" descr="Image result for hersheys logo"/>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8856648" y="6036104"/>
            <a:ext cx="1655317" cy="59973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Placeholder 2"/>
          <p:cNvPicPr>
            <a:picLocks noGrp="1" noChangeAspect="1"/>
          </p:cNvPicPr>
          <p:nvPr>
            <p:ph type="pic" sz="quarter" idx="10"/>
          </p:nvPr>
        </p:nvPicPr>
        <p:blipFill>
          <a:blip r:embed="rId5"/>
          <a:srcRect t="110" b="110"/>
          <a:stretch>
            <a:fillRect/>
          </a:stretch>
        </p:blipFill>
        <p:spPr>
          <a:prstGeom prst="rect">
            <a:avLst/>
          </a:prstGeom>
        </p:spPr>
      </p:pic>
      <p:sp>
        <p:nvSpPr>
          <p:cNvPr id="10" name="TextBox 9"/>
          <p:cNvSpPr txBox="1"/>
          <p:nvPr/>
        </p:nvSpPr>
        <p:spPr>
          <a:xfrm>
            <a:off x="434053" y="2083968"/>
            <a:ext cx="8979863" cy="523220"/>
          </a:xfrm>
          <a:prstGeom prst="rect">
            <a:avLst/>
          </a:prstGeom>
          <a:noFill/>
        </p:spPr>
        <p:txBody>
          <a:bodyPr wrap="square" rtlCol="0">
            <a:spAutoFit/>
          </a:bodyPr>
          <a:lstStyle/>
          <a:p>
            <a:pPr marL="0" marR="0" lvl="0" indent="0" algn="l" defTabSz="1218956"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Hersheys Data Platform Setup : DEV Environment	</a:t>
            </a:r>
          </a:p>
        </p:txBody>
      </p:sp>
      <p:pic>
        <p:nvPicPr>
          <p:cNvPr id="11" name="Picture 10" descr="Image result for hersheys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29871" y="5296104"/>
            <a:ext cx="2710267" cy="9819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65582" y="5296104"/>
            <a:ext cx="1929358" cy="981944"/>
          </a:xfrm>
          <a:prstGeom prst="rect">
            <a:avLst/>
          </a:prstGeom>
        </p:spPr>
      </p:pic>
      <p:sp>
        <p:nvSpPr>
          <p:cNvPr id="14" name="TextBox 13"/>
          <p:cNvSpPr txBox="1"/>
          <p:nvPr/>
        </p:nvSpPr>
        <p:spPr>
          <a:xfrm>
            <a:off x="434053" y="2671419"/>
            <a:ext cx="8979863" cy="400110"/>
          </a:xfrm>
          <a:prstGeom prst="rect">
            <a:avLst/>
          </a:prstGeom>
          <a:noFill/>
        </p:spPr>
        <p:txBody>
          <a:bodyPr wrap="square" rtlCol="0">
            <a:spAutoFit/>
          </a:bodyPr>
          <a:lstStyle/>
          <a:p>
            <a:pPr marL="0" marR="0" lvl="0" indent="0" algn="l" defTabSz="1218956" rtl="0" eaLnBrk="1" fontAlgn="auto" latinLnBrk="0" hangingPunct="1">
              <a:lnSpc>
                <a:spcPct val="100000"/>
              </a:lnSpc>
              <a:spcBef>
                <a:spcPts val="0"/>
              </a:spcBef>
              <a:spcAft>
                <a:spcPts val="0"/>
              </a:spcAft>
              <a:buClrTx/>
              <a:buSzTx/>
              <a:buFontTx/>
              <a:buNone/>
              <a:tabLst/>
              <a:defRPr/>
            </a:pPr>
            <a:r>
              <a:rPr lang="en-US" sz="2000" i="1" dirty="0">
                <a:solidFill>
                  <a:prstClr val="white"/>
                </a:solidFill>
                <a:latin typeface="Arial" pitchFamily="34" charset="0"/>
                <a:cs typeface="Arial" pitchFamily="34" charset="0"/>
              </a:rPr>
              <a:t>Dec 28</a:t>
            </a:r>
            <a:r>
              <a:rPr kumimoji="0" lang="en-US" sz="2000" b="0" i="1" u="none" strike="noStrike" kern="1200" cap="none" spc="0" normalizeH="0" baseline="0" noProof="0" dirty="0">
                <a:ln>
                  <a:noFill/>
                </a:ln>
                <a:solidFill>
                  <a:prstClr val="white"/>
                </a:solidFill>
                <a:effectLst/>
                <a:uLnTx/>
                <a:uFillTx/>
                <a:latin typeface="Arial" pitchFamily="34" charset="0"/>
                <a:ea typeface="+mn-ea"/>
                <a:cs typeface="Arial" pitchFamily="34" charset="0"/>
              </a:rPr>
              <a:t>, 2021</a:t>
            </a:r>
          </a:p>
        </p:txBody>
      </p:sp>
    </p:spTree>
    <p:extLst>
      <p:ext uri="{BB962C8B-B14F-4D97-AF65-F5344CB8AC3E}">
        <p14:creationId xmlns:p14="http://schemas.microsoft.com/office/powerpoint/2010/main" val="3905478455"/>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32151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1065-A138-40F2-92E8-2B3DAF234DFD}"/>
              </a:ext>
            </a:extLst>
          </p:cNvPr>
          <p:cNvSpPr>
            <a:spLocks noGrp="1"/>
          </p:cNvSpPr>
          <p:nvPr>
            <p:ph type="title"/>
          </p:nvPr>
        </p:nvSpPr>
        <p:spPr>
          <a:xfrm>
            <a:off x="306645" y="142316"/>
            <a:ext cx="11757975" cy="535531"/>
          </a:xfrm>
        </p:spPr>
        <p:txBody>
          <a:bodyPr/>
          <a:lstStyle/>
          <a:p>
            <a:r>
              <a:rPr lang="en-US" sz="3200" b="1" dirty="0">
                <a:effectLst/>
                <a:ea typeface="Times New Roman" panose="02020603050405020304" pitchFamily="18" charset="0"/>
              </a:rPr>
              <a:t>Hershey Data Platform</a:t>
            </a:r>
            <a:endParaRPr lang="en-US" dirty="0"/>
          </a:p>
        </p:txBody>
      </p:sp>
      <p:pic>
        <p:nvPicPr>
          <p:cNvPr id="3" name="Picture 2">
            <a:extLst>
              <a:ext uri="{FF2B5EF4-FFF2-40B4-BE49-F238E27FC236}">
                <a16:creationId xmlns:a16="http://schemas.microsoft.com/office/drawing/2014/main" id="{06168701-0616-4675-A8FB-3E2BDE33FD93}"/>
              </a:ext>
            </a:extLst>
          </p:cNvPr>
          <p:cNvPicPr>
            <a:picLocks noChangeAspect="1"/>
          </p:cNvPicPr>
          <p:nvPr/>
        </p:nvPicPr>
        <p:blipFill>
          <a:blip r:embed="rId2"/>
          <a:stretch>
            <a:fillRect/>
          </a:stretch>
        </p:blipFill>
        <p:spPr>
          <a:xfrm>
            <a:off x="779252" y="911183"/>
            <a:ext cx="10633495" cy="5687188"/>
          </a:xfrm>
          <a:prstGeom prst="rect">
            <a:avLst/>
          </a:prstGeom>
        </p:spPr>
      </p:pic>
    </p:spTree>
    <p:extLst>
      <p:ext uri="{BB962C8B-B14F-4D97-AF65-F5344CB8AC3E}">
        <p14:creationId xmlns:p14="http://schemas.microsoft.com/office/powerpoint/2010/main" val="275121293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1065-A138-40F2-92E8-2B3DAF234DFD}"/>
              </a:ext>
            </a:extLst>
          </p:cNvPr>
          <p:cNvSpPr>
            <a:spLocks noGrp="1"/>
          </p:cNvSpPr>
          <p:nvPr>
            <p:ph type="title"/>
          </p:nvPr>
        </p:nvSpPr>
        <p:spPr>
          <a:xfrm>
            <a:off x="306645" y="142316"/>
            <a:ext cx="11757975" cy="535531"/>
          </a:xfrm>
        </p:spPr>
        <p:txBody>
          <a:bodyPr/>
          <a:lstStyle/>
          <a:p>
            <a:r>
              <a:rPr lang="en-US" sz="3200" b="1" dirty="0">
                <a:effectLst/>
                <a:ea typeface="Times New Roman" panose="02020603050405020304" pitchFamily="18" charset="0"/>
              </a:rPr>
              <a:t>Hershey Data Platform : DEV Env</a:t>
            </a:r>
            <a:r>
              <a:rPr lang="en-US" b="1" dirty="0"/>
              <a:t> Setup Activities</a:t>
            </a:r>
            <a:endParaRPr lang="en-US" dirty="0"/>
          </a:p>
        </p:txBody>
      </p:sp>
      <p:sp>
        <p:nvSpPr>
          <p:cNvPr id="4" name="TextBox 3">
            <a:extLst>
              <a:ext uri="{FF2B5EF4-FFF2-40B4-BE49-F238E27FC236}">
                <a16:creationId xmlns:a16="http://schemas.microsoft.com/office/drawing/2014/main" id="{0C4DF388-6B50-43FA-9514-CB09EFB5F315}"/>
              </a:ext>
            </a:extLst>
          </p:cNvPr>
          <p:cNvSpPr txBox="1"/>
          <p:nvPr/>
        </p:nvSpPr>
        <p:spPr>
          <a:xfrm>
            <a:off x="178860" y="708334"/>
            <a:ext cx="12261669" cy="5286062"/>
          </a:xfrm>
          <a:prstGeom prst="rect">
            <a:avLst/>
          </a:prstGeom>
          <a:noFill/>
        </p:spPr>
        <p:txBody>
          <a:bodyPr wrap="square">
            <a:spAutoFit/>
          </a:bodyPr>
          <a:lstStyle/>
          <a:p>
            <a:pPr marL="342900" marR="0" lvl="0" indent="-342900">
              <a:lnSpc>
                <a:spcPct val="105000"/>
              </a:lnSpc>
              <a:spcBef>
                <a:spcPts val="0"/>
              </a:spcBef>
              <a:spcAft>
                <a:spcPts val="0"/>
              </a:spcAft>
              <a:buFont typeface="Arial" panose="020B0604020202020204" pitchFamily="34" charset="0"/>
              <a:buChar char="•"/>
            </a:pPr>
            <a:endParaRPr lang="en-US" dirty="0">
              <a:solidFill>
                <a:srgbClr val="000000"/>
              </a:solidFill>
              <a:effectLst/>
              <a:ea typeface="Times New Roman" panose="02020603050405020304" pitchFamily="18" charset="0"/>
            </a:endParaRPr>
          </a:p>
          <a:p>
            <a:pPr marL="342900" marR="0" lvl="0" indent="-342900">
              <a:lnSpc>
                <a:spcPct val="105000"/>
              </a:lnSpc>
              <a:spcBef>
                <a:spcPts val="0"/>
              </a:spcBef>
              <a:spcAft>
                <a:spcPts val="0"/>
              </a:spcAft>
              <a:buFont typeface="Arial" panose="020B0604020202020204" pitchFamily="34" charset="0"/>
              <a:buChar char="•"/>
            </a:pPr>
            <a:r>
              <a:rPr lang="en-US" dirty="0">
                <a:solidFill>
                  <a:srgbClr val="000000"/>
                </a:solidFill>
                <a:effectLst/>
                <a:ea typeface="Times New Roman" panose="02020603050405020304" pitchFamily="18" charset="0"/>
              </a:rPr>
              <a:t>Naming Standards defined for Azure Resources</a:t>
            </a:r>
          </a:p>
          <a:p>
            <a:pPr marL="342900" marR="0" lvl="0" indent="-342900">
              <a:lnSpc>
                <a:spcPct val="105000"/>
              </a:lnSpc>
              <a:spcBef>
                <a:spcPts val="0"/>
              </a:spcBef>
              <a:spcAft>
                <a:spcPts val="0"/>
              </a:spcAft>
              <a:buFont typeface="Arial" panose="020B0604020202020204" pitchFamily="34" charset="0"/>
              <a:buChar char="•"/>
            </a:pPr>
            <a:endParaRPr lang="en-US" dirty="0">
              <a:solidFill>
                <a:srgbClr val="000000"/>
              </a:solidFill>
              <a:effectLst/>
              <a:ea typeface="Times New Roman" panose="02020603050405020304" pitchFamily="18" charset="0"/>
            </a:endParaRPr>
          </a:p>
          <a:p>
            <a:pPr marL="342900" indent="-342900">
              <a:lnSpc>
                <a:spcPct val="105000"/>
              </a:lnSpc>
              <a:buFont typeface="Arial" panose="020B0604020202020204" pitchFamily="34" charset="0"/>
              <a:buChar char="•"/>
            </a:pPr>
            <a:r>
              <a:rPr lang="en-US" dirty="0">
                <a:solidFill>
                  <a:srgbClr val="000000"/>
                </a:solidFill>
                <a:effectLst/>
                <a:ea typeface="Times New Roman" panose="02020603050405020304" pitchFamily="18" charset="0"/>
              </a:rPr>
              <a:t>Resources configured in separate resource groups : EDH and EDC with Contributor access</a:t>
            </a:r>
          </a:p>
          <a:p>
            <a:pPr marL="342900" indent="-342900">
              <a:lnSpc>
                <a:spcPct val="105000"/>
              </a:lnSpc>
              <a:buFont typeface="Arial" panose="020B0604020202020204" pitchFamily="34" charset="0"/>
              <a:buChar char="•"/>
            </a:pPr>
            <a:endParaRPr lang="en-US" dirty="0">
              <a:solidFill>
                <a:srgbClr val="000000"/>
              </a:solidFill>
              <a:ea typeface="Times New Roman" panose="02020603050405020304" pitchFamily="18" charset="0"/>
            </a:endParaRPr>
          </a:p>
          <a:p>
            <a:pPr marL="342900" indent="-342900">
              <a:lnSpc>
                <a:spcPct val="105000"/>
              </a:lnSpc>
              <a:buFont typeface="Arial" panose="020B0604020202020204" pitchFamily="34" charset="0"/>
              <a:buChar char="•"/>
            </a:pPr>
            <a:r>
              <a:rPr lang="en-US" dirty="0">
                <a:solidFill>
                  <a:srgbClr val="000000"/>
                </a:solidFill>
                <a:ea typeface="Times New Roman" panose="02020603050405020304" pitchFamily="18" charset="0"/>
              </a:rPr>
              <a:t>Hershey Admin team assisted with necessary Roles, VNET/SUBNET CIDR, DNS entries, Firewalls, AD Groups Creation</a:t>
            </a:r>
            <a:endParaRPr lang="en-US" dirty="0">
              <a:solidFill>
                <a:srgbClr val="000000"/>
              </a:solidFill>
              <a:effectLst/>
              <a:ea typeface="Times New Roman" panose="02020603050405020304" pitchFamily="18" charset="0"/>
            </a:endParaRPr>
          </a:p>
          <a:p>
            <a:pPr marL="342900" indent="-342900">
              <a:lnSpc>
                <a:spcPct val="105000"/>
              </a:lnSpc>
              <a:buFont typeface="Arial" panose="020B0604020202020204" pitchFamily="34" charset="0"/>
              <a:buChar char="•"/>
            </a:pPr>
            <a:endParaRPr lang="en-US" dirty="0">
              <a:solidFill>
                <a:srgbClr val="000000"/>
              </a:solidFill>
              <a:effectLst/>
              <a:ea typeface="Times New Roman" panose="02020603050405020304" pitchFamily="18" charset="0"/>
            </a:endParaRPr>
          </a:p>
          <a:p>
            <a:pPr marL="342900" indent="-342900">
              <a:lnSpc>
                <a:spcPct val="105000"/>
              </a:lnSpc>
              <a:buFont typeface="Arial" panose="020B0604020202020204" pitchFamily="34" charset="0"/>
              <a:buChar char="•"/>
            </a:pPr>
            <a:r>
              <a:rPr lang="en-US" dirty="0">
                <a:solidFill>
                  <a:srgbClr val="000000"/>
                </a:solidFill>
                <a:effectLst/>
                <a:ea typeface="Times New Roman" panose="02020603050405020304" pitchFamily="18" charset="0"/>
              </a:rPr>
              <a:t>Tags have been added for Azure Resources</a:t>
            </a:r>
          </a:p>
          <a:p>
            <a:pPr marL="342900" indent="-342900">
              <a:lnSpc>
                <a:spcPct val="105000"/>
              </a:lnSpc>
              <a:buFont typeface="Arial" panose="020B0604020202020204" pitchFamily="34" charset="0"/>
              <a:buChar char="•"/>
            </a:pPr>
            <a:endParaRPr lang="en-US" dirty="0">
              <a:solidFill>
                <a:srgbClr val="000000"/>
              </a:solidFill>
              <a:ea typeface="Times New Roman" panose="02020603050405020304" pitchFamily="18" charset="0"/>
            </a:endParaRPr>
          </a:p>
          <a:p>
            <a:pPr marL="342900" indent="-342900">
              <a:lnSpc>
                <a:spcPct val="105000"/>
              </a:lnSpc>
              <a:buFont typeface="Arial" panose="020B0604020202020204" pitchFamily="34" charset="0"/>
              <a:buChar char="•"/>
            </a:pPr>
            <a:r>
              <a:rPr lang="en-US" dirty="0">
                <a:solidFill>
                  <a:srgbClr val="000000"/>
                </a:solidFill>
                <a:ea typeface="Times New Roman" panose="02020603050405020304" pitchFamily="18" charset="0"/>
              </a:rPr>
              <a:t>Azure Resources Deployed using ARM Templates via CI/CD Pipeline</a:t>
            </a:r>
          </a:p>
          <a:p>
            <a:pPr marL="342900" indent="-342900">
              <a:lnSpc>
                <a:spcPct val="105000"/>
              </a:lnSpc>
              <a:buFont typeface="Arial" panose="020B0604020202020204" pitchFamily="34" charset="0"/>
              <a:buChar char="•"/>
            </a:pPr>
            <a:endParaRPr lang="en-US" dirty="0">
              <a:solidFill>
                <a:srgbClr val="000000"/>
              </a:solidFill>
              <a:effectLst/>
              <a:ea typeface="Times New Roman" panose="02020603050405020304" pitchFamily="18" charset="0"/>
            </a:endParaRPr>
          </a:p>
          <a:p>
            <a:pPr marL="342900" indent="-342900">
              <a:lnSpc>
                <a:spcPct val="105000"/>
              </a:lnSpc>
              <a:buFont typeface="Arial" panose="020B0604020202020204" pitchFamily="34" charset="0"/>
              <a:buChar char="•"/>
            </a:pPr>
            <a:r>
              <a:rPr lang="en-US" dirty="0">
                <a:solidFill>
                  <a:srgbClr val="000000"/>
                </a:solidFill>
                <a:effectLst/>
                <a:ea typeface="Times New Roman" panose="02020603050405020304" pitchFamily="18" charset="0"/>
              </a:rPr>
              <a:t>Resource Locking enabled for Azure Resources </a:t>
            </a:r>
          </a:p>
          <a:p>
            <a:pPr marL="342900" indent="-342900">
              <a:lnSpc>
                <a:spcPct val="105000"/>
              </a:lnSpc>
              <a:buFont typeface="Arial" panose="020B0604020202020204" pitchFamily="34" charset="0"/>
              <a:buChar char="•"/>
            </a:pPr>
            <a:endParaRPr lang="en-US" dirty="0">
              <a:solidFill>
                <a:srgbClr val="000000"/>
              </a:solidFill>
              <a:ea typeface="Times New Roman" panose="02020603050405020304" pitchFamily="18" charset="0"/>
            </a:endParaRPr>
          </a:p>
          <a:p>
            <a:pPr marL="342900" indent="-342900">
              <a:lnSpc>
                <a:spcPct val="105000"/>
              </a:lnSpc>
              <a:buFont typeface="Arial" panose="020B0604020202020204" pitchFamily="34" charset="0"/>
              <a:buChar char="•"/>
            </a:pPr>
            <a:r>
              <a:rPr lang="en-US" dirty="0">
                <a:solidFill>
                  <a:srgbClr val="000000"/>
                </a:solidFill>
                <a:ea typeface="Times New Roman" panose="02020603050405020304" pitchFamily="18" charset="0"/>
              </a:rPr>
              <a:t>Platform setup documentation created </a:t>
            </a:r>
            <a:endParaRPr lang="en-US" dirty="0">
              <a:solidFill>
                <a:srgbClr val="000000"/>
              </a:solidFill>
              <a:effectLst/>
              <a:ea typeface="Times New Roman" panose="02020603050405020304" pitchFamily="18" charset="0"/>
            </a:endParaRPr>
          </a:p>
          <a:p>
            <a:pPr marL="342900" marR="0" lvl="0" indent="-342900">
              <a:lnSpc>
                <a:spcPct val="105000"/>
              </a:lnSpc>
              <a:spcBef>
                <a:spcPts val="0"/>
              </a:spcBef>
              <a:spcAft>
                <a:spcPts val="0"/>
              </a:spcAft>
              <a:buFont typeface="+mj-lt"/>
              <a:buAutoNum type="arabicPeriod"/>
            </a:pPr>
            <a:endParaRPr lang="en-US" dirty="0">
              <a:solidFill>
                <a:srgbClr val="000000"/>
              </a:solidFill>
              <a:effectLst/>
              <a:ea typeface="Times New Roman" panose="02020603050405020304" pitchFamily="18" charset="0"/>
            </a:endParaRPr>
          </a:p>
          <a:p>
            <a:pPr marL="742950" marR="0" lvl="1" indent="-285750">
              <a:spcBef>
                <a:spcPts val="0"/>
              </a:spcBef>
              <a:spcAft>
                <a:spcPts val="0"/>
              </a:spcAft>
              <a:buFont typeface="+mj-lt"/>
              <a:buAutoNum type="alphaLcPeriod"/>
              <a:tabLst>
                <a:tab pos="914400" algn="l"/>
              </a:tabLst>
            </a:pPr>
            <a:endParaRPr lang="en-US" dirty="0">
              <a:solidFill>
                <a:srgbClr val="000000"/>
              </a:solidFill>
            </a:endParaRPr>
          </a:p>
          <a:p>
            <a:pPr marL="800100" lvl="1" indent="-342900">
              <a:buFont typeface="+mj-lt"/>
              <a:buAutoNum type="alphaLcPeriod"/>
            </a:pPr>
            <a:endParaRPr lang="en-US" dirty="0">
              <a:solidFill>
                <a:srgbClr val="000000"/>
              </a:solidFill>
              <a:effectLst/>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endParaRPr lang="en-US" dirty="0">
              <a:solidFill>
                <a:srgbClr val="000000"/>
              </a:solidFill>
            </a:endParaRPr>
          </a:p>
        </p:txBody>
      </p:sp>
    </p:spTree>
    <p:extLst>
      <p:ext uri="{BB962C8B-B14F-4D97-AF65-F5344CB8AC3E}">
        <p14:creationId xmlns:p14="http://schemas.microsoft.com/office/powerpoint/2010/main" val="2006625676"/>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1065-A138-40F2-92E8-2B3DAF234DFD}"/>
              </a:ext>
            </a:extLst>
          </p:cNvPr>
          <p:cNvSpPr>
            <a:spLocks noGrp="1"/>
          </p:cNvSpPr>
          <p:nvPr>
            <p:ph type="title"/>
          </p:nvPr>
        </p:nvSpPr>
        <p:spPr>
          <a:xfrm>
            <a:off x="306645" y="142316"/>
            <a:ext cx="11757975" cy="535531"/>
          </a:xfrm>
        </p:spPr>
        <p:txBody>
          <a:bodyPr/>
          <a:lstStyle/>
          <a:p>
            <a:r>
              <a:rPr lang="en-US" sz="3200" b="1" dirty="0">
                <a:effectLst/>
                <a:ea typeface="Times New Roman" panose="02020603050405020304" pitchFamily="18" charset="0"/>
              </a:rPr>
              <a:t>Hershey Data Platform : DEV Env</a:t>
            </a:r>
            <a:r>
              <a:rPr lang="en-US" b="1" dirty="0"/>
              <a:t> Setup Activities</a:t>
            </a:r>
            <a:endParaRPr lang="en-US" dirty="0"/>
          </a:p>
        </p:txBody>
      </p:sp>
      <p:sp>
        <p:nvSpPr>
          <p:cNvPr id="4" name="TextBox 3">
            <a:extLst>
              <a:ext uri="{FF2B5EF4-FFF2-40B4-BE49-F238E27FC236}">
                <a16:creationId xmlns:a16="http://schemas.microsoft.com/office/drawing/2014/main" id="{0C4DF388-6B50-43FA-9514-CB09EFB5F315}"/>
              </a:ext>
            </a:extLst>
          </p:cNvPr>
          <p:cNvSpPr txBox="1"/>
          <p:nvPr/>
        </p:nvSpPr>
        <p:spPr>
          <a:xfrm>
            <a:off x="178860" y="708334"/>
            <a:ext cx="12261669" cy="6227859"/>
          </a:xfrm>
          <a:prstGeom prst="rect">
            <a:avLst/>
          </a:prstGeom>
          <a:noFill/>
        </p:spPr>
        <p:txBody>
          <a:bodyPr wrap="square">
            <a:spAutoFit/>
          </a:bodyPr>
          <a:lstStyle/>
          <a:p>
            <a:pPr marL="342900" marR="0" lvl="0" indent="-342900">
              <a:lnSpc>
                <a:spcPct val="105000"/>
              </a:lnSpc>
              <a:spcBef>
                <a:spcPts val="0"/>
              </a:spcBef>
              <a:spcAft>
                <a:spcPts val="0"/>
              </a:spcAft>
              <a:buFont typeface="+mj-lt"/>
              <a:buAutoNum type="arabicPeriod"/>
            </a:pPr>
            <a:endParaRPr lang="en-US" dirty="0">
              <a:solidFill>
                <a:srgbClr val="000000"/>
              </a:solidFill>
              <a:effectLst/>
              <a:ea typeface="Times New Roman" panose="02020603050405020304" pitchFamily="18" charset="0"/>
            </a:endParaRPr>
          </a:p>
          <a:p>
            <a:pPr marL="342900" marR="0" lvl="0" indent="-342900">
              <a:lnSpc>
                <a:spcPct val="105000"/>
              </a:lnSpc>
              <a:spcBef>
                <a:spcPts val="0"/>
              </a:spcBef>
              <a:spcAft>
                <a:spcPts val="0"/>
              </a:spcAft>
              <a:buFont typeface="Arial" panose="020B0604020202020204" pitchFamily="34" charset="0"/>
              <a:buChar char="•"/>
            </a:pPr>
            <a:r>
              <a:rPr lang="en-US" b="1" dirty="0">
                <a:solidFill>
                  <a:srgbClr val="000000"/>
                </a:solidFill>
                <a:effectLst/>
                <a:ea typeface="Times New Roman" panose="02020603050405020304" pitchFamily="18" charset="0"/>
              </a:rPr>
              <a:t>Virtual Machines</a:t>
            </a:r>
          </a:p>
          <a:p>
            <a:pPr marL="800100" lvl="1" indent="-342900">
              <a:buFont typeface="+mj-lt"/>
              <a:buAutoNum type="alphaLcPeriod"/>
            </a:pPr>
            <a:r>
              <a:rPr lang="en-US" dirty="0">
                <a:solidFill>
                  <a:srgbClr val="000000"/>
                </a:solidFill>
                <a:effectLst/>
                <a:ea typeface="Times New Roman" panose="02020603050405020304" pitchFamily="18" charset="0"/>
              </a:rPr>
              <a:t>Provisioned and configured a VM for IICS Secure Agent as per agreed sizing guidelines </a:t>
            </a:r>
            <a:r>
              <a:rPr lang="en-US" dirty="0">
                <a:solidFill>
                  <a:srgbClr val="000000"/>
                </a:solidFill>
                <a:ea typeface="Times New Roman" panose="02020603050405020304" pitchFamily="18" charset="0"/>
              </a:rPr>
              <a:t>(</a:t>
            </a:r>
            <a:r>
              <a:rPr lang="en-US" dirty="0">
                <a:solidFill>
                  <a:srgbClr val="000000"/>
                </a:solidFill>
                <a:effectLst/>
                <a:ea typeface="Times New Roman" panose="02020603050405020304" pitchFamily="18" charset="0"/>
              </a:rPr>
              <a:t>Orchestration)</a:t>
            </a:r>
          </a:p>
          <a:p>
            <a:pPr marL="800100" lvl="1" indent="-342900">
              <a:buFont typeface="+mj-lt"/>
              <a:buAutoNum type="alphaLcPeriod"/>
            </a:pPr>
            <a:r>
              <a:rPr lang="en-US" dirty="0">
                <a:solidFill>
                  <a:srgbClr val="000000"/>
                </a:solidFill>
                <a:effectLst/>
                <a:ea typeface="Times New Roman" panose="02020603050405020304" pitchFamily="18" charset="0"/>
              </a:rPr>
              <a:t>Hershey Provisioned on-premise VM for IICS – Configured Secure Agent (Data Ingestion) </a:t>
            </a:r>
          </a:p>
          <a:p>
            <a:pPr marL="800100" lvl="1" indent="-342900">
              <a:buFont typeface="+mj-lt"/>
              <a:buAutoNum type="alphaLcPeriod"/>
            </a:pPr>
            <a:r>
              <a:rPr lang="en-US" dirty="0">
                <a:solidFill>
                  <a:srgbClr val="000000"/>
                </a:solidFill>
                <a:effectLst/>
                <a:ea typeface="Times New Roman" panose="02020603050405020304" pitchFamily="18" charset="0"/>
              </a:rPr>
              <a:t>Provisioned and configured </a:t>
            </a:r>
            <a:r>
              <a:rPr lang="en-US" dirty="0">
                <a:solidFill>
                  <a:srgbClr val="000000"/>
                </a:solidFill>
                <a:ea typeface="Times New Roman" panose="02020603050405020304" pitchFamily="18" charset="0"/>
              </a:rPr>
              <a:t>an Azure </a:t>
            </a:r>
            <a:r>
              <a:rPr lang="en-US" dirty="0">
                <a:solidFill>
                  <a:srgbClr val="000000"/>
                </a:solidFill>
                <a:effectLst/>
                <a:ea typeface="Times New Roman" panose="02020603050405020304" pitchFamily="18" charset="0"/>
              </a:rPr>
              <a:t>VM for Azure DevOps Agent as per agreed sizing guidelines</a:t>
            </a:r>
          </a:p>
          <a:p>
            <a:pPr marL="800100" lvl="1" indent="-342900">
              <a:buFont typeface="+mj-lt"/>
              <a:buAutoNum type="alphaLcPeriod"/>
            </a:pPr>
            <a:r>
              <a:rPr lang="en-US" dirty="0">
                <a:solidFill>
                  <a:srgbClr val="000000"/>
                </a:solidFill>
                <a:effectLst/>
                <a:ea typeface="Times New Roman" panose="02020603050405020304" pitchFamily="18" charset="0"/>
              </a:rPr>
              <a:t>EDC : 3  Azure VMs (Linux) , 1 Azure VM (Windows) </a:t>
            </a:r>
          </a:p>
          <a:p>
            <a:pPr marL="800100" lvl="1" indent="-342900">
              <a:buFont typeface="+mj-lt"/>
              <a:buAutoNum type="alphaLcPeriod"/>
            </a:pPr>
            <a:endParaRPr lang="en-US" dirty="0">
              <a:solidFill>
                <a:srgbClr val="000000"/>
              </a:solidFill>
              <a:effectLst/>
              <a:ea typeface="Times New Roman" panose="02020603050405020304" pitchFamily="18" charset="0"/>
            </a:endParaRPr>
          </a:p>
          <a:p>
            <a:pPr marL="285750" indent="-285750">
              <a:buFont typeface="Arial" panose="020B0604020202020204" pitchFamily="34" charset="0"/>
              <a:buChar char="•"/>
            </a:pPr>
            <a:r>
              <a:rPr lang="en-US" b="1" dirty="0">
                <a:solidFill>
                  <a:srgbClr val="000000"/>
                </a:solidFill>
                <a:effectLst/>
                <a:ea typeface="Times New Roman" panose="02020603050405020304" pitchFamily="18" charset="0"/>
              </a:rPr>
              <a:t>SQL Managed instance</a:t>
            </a:r>
          </a:p>
          <a:p>
            <a:pPr marL="800100" lvl="1" indent="-342900">
              <a:buFont typeface="+mj-lt"/>
              <a:buAutoNum type="alphaLcPeriod"/>
            </a:pPr>
            <a:r>
              <a:rPr lang="en-US" dirty="0">
                <a:solidFill>
                  <a:srgbClr val="000000"/>
                </a:solidFill>
                <a:effectLst/>
                <a:ea typeface="Times New Roman" panose="02020603050405020304" pitchFamily="18" charset="0"/>
              </a:rPr>
              <a:t>One SQL Managed Instance provided for EDC </a:t>
            </a:r>
          </a:p>
          <a:p>
            <a:pPr marL="800100" lvl="1" indent="-342900">
              <a:buFont typeface="+mj-lt"/>
              <a:buAutoNum type="alphaLcPeriod"/>
            </a:pPr>
            <a:endParaRPr lang="en-US" dirty="0">
              <a:solidFill>
                <a:srgbClr val="000000"/>
              </a:solidFill>
              <a:effectLst/>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b="1" dirty="0">
                <a:solidFill>
                  <a:srgbClr val="000000"/>
                </a:solidFill>
              </a:rPr>
              <a:t>Storage Account</a:t>
            </a:r>
          </a:p>
          <a:p>
            <a:pPr marL="742950" marR="0" lvl="1" indent="-285750">
              <a:spcBef>
                <a:spcPts val="0"/>
              </a:spcBef>
              <a:spcAft>
                <a:spcPts val="0"/>
              </a:spcAft>
              <a:buFont typeface="+mj-lt"/>
              <a:buAutoNum type="alphaLcPeriod"/>
              <a:tabLst>
                <a:tab pos="914400" algn="l"/>
              </a:tabLst>
            </a:pPr>
            <a:r>
              <a:rPr lang="en-US" dirty="0">
                <a:solidFill>
                  <a:srgbClr val="000000"/>
                </a:solidFill>
              </a:rPr>
              <a:t>ADLS Gen2 Storage account created using ARM Template </a:t>
            </a:r>
          </a:p>
          <a:p>
            <a:pPr marL="742950" marR="0" lvl="1" indent="-285750">
              <a:spcBef>
                <a:spcPts val="0"/>
              </a:spcBef>
              <a:spcAft>
                <a:spcPts val="0"/>
              </a:spcAft>
              <a:buFont typeface="+mj-lt"/>
              <a:buAutoNum type="alphaLcPeriod"/>
              <a:tabLst>
                <a:tab pos="914400" algn="l"/>
              </a:tabLst>
            </a:pPr>
            <a:r>
              <a:rPr lang="en-US" dirty="0">
                <a:solidFill>
                  <a:srgbClr val="000000"/>
                </a:solidFill>
              </a:rPr>
              <a:t>Created Private endpoints with the given </a:t>
            </a:r>
            <a:r>
              <a:rPr lang="en-US" dirty="0" err="1">
                <a:solidFill>
                  <a:srgbClr val="000000"/>
                </a:solidFill>
              </a:rPr>
              <a:t>VNet</a:t>
            </a:r>
            <a:r>
              <a:rPr lang="en-US" dirty="0">
                <a:solidFill>
                  <a:srgbClr val="000000"/>
                </a:solidFill>
              </a:rPr>
              <a:t> and Subnet</a:t>
            </a:r>
          </a:p>
          <a:p>
            <a:pPr marL="742950" marR="0" lvl="1" indent="-285750">
              <a:spcBef>
                <a:spcPts val="0"/>
              </a:spcBef>
              <a:spcAft>
                <a:spcPts val="0"/>
              </a:spcAft>
              <a:buFont typeface="+mj-lt"/>
              <a:buAutoNum type="alphaLcPeriod"/>
              <a:tabLst>
                <a:tab pos="914400" algn="l"/>
              </a:tabLst>
            </a:pPr>
            <a:r>
              <a:rPr lang="en-US" dirty="0">
                <a:solidFill>
                  <a:srgbClr val="000000"/>
                </a:solidFill>
              </a:rPr>
              <a:t>2 Private end points registered to DNS and configured for storage</a:t>
            </a:r>
          </a:p>
          <a:p>
            <a:pPr marL="742950" marR="0" lvl="1" indent="-285750">
              <a:spcBef>
                <a:spcPts val="0"/>
              </a:spcBef>
              <a:spcAft>
                <a:spcPts val="0"/>
              </a:spcAft>
              <a:buFont typeface="+mj-lt"/>
              <a:buAutoNum type="alphaLcPeriod"/>
              <a:tabLst>
                <a:tab pos="914400" algn="l"/>
              </a:tabLst>
            </a:pPr>
            <a:r>
              <a:rPr lang="en-US" dirty="0">
                <a:solidFill>
                  <a:srgbClr val="000000"/>
                </a:solidFill>
              </a:rPr>
              <a:t>Created Containers/Folders and defined access controls on the storage account</a:t>
            </a:r>
          </a:p>
          <a:p>
            <a:pPr marL="742950" marR="0" lvl="1" indent="-285750">
              <a:spcBef>
                <a:spcPts val="0"/>
              </a:spcBef>
              <a:spcAft>
                <a:spcPts val="0"/>
              </a:spcAft>
              <a:buFont typeface="+mj-lt"/>
              <a:buAutoNum type="alphaLcPeriod"/>
              <a:tabLst>
                <a:tab pos="914400" algn="l"/>
              </a:tabLst>
            </a:pPr>
            <a:endParaRPr lang="en-US" dirty="0">
              <a:solidFill>
                <a:srgbClr val="000000"/>
              </a:solidFill>
            </a:endParaRPr>
          </a:p>
          <a:p>
            <a:pPr marL="342900" marR="0" lvl="0" indent="-342900">
              <a:lnSpc>
                <a:spcPct val="105000"/>
              </a:lnSpc>
              <a:spcBef>
                <a:spcPts val="0"/>
              </a:spcBef>
              <a:spcAft>
                <a:spcPts val="0"/>
              </a:spcAft>
              <a:buFont typeface="Arial" panose="020B0604020202020204" pitchFamily="34" charset="0"/>
              <a:buChar char="•"/>
            </a:pPr>
            <a:r>
              <a:rPr lang="en-US" b="1" dirty="0">
                <a:solidFill>
                  <a:srgbClr val="000000"/>
                </a:solidFill>
                <a:effectLst/>
                <a:ea typeface="Times New Roman" panose="02020603050405020304" pitchFamily="18" charset="0"/>
              </a:rPr>
              <a:t>Key Vault </a:t>
            </a:r>
          </a:p>
          <a:p>
            <a:pPr marL="800100" lvl="1" indent="-342900">
              <a:buFont typeface="+mj-lt"/>
              <a:buAutoNum type="alphaLcPeriod"/>
            </a:pPr>
            <a:r>
              <a:rPr lang="en-US" dirty="0">
                <a:solidFill>
                  <a:srgbClr val="000000"/>
                </a:solidFill>
                <a:effectLst/>
                <a:ea typeface="Times New Roman" panose="02020603050405020304" pitchFamily="18" charset="0"/>
              </a:rPr>
              <a:t>Provisioned the service</a:t>
            </a:r>
          </a:p>
          <a:p>
            <a:pPr marL="800100" lvl="1" indent="-342900">
              <a:buFont typeface="+mj-lt"/>
              <a:buAutoNum type="alphaLcPeriod"/>
            </a:pPr>
            <a:r>
              <a:rPr lang="en-US" dirty="0">
                <a:solidFill>
                  <a:srgbClr val="000000"/>
                </a:solidFill>
                <a:effectLst/>
                <a:ea typeface="Times New Roman" panose="02020603050405020304" pitchFamily="18" charset="0"/>
              </a:rPr>
              <a:t>Registered Keys/Secrets for Development environment SPNs as appropriate</a:t>
            </a:r>
          </a:p>
          <a:p>
            <a:pPr marL="742950" marR="0" lvl="1" indent="-285750">
              <a:spcBef>
                <a:spcPts val="0"/>
              </a:spcBef>
              <a:spcAft>
                <a:spcPts val="0"/>
              </a:spcAft>
              <a:buFont typeface="+mj-lt"/>
              <a:buAutoNum type="alphaLcPeriod"/>
              <a:tabLst>
                <a:tab pos="914400" algn="l"/>
              </a:tabLst>
            </a:pPr>
            <a:endParaRPr lang="en-US" dirty="0">
              <a:solidFill>
                <a:srgbClr val="000000"/>
              </a:solidFill>
            </a:endParaRPr>
          </a:p>
          <a:p>
            <a:pPr marL="800100" lvl="1" indent="-342900">
              <a:buFont typeface="+mj-lt"/>
              <a:buAutoNum type="alphaLcPeriod"/>
            </a:pPr>
            <a:endParaRPr lang="en-US" dirty="0">
              <a:solidFill>
                <a:srgbClr val="000000"/>
              </a:solidFill>
              <a:effectLst/>
              <a:ea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endParaRPr lang="en-US" dirty="0">
              <a:solidFill>
                <a:srgbClr val="000000"/>
              </a:solidFill>
            </a:endParaRPr>
          </a:p>
        </p:txBody>
      </p:sp>
    </p:spTree>
    <p:extLst>
      <p:ext uri="{BB962C8B-B14F-4D97-AF65-F5344CB8AC3E}">
        <p14:creationId xmlns:p14="http://schemas.microsoft.com/office/powerpoint/2010/main" val="288277199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1488-0A40-450C-9F8A-A84D8468C306}"/>
              </a:ext>
            </a:extLst>
          </p:cNvPr>
          <p:cNvSpPr>
            <a:spLocks noGrp="1"/>
          </p:cNvSpPr>
          <p:nvPr>
            <p:ph type="title"/>
          </p:nvPr>
        </p:nvSpPr>
        <p:spPr>
          <a:xfrm>
            <a:off x="306645" y="142316"/>
            <a:ext cx="11757975" cy="535531"/>
          </a:xfrm>
        </p:spPr>
        <p:txBody>
          <a:bodyPr/>
          <a:lstStyle/>
          <a:p>
            <a:r>
              <a:rPr lang="en-US" sz="3200" b="1" dirty="0">
                <a:effectLst/>
                <a:ea typeface="Times New Roman" panose="02020603050405020304" pitchFamily="18" charset="0"/>
              </a:rPr>
              <a:t>Enterprise Data Hub : </a:t>
            </a:r>
            <a:r>
              <a:rPr lang="en-US" b="1" dirty="0"/>
              <a:t>Platform Setup Activities…</a:t>
            </a:r>
            <a:endParaRPr lang="en-US" dirty="0"/>
          </a:p>
        </p:txBody>
      </p:sp>
      <p:sp>
        <p:nvSpPr>
          <p:cNvPr id="4" name="TextBox 3">
            <a:extLst>
              <a:ext uri="{FF2B5EF4-FFF2-40B4-BE49-F238E27FC236}">
                <a16:creationId xmlns:a16="http://schemas.microsoft.com/office/drawing/2014/main" id="{CE0876B0-0143-4D71-BD43-B88576764A2F}"/>
              </a:ext>
            </a:extLst>
          </p:cNvPr>
          <p:cNvSpPr txBox="1"/>
          <p:nvPr/>
        </p:nvSpPr>
        <p:spPr>
          <a:xfrm>
            <a:off x="634473" y="857353"/>
            <a:ext cx="9939131" cy="5909310"/>
          </a:xfrm>
          <a:prstGeom prst="rect">
            <a:avLst/>
          </a:prstGeom>
          <a:noFill/>
        </p:spPr>
        <p:txBody>
          <a:bodyPr wrap="square">
            <a:spAutoFit/>
          </a:bodyPr>
          <a:lstStyle/>
          <a:p>
            <a:pPr marL="342900" marR="0" lvl="0" indent="-342900">
              <a:spcBef>
                <a:spcPts val="0"/>
              </a:spcBef>
              <a:spcAft>
                <a:spcPts val="0"/>
              </a:spcAft>
              <a:buFont typeface="Arial" panose="020B0604020202020204" pitchFamily="34" charset="0"/>
              <a:buChar char="•"/>
              <a:tabLst>
                <a:tab pos="457200" algn="l"/>
              </a:tabLst>
            </a:pPr>
            <a:r>
              <a:rPr lang="en-US" b="1" dirty="0">
                <a:solidFill>
                  <a:srgbClr val="000000"/>
                </a:solidFill>
              </a:rPr>
              <a:t>Databricks  (Standard Tier)</a:t>
            </a:r>
          </a:p>
          <a:p>
            <a:pPr marL="742950" marR="0" lvl="1" indent="-285750">
              <a:spcBef>
                <a:spcPts val="0"/>
              </a:spcBef>
              <a:spcAft>
                <a:spcPts val="0"/>
              </a:spcAft>
              <a:buFont typeface="+mj-lt"/>
              <a:buAutoNum type="alphaLcPeriod"/>
              <a:tabLst>
                <a:tab pos="914400" algn="l"/>
              </a:tabLst>
            </a:pPr>
            <a:r>
              <a:rPr lang="en-US" dirty="0">
                <a:solidFill>
                  <a:srgbClr val="000000"/>
                </a:solidFill>
              </a:rPr>
              <a:t>Workspace creation using ARM template</a:t>
            </a:r>
          </a:p>
          <a:p>
            <a:pPr marL="1200150" lvl="2" indent="-285750">
              <a:buFont typeface="Arial" panose="020B0604020202020204" pitchFamily="34" charset="0"/>
              <a:buChar char="•"/>
              <a:tabLst>
                <a:tab pos="914400" algn="l"/>
              </a:tabLst>
            </a:pPr>
            <a:r>
              <a:rPr lang="en-US" dirty="0">
                <a:solidFill>
                  <a:srgbClr val="000000"/>
                </a:solidFill>
              </a:rPr>
              <a:t>Successfully deployed Databricks service using parametrized ARM template</a:t>
            </a:r>
          </a:p>
          <a:p>
            <a:pPr marL="1200150" lvl="2" indent="-285750">
              <a:buFont typeface="Arial" panose="020B0604020202020204" pitchFamily="34" charset="0"/>
              <a:buChar char="•"/>
              <a:tabLst>
                <a:tab pos="914400" algn="l"/>
              </a:tabLst>
            </a:pPr>
            <a:r>
              <a:rPr lang="en-US" dirty="0">
                <a:solidFill>
                  <a:srgbClr val="000000"/>
                </a:solidFill>
              </a:rPr>
              <a:t>Created DBX Workspace</a:t>
            </a:r>
          </a:p>
          <a:p>
            <a:pPr marL="742950" marR="0" lvl="1" indent="-285750">
              <a:spcBef>
                <a:spcPts val="0"/>
              </a:spcBef>
              <a:spcAft>
                <a:spcPts val="0"/>
              </a:spcAft>
              <a:buFont typeface="+mj-lt"/>
              <a:buAutoNum type="alphaLcPeriod"/>
              <a:tabLst>
                <a:tab pos="914400" algn="l"/>
              </a:tabLst>
            </a:pPr>
            <a:r>
              <a:rPr lang="en-US" dirty="0">
                <a:solidFill>
                  <a:srgbClr val="000000"/>
                </a:solidFill>
              </a:rPr>
              <a:t>Mount point created to access ADLS Storage account </a:t>
            </a:r>
          </a:p>
          <a:p>
            <a:pPr marL="1257300" marR="0" indent="-342900">
              <a:spcBef>
                <a:spcPts val="0"/>
              </a:spcBef>
              <a:spcAft>
                <a:spcPts val="0"/>
              </a:spcAft>
              <a:buFont typeface="Arial" panose="020B0604020202020204" pitchFamily="34" charset="0"/>
              <a:buChar char="•"/>
            </a:pPr>
            <a:r>
              <a:rPr lang="en-US" dirty="0">
                <a:solidFill>
                  <a:srgbClr val="000000"/>
                </a:solidFill>
              </a:rPr>
              <a:t>Created mountpoint to access ADLS Gen2 Storage account</a:t>
            </a:r>
          </a:p>
          <a:p>
            <a:pPr marL="1257300" marR="0" indent="-342900">
              <a:spcBef>
                <a:spcPts val="0"/>
              </a:spcBef>
              <a:spcAft>
                <a:spcPts val="0"/>
              </a:spcAft>
              <a:buFont typeface="Arial" panose="020B0604020202020204" pitchFamily="34" charset="0"/>
              <a:buChar char="•"/>
            </a:pPr>
            <a:r>
              <a:rPr lang="en-US" dirty="0">
                <a:solidFill>
                  <a:srgbClr val="000000"/>
                </a:solidFill>
              </a:rPr>
              <a:t>Created sample notebook to read files from ADLS Gen2 Storage account </a:t>
            </a:r>
          </a:p>
          <a:p>
            <a:pPr marL="1257300" marR="0" indent="-342900">
              <a:spcBef>
                <a:spcPts val="0"/>
              </a:spcBef>
              <a:spcAft>
                <a:spcPts val="0"/>
              </a:spcAft>
              <a:buFont typeface="Arial" panose="020B0604020202020204" pitchFamily="34" charset="0"/>
              <a:buChar char="•"/>
            </a:pPr>
            <a:r>
              <a:rPr lang="en-US" dirty="0">
                <a:solidFill>
                  <a:srgbClr val="000000"/>
                </a:solidFill>
              </a:rPr>
              <a:t>Created sample table from the flat file</a:t>
            </a:r>
          </a:p>
          <a:p>
            <a:pPr marL="800100" lvl="1" indent="-342900">
              <a:buFont typeface="+mj-lt"/>
              <a:buAutoNum type="alphaLcPeriod" startAt="3"/>
              <a:tabLst>
                <a:tab pos="914400" algn="l"/>
              </a:tabLst>
            </a:pPr>
            <a:r>
              <a:rPr lang="en-US" dirty="0">
                <a:solidFill>
                  <a:srgbClr val="000000"/>
                </a:solidFill>
              </a:rPr>
              <a:t>Configured 2 pools as per sizing guidelines (OnDemand &amp; Spot VMs)</a:t>
            </a:r>
          </a:p>
          <a:p>
            <a:pPr marL="1371600" lvl="1" indent="-457200">
              <a:buFont typeface="Arial" panose="020B0604020202020204" pitchFamily="34" charset="0"/>
              <a:buChar char="•"/>
            </a:pPr>
            <a:r>
              <a:rPr lang="en-US" dirty="0">
                <a:solidFill>
                  <a:srgbClr val="000000"/>
                </a:solidFill>
              </a:rPr>
              <a:t>Created two clusters from the pools (interactive and job cluster) </a:t>
            </a:r>
          </a:p>
          <a:p>
            <a:pPr marL="800100" lvl="1" indent="-342900">
              <a:buFont typeface="+mj-lt"/>
              <a:buAutoNum type="alphaLcPeriod" startAt="4"/>
              <a:tabLst>
                <a:tab pos="914400" algn="l"/>
              </a:tabLst>
            </a:pPr>
            <a:r>
              <a:rPr lang="en-US" dirty="0">
                <a:solidFill>
                  <a:srgbClr val="000000"/>
                </a:solidFill>
              </a:rPr>
              <a:t>Created Standard User Security Groups - – users to be mapped</a:t>
            </a:r>
          </a:p>
          <a:p>
            <a:pPr marL="1714500" lvl="3" indent="-342900">
              <a:buFont typeface="Arial" panose="020B0604020202020204" pitchFamily="34" charset="0"/>
              <a:buChar char="•"/>
              <a:tabLst>
                <a:tab pos="914400" algn="l"/>
              </a:tabLst>
            </a:pPr>
            <a:r>
              <a:rPr lang="en-US" sz="1600" dirty="0">
                <a:solidFill>
                  <a:srgbClr val="000000"/>
                </a:solidFill>
              </a:rPr>
              <a:t>HDP_EDH_DEV_ADMINS_DBX</a:t>
            </a:r>
          </a:p>
          <a:p>
            <a:pPr marL="1714500" lvl="3" indent="-342900">
              <a:buFont typeface="Arial" panose="020B0604020202020204" pitchFamily="34" charset="0"/>
              <a:buChar char="•"/>
              <a:tabLst>
                <a:tab pos="914400" algn="l"/>
              </a:tabLst>
            </a:pPr>
            <a:r>
              <a:rPr lang="en-US" sz="1600" dirty="0">
                <a:solidFill>
                  <a:srgbClr val="000000"/>
                </a:solidFill>
              </a:rPr>
              <a:t>HDP_EDH_DEV_DATA_CONSUMERS_CURATED</a:t>
            </a:r>
          </a:p>
          <a:p>
            <a:pPr marL="1714500" lvl="3" indent="-342900">
              <a:buFont typeface="Arial" panose="020B0604020202020204" pitchFamily="34" charset="0"/>
              <a:buChar char="•"/>
              <a:tabLst>
                <a:tab pos="914400" algn="l"/>
              </a:tabLst>
            </a:pPr>
            <a:r>
              <a:rPr lang="en-US" sz="1600" dirty="0">
                <a:solidFill>
                  <a:srgbClr val="000000"/>
                </a:solidFill>
              </a:rPr>
              <a:t>HDP_EDH_DEV_DATA_ENGINEERS_DBX</a:t>
            </a:r>
          </a:p>
          <a:p>
            <a:pPr marL="457200" marR="0" lvl="0" indent="-457200">
              <a:spcBef>
                <a:spcPts val="0"/>
              </a:spcBef>
              <a:spcAft>
                <a:spcPts val="0"/>
              </a:spcAft>
              <a:buFont typeface="Arial" panose="020B0604020202020204" pitchFamily="34" charset="0"/>
              <a:buChar char="•"/>
            </a:pPr>
            <a:endParaRPr lang="en-US" b="1" dirty="0">
              <a:solidFill>
                <a:srgbClr val="000000"/>
              </a:solidFill>
            </a:endParaRPr>
          </a:p>
          <a:p>
            <a:pPr marL="457200" marR="0" lvl="0" indent="-457200">
              <a:spcBef>
                <a:spcPts val="0"/>
              </a:spcBef>
              <a:spcAft>
                <a:spcPts val="0"/>
              </a:spcAft>
              <a:buFont typeface="Arial" panose="020B0604020202020204" pitchFamily="34" charset="0"/>
              <a:buChar char="•"/>
            </a:pPr>
            <a:r>
              <a:rPr lang="en-US" b="1" dirty="0">
                <a:solidFill>
                  <a:srgbClr val="000000"/>
                </a:solidFill>
              </a:rPr>
              <a:t>IICS</a:t>
            </a:r>
          </a:p>
          <a:p>
            <a:pPr marL="800100" marR="0" lvl="1" indent="-342900">
              <a:spcBef>
                <a:spcPts val="0"/>
              </a:spcBef>
              <a:spcAft>
                <a:spcPts val="0"/>
              </a:spcAft>
              <a:buFont typeface="+mj-lt"/>
              <a:buAutoNum type="alphaLcPeriod"/>
              <a:tabLst>
                <a:tab pos="914400" algn="l"/>
              </a:tabLst>
            </a:pPr>
            <a:r>
              <a:rPr lang="en-US" dirty="0">
                <a:solidFill>
                  <a:srgbClr val="000000"/>
                </a:solidFill>
              </a:rPr>
              <a:t>App registration</a:t>
            </a:r>
          </a:p>
          <a:p>
            <a:pPr marL="800100" marR="0" lvl="1" indent="-342900">
              <a:spcBef>
                <a:spcPts val="0"/>
              </a:spcBef>
              <a:spcAft>
                <a:spcPts val="0"/>
              </a:spcAft>
              <a:buFont typeface="+mj-lt"/>
              <a:buAutoNum type="alphaLcPeriod"/>
            </a:pPr>
            <a:r>
              <a:rPr lang="en-US" dirty="0">
                <a:solidFill>
                  <a:srgbClr val="000000"/>
                </a:solidFill>
              </a:rPr>
              <a:t>Org registration</a:t>
            </a:r>
          </a:p>
          <a:p>
            <a:pPr marL="800100" marR="0" lvl="1" indent="-342900">
              <a:spcBef>
                <a:spcPts val="0"/>
              </a:spcBef>
              <a:spcAft>
                <a:spcPts val="0"/>
              </a:spcAft>
              <a:buFont typeface="+mj-lt"/>
              <a:buAutoNum type="alphaLcPeriod"/>
            </a:pPr>
            <a:r>
              <a:rPr lang="en-US" dirty="0">
                <a:solidFill>
                  <a:srgbClr val="000000"/>
                </a:solidFill>
              </a:rPr>
              <a:t>Installed Secure Agent On Prem VM and Azure VM</a:t>
            </a:r>
          </a:p>
          <a:p>
            <a:pPr marL="800100" lvl="1" indent="-342900">
              <a:buFont typeface="+mj-lt"/>
              <a:buAutoNum type="alphaLcPeriod"/>
            </a:pPr>
            <a:r>
              <a:rPr lang="en-US" dirty="0">
                <a:solidFill>
                  <a:srgbClr val="000000"/>
                </a:solidFill>
              </a:rPr>
              <a:t>Able to read file (IRI) from on-premise data source (FTP) to on-premise IICS VM</a:t>
            </a:r>
          </a:p>
          <a:p>
            <a:pPr marL="800100" lvl="1" indent="-342900">
              <a:buFont typeface="+mj-lt"/>
              <a:buAutoNum type="alphaLcPeriod"/>
            </a:pPr>
            <a:endParaRPr lang="en-US" dirty="0">
              <a:solidFill>
                <a:srgbClr val="000000"/>
              </a:solidFill>
            </a:endParaRPr>
          </a:p>
        </p:txBody>
      </p:sp>
    </p:spTree>
    <p:extLst>
      <p:ext uri="{BB962C8B-B14F-4D97-AF65-F5344CB8AC3E}">
        <p14:creationId xmlns:p14="http://schemas.microsoft.com/office/powerpoint/2010/main" val="341887644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1FADC0-A640-4471-A1B7-1075BF2FEC4B}"/>
              </a:ext>
            </a:extLst>
          </p:cNvPr>
          <p:cNvSpPr txBox="1"/>
          <p:nvPr/>
        </p:nvSpPr>
        <p:spPr>
          <a:xfrm>
            <a:off x="562706" y="761424"/>
            <a:ext cx="10227213" cy="5867760"/>
          </a:xfrm>
          <a:prstGeom prst="rect">
            <a:avLst/>
          </a:prstGeom>
          <a:noFill/>
        </p:spPr>
        <p:txBody>
          <a:bodyPr wrap="square" rtlCol="0">
            <a:spAutoFit/>
          </a:bodyPr>
          <a:lstStyle/>
          <a:p>
            <a:pPr marL="800100" lvl="1" indent="-342900">
              <a:buFont typeface="+mj-lt"/>
              <a:buAutoNum type="alphaLcPeriod"/>
            </a:pPr>
            <a:endParaRPr lang="en-US" dirty="0">
              <a:solidFill>
                <a:srgbClr val="000000"/>
              </a:solidFill>
            </a:endParaRPr>
          </a:p>
          <a:p>
            <a:pPr marL="342900" indent="-342900">
              <a:buFont typeface="Arial" panose="020B0604020202020204" pitchFamily="34" charset="0"/>
              <a:buChar char="•"/>
            </a:pPr>
            <a:r>
              <a:rPr lang="en-US" b="1" dirty="0">
                <a:solidFill>
                  <a:srgbClr val="000000"/>
                </a:solidFill>
              </a:rPr>
              <a:t>Snowflake</a:t>
            </a:r>
          </a:p>
          <a:p>
            <a:pPr marL="914400" marR="0" lvl="1" indent="-457200">
              <a:lnSpc>
                <a:spcPct val="105000"/>
              </a:lnSpc>
              <a:spcBef>
                <a:spcPts val="0"/>
              </a:spcBef>
              <a:spcAft>
                <a:spcPts val="0"/>
              </a:spcAft>
              <a:buFont typeface="+mj-lt"/>
              <a:buAutoNum type="alphaLcPeriod"/>
            </a:pPr>
            <a:r>
              <a:rPr lang="en-US" dirty="0">
                <a:solidFill>
                  <a:srgbClr val="000000"/>
                </a:solidFill>
              </a:rPr>
              <a:t>3 separate accounts created for DEV, TST, PROD</a:t>
            </a:r>
          </a:p>
          <a:p>
            <a:pPr marL="914400" marR="0" lvl="1" indent="-457200">
              <a:lnSpc>
                <a:spcPct val="105000"/>
              </a:lnSpc>
              <a:spcBef>
                <a:spcPts val="0"/>
              </a:spcBef>
              <a:spcAft>
                <a:spcPts val="0"/>
              </a:spcAft>
              <a:buFont typeface="+mj-lt"/>
              <a:buAutoNum type="alphaLcPeriod"/>
            </a:pPr>
            <a:r>
              <a:rPr lang="en-US" dirty="0">
                <a:solidFill>
                  <a:srgbClr val="000000"/>
                </a:solidFill>
              </a:rPr>
              <a:t>SYSADMIN role access granted to Infosys users via AD group</a:t>
            </a:r>
          </a:p>
          <a:p>
            <a:pPr marL="914400" marR="0" lvl="1" indent="-457200">
              <a:lnSpc>
                <a:spcPct val="105000"/>
              </a:lnSpc>
              <a:spcBef>
                <a:spcPts val="0"/>
              </a:spcBef>
              <a:spcAft>
                <a:spcPts val="0"/>
              </a:spcAft>
              <a:buFont typeface="+mj-lt"/>
              <a:buAutoNum type="alphaLcPeriod"/>
            </a:pPr>
            <a:r>
              <a:rPr lang="en-US" dirty="0">
                <a:solidFill>
                  <a:srgbClr val="000000"/>
                </a:solidFill>
              </a:rPr>
              <a:t>Basic validation done – able to created warehouse, database, roles, table</a:t>
            </a:r>
          </a:p>
          <a:p>
            <a:pPr marL="914400" marR="0" lvl="1" indent="-457200">
              <a:lnSpc>
                <a:spcPct val="105000"/>
              </a:lnSpc>
              <a:spcBef>
                <a:spcPts val="0"/>
              </a:spcBef>
              <a:spcAft>
                <a:spcPts val="0"/>
              </a:spcAft>
              <a:buFont typeface="+mj-lt"/>
              <a:buAutoNum type="alphaLcPeriod"/>
            </a:pPr>
            <a:r>
              <a:rPr lang="en-US" dirty="0">
                <a:solidFill>
                  <a:srgbClr val="000000"/>
                </a:solidFill>
              </a:rPr>
              <a:t>Enable Azure Private Link to connect with ADLS Gen2 in East US2 region– able to connect.</a:t>
            </a:r>
          </a:p>
          <a:p>
            <a:pPr marL="914400" marR="0" lvl="1" indent="-457200">
              <a:lnSpc>
                <a:spcPct val="105000"/>
              </a:lnSpc>
              <a:spcBef>
                <a:spcPts val="0"/>
              </a:spcBef>
              <a:spcAft>
                <a:spcPts val="0"/>
              </a:spcAft>
              <a:buFont typeface="+mj-lt"/>
              <a:buAutoNum type="alphaLcPeriod"/>
            </a:pPr>
            <a:endParaRPr lang="en-US" dirty="0">
              <a:solidFill>
                <a:srgbClr val="000000"/>
              </a:solidFill>
            </a:endParaRPr>
          </a:p>
          <a:p>
            <a:pPr marL="914400" marR="0" lvl="1" indent="-457200">
              <a:lnSpc>
                <a:spcPct val="105000"/>
              </a:lnSpc>
              <a:spcBef>
                <a:spcPts val="0"/>
              </a:spcBef>
              <a:spcAft>
                <a:spcPts val="0"/>
              </a:spcAft>
              <a:buFont typeface="+mj-lt"/>
              <a:buAutoNum type="alphaLcPeriod"/>
            </a:pPr>
            <a:endParaRPr lang="en-US" dirty="0">
              <a:solidFill>
                <a:srgbClr val="000000"/>
              </a:solidFill>
            </a:endParaRPr>
          </a:p>
          <a:p>
            <a:pPr marL="457200" marR="0" lvl="0" indent="-457200">
              <a:lnSpc>
                <a:spcPct val="105000"/>
              </a:lnSpc>
              <a:spcBef>
                <a:spcPts val="0"/>
              </a:spcBef>
              <a:spcAft>
                <a:spcPts val="0"/>
              </a:spcAft>
              <a:buFont typeface="Arial" panose="020B0604020202020204" pitchFamily="34" charset="0"/>
              <a:buChar char="•"/>
            </a:pPr>
            <a:r>
              <a:rPr lang="en-US" b="1" dirty="0">
                <a:solidFill>
                  <a:srgbClr val="000000"/>
                </a:solidFill>
              </a:rPr>
              <a:t>Azure DevOps</a:t>
            </a:r>
          </a:p>
          <a:p>
            <a:pPr marL="914400" marR="0" lvl="1" indent="-457200">
              <a:lnSpc>
                <a:spcPct val="105000"/>
              </a:lnSpc>
              <a:spcBef>
                <a:spcPts val="0"/>
              </a:spcBef>
              <a:spcAft>
                <a:spcPts val="0"/>
              </a:spcAft>
              <a:buFont typeface="+mj-lt"/>
              <a:buAutoNum type="alphaLcPeriod"/>
            </a:pPr>
            <a:r>
              <a:rPr lang="en-US" dirty="0">
                <a:solidFill>
                  <a:srgbClr val="000000"/>
                </a:solidFill>
              </a:rPr>
              <a:t>Repos, branching, folder structure and Build/Release Pipeline setup completed</a:t>
            </a:r>
          </a:p>
          <a:p>
            <a:pPr marL="914400" marR="0" lvl="1" indent="-457200">
              <a:lnSpc>
                <a:spcPct val="105000"/>
              </a:lnSpc>
              <a:spcBef>
                <a:spcPts val="0"/>
              </a:spcBef>
              <a:spcAft>
                <a:spcPts val="0"/>
              </a:spcAft>
              <a:buFont typeface="+mj-lt"/>
              <a:buAutoNum type="alphaLcPeriod"/>
            </a:pPr>
            <a:r>
              <a:rPr lang="en-US" dirty="0">
                <a:solidFill>
                  <a:srgbClr val="000000"/>
                </a:solidFill>
              </a:rPr>
              <a:t>Azure Services (Azure VMs/SQL DB/Databricks workspace/ADLS Gen2 storage/Log Analytics workspace/Key Vault) deployed using ARM Templates via CICD pipeline</a:t>
            </a:r>
          </a:p>
          <a:p>
            <a:pPr marL="914400" marR="0" lvl="1" indent="-457200">
              <a:lnSpc>
                <a:spcPct val="105000"/>
              </a:lnSpc>
              <a:spcBef>
                <a:spcPts val="0"/>
              </a:spcBef>
              <a:spcAft>
                <a:spcPts val="0"/>
              </a:spcAft>
              <a:buFont typeface="+mj-lt"/>
              <a:buAutoNum type="alphaLcPeriod"/>
            </a:pPr>
            <a:r>
              <a:rPr lang="en-US" dirty="0">
                <a:solidFill>
                  <a:srgbClr val="000000"/>
                </a:solidFill>
              </a:rPr>
              <a:t>DevOps Agent setup on Azure VM is in progress</a:t>
            </a:r>
          </a:p>
          <a:p>
            <a:pPr marL="914400" marR="0" lvl="1" indent="-457200">
              <a:lnSpc>
                <a:spcPct val="105000"/>
              </a:lnSpc>
              <a:spcBef>
                <a:spcPts val="0"/>
              </a:spcBef>
              <a:spcAft>
                <a:spcPts val="0"/>
              </a:spcAft>
              <a:buFont typeface="+mj-lt"/>
              <a:buAutoNum type="alphaLcPeriod"/>
            </a:pPr>
            <a:endParaRPr lang="en-US" dirty="0">
              <a:solidFill>
                <a:srgbClr val="000000"/>
              </a:solidFill>
            </a:endParaRPr>
          </a:p>
          <a:p>
            <a:pPr marL="914400" marR="0" lvl="1" indent="-457200">
              <a:lnSpc>
                <a:spcPct val="105000"/>
              </a:lnSpc>
              <a:spcBef>
                <a:spcPts val="0"/>
              </a:spcBef>
              <a:spcAft>
                <a:spcPts val="0"/>
              </a:spcAft>
              <a:buFont typeface="+mj-lt"/>
              <a:buAutoNum type="alphaLcPeriod"/>
            </a:pPr>
            <a:endParaRPr lang="en-US" dirty="0">
              <a:solidFill>
                <a:srgbClr val="000000"/>
              </a:solidFill>
            </a:endParaRPr>
          </a:p>
          <a:p>
            <a:pPr marL="457200" indent="-457200">
              <a:lnSpc>
                <a:spcPct val="105000"/>
              </a:lnSpc>
              <a:buFont typeface="Arial" panose="020B0604020202020204" pitchFamily="34" charset="0"/>
              <a:buChar char="•"/>
            </a:pPr>
            <a:r>
              <a:rPr lang="en-US" b="1" dirty="0">
                <a:solidFill>
                  <a:srgbClr val="000000"/>
                </a:solidFill>
              </a:rPr>
              <a:t>Azure Monitoring</a:t>
            </a:r>
            <a:r>
              <a:rPr lang="en-US" dirty="0">
                <a:solidFill>
                  <a:srgbClr val="000000"/>
                </a:solidFill>
              </a:rPr>
              <a:t> :  Log Analytics Workspace created to monitor the </a:t>
            </a:r>
            <a:r>
              <a:rPr lang="en-US">
                <a:solidFill>
                  <a:srgbClr val="000000"/>
                </a:solidFill>
              </a:rPr>
              <a:t>metrics </a:t>
            </a:r>
            <a:br>
              <a:rPr lang="en-US">
                <a:solidFill>
                  <a:srgbClr val="000000"/>
                </a:solidFill>
              </a:rPr>
            </a:br>
            <a:r>
              <a:rPr lang="en-US">
                <a:solidFill>
                  <a:srgbClr val="000000"/>
                </a:solidFill>
              </a:rPr>
              <a:t>(</a:t>
            </a:r>
            <a:r>
              <a:rPr lang="en-US" dirty="0">
                <a:solidFill>
                  <a:srgbClr val="000000"/>
                </a:solidFill>
              </a:rPr>
              <a:t>open issue: </a:t>
            </a:r>
            <a:r>
              <a:rPr lang="en-US">
                <a:solidFill>
                  <a:srgbClr val="000000"/>
                </a:solidFill>
              </a:rPr>
              <a:t>private endpoints)</a:t>
            </a:r>
            <a:endParaRPr lang="en-US" dirty="0">
              <a:solidFill>
                <a:srgbClr val="000000"/>
              </a:solidFill>
            </a:endParaRPr>
          </a:p>
          <a:p>
            <a:pPr marR="0" lvl="0">
              <a:lnSpc>
                <a:spcPct val="105000"/>
              </a:lnSpc>
              <a:spcBef>
                <a:spcPts val="0"/>
              </a:spcBef>
              <a:spcAft>
                <a:spcPts val="0"/>
              </a:spcAft>
            </a:pPr>
            <a:endParaRPr lang="en-US" dirty="0">
              <a:solidFill>
                <a:srgbClr val="000000"/>
              </a:solidFill>
            </a:endParaRPr>
          </a:p>
          <a:p>
            <a:pPr marL="914400" marR="0" lvl="1" indent="-457200">
              <a:lnSpc>
                <a:spcPct val="105000"/>
              </a:lnSpc>
              <a:spcBef>
                <a:spcPts val="0"/>
              </a:spcBef>
              <a:spcAft>
                <a:spcPts val="0"/>
              </a:spcAft>
              <a:buFont typeface="+mj-lt"/>
              <a:buAutoNum type="alphaLcPeriod"/>
            </a:pPr>
            <a:endParaRPr lang="en-US" dirty="0">
              <a:solidFill>
                <a:srgbClr val="000000"/>
              </a:solidFill>
            </a:endParaRPr>
          </a:p>
          <a:p>
            <a:pPr marL="285750" indent="-285750" algn="l">
              <a:buFont typeface="Arial" panose="020B0604020202020204" pitchFamily="34" charset="0"/>
              <a:buChar char="•"/>
            </a:pPr>
            <a:endParaRPr lang="en-US" dirty="0">
              <a:solidFill>
                <a:srgbClr val="252423"/>
              </a:solidFill>
              <a:effectLst/>
            </a:endParaRPr>
          </a:p>
        </p:txBody>
      </p:sp>
      <p:sp>
        <p:nvSpPr>
          <p:cNvPr id="8" name="Title 1">
            <a:extLst>
              <a:ext uri="{FF2B5EF4-FFF2-40B4-BE49-F238E27FC236}">
                <a16:creationId xmlns:a16="http://schemas.microsoft.com/office/drawing/2014/main" id="{54B7DFB9-A84D-450B-94DA-FA2E2533DB67}"/>
              </a:ext>
            </a:extLst>
          </p:cNvPr>
          <p:cNvSpPr>
            <a:spLocks noGrp="1"/>
          </p:cNvSpPr>
          <p:nvPr>
            <p:ph type="title"/>
          </p:nvPr>
        </p:nvSpPr>
        <p:spPr>
          <a:xfrm>
            <a:off x="306645" y="142316"/>
            <a:ext cx="11757975" cy="535531"/>
          </a:xfrm>
        </p:spPr>
        <p:txBody>
          <a:bodyPr/>
          <a:lstStyle/>
          <a:p>
            <a:r>
              <a:rPr lang="en-US" sz="3200" b="1" dirty="0">
                <a:effectLst/>
                <a:ea typeface="Times New Roman" panose="02020603050405020304" pitchFamily="18" charset="0"/>
              </a:rPr>
              <a:t>Enterprise Data Hub : </a:t>
            </a:r>
            <a:r>
              <a:rPr lang="en-US" b="1" dirty="0"/>
              <a:t>Platform Setup Activities</a:t>
            </a:r>
            <a:endParaRPr lang="en-US" dirty="0"/>
          </a:p>
        </p:txBody>
      </p:sp>
    </p:spTree>
    <p:extLst>
      <p:ext uri="{BB962C8B-B14F-4D97-AF65-F5344CB8AC3E}">
        <p14:creationId xmlns:p14="http://schemas.microsoft.com/office/powerpoint/2010/main" val="414079646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1F42-7752-4DFD-9336-DC8DB0478572}"/>
              </a:ext>
            </a:extLst>
          </p:cNvPr>
          <p:cNvSpPr>
            <a:spLocks noGrp="1"/>
          </p:cNvSpPr>
          <p:nvPr>
            <p:ph type="title"/>
          </p:nvPr>
        </p:nvSpPr>
        <p:spPr>
          <a:xfrm>
            <a:off x="306645" y="142316"/>
            <a:ext cx="11757975" cy="507831"/>
          </a:xfrm>
        </p:spPr>
        <p:txBody>
          <a:bodyPr/>
          <a:lstStyle/>
          <a:p>
            <a:r>
              <a:rPr lang="en-US" b="1" dirty="0"/>
              <a:t>HDP DEV Setup : Open Items </a:t>
            </a:r>
          </a:p>
        </p:txBody>
      </p:sp>
      <p:sp>
        <p:nvSpPr>
          <p:cNvPr id="4" name="TextBox 3">
            <a:extLst>
              <a:ext uri="{FF2B5EF4-FFF2-40B4-BE49-F238E27FC236}">
                <a16:creationId xmlns:a16="http://schemas.microsoft.com/office/drawing/2014/main" id="{8E19A979-B8F6-45BE-B692-F3E535547FF8}"/>
              </a:ext>
            </a:extLst>
          </p:cNvPr>
          <p:cNvSpPr txBox="1"/>
          <p:nvPr/>
        </p:nvSpPr>
        <p:spPr>
          <a:xfrm>
            <a:off x="340891" y="769257"/>
            <a:ext cx="11510217" cy="5262979"/>
          </a:xfrm>
          <a:prstGeom prst="rect">
            <a:avLst/>
          </a:prstGeom>
          <a:noFill/>
        </p:spPr>
        <p:txBody>
          <a:bodyPr wrap="square">
            <a:spAutoFit/>
          </a:bodyPr>
          <a:lstStyle/>
          <a:p>
            <a:pPr algn="l"/>
            <a:endParaRPr lang="en-US" sz="1600" dirty="0">
              <a:solidFill>
                <a:srgbClr val="252423"/>
              </a:solidFill>
            </a:endParaRPr>
          </a:p>
          <a:p>
            <a:pPr marL="342900" marR="0" lvl="0" indent="-342900">
              <a:spcBef>
                <a:spcPts val="0"/>
              </a:spcBef>
              <a:spcAft>
                <a:spcPts val="0"/>
              </a:spcAft>
              <a:buFont typeface="Arial" panose="020B0604020202020204" pitchFamily="34" charset="0"/>
              <a:buChar char="•"/>
              <a:tabLst>
                <a:tab pos="457200" algn="l"/>
              </a:tabLst>
            </a:pPr>
            <a:r>
              <a:rPr lang="en-US" sz="1600" dirty="0">
                <a:effectLst/>
                <a:ea typeface="Times New Roman" panose="02020603050405020304" pitchFamily="18" charset="0"/>
                <a:cs typeface="Times New Roman" panose="02020603050405020304" pitchFamily="18" charset="0"/>
              </a:rPr>
              <a:t>Decision on storage account in East US / East US2 due to dependencies of Azure Private Link for Snowflake </a:t>
            </a:r>
            <a:endParaRPr lang="en-US" sz="16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ea typeface="Calibri" panose="020F0502020204030204" pitchFamily="34" charset="0"/>
              </a:rPr>
              <a:t>                Currently all Azure resources are configured in East US region </a:t>
            </a:r>
          </a:p>
          <a:p>
            <a:pPr marL="0" marR="0">
              <a:spcBef>
                <a:spcPts val="0"/>
              </a:spcBef>
              <a:spcAft>
                <a:spcPts val="0"/>
              </a:spcAft>
            </a:pPr>
            <a:r>
              <a:rPr lang="en-US" sz="1600" dirty="0">
                <a:effectLst/>
                <a:ea typeface="Calibri" panose="020F0502020204030204" pitchFamily="34" charset="0"/>
              </a:rPr>
              <a:t>                Cross region connectivity between ADLS Gen2 (East US) and Snowflake (East US2) is not working</a:t>
            </a:r>
          </a:p>
          <a:p>
            <a:pPr marL="0" marR="0">
              <a:spcBef>
                <a:spcPts val="0"/>
              </a:spcBef>
              <a:spcAft>
                <a:spcPts val="0"/>
              </a:spcAft>
            </a:pPr>
            <a:r>
              <a:rPr lang="en-US" sz="1600" dirty="0">
                <a:effectLst/>
                <a:ea typeface="Calibri" panose="020F0502020204030204" pitchFamily="34" charset="0"/>
              </a:rPr>
              <a:t>                Azure private link works between ADLS Gen2 (East US2) and Snowflake (East US2) </a:t>
            </a:r>
          </a:p>
          <a:p>
            <a:pPr marL="0" marR="0">
              <a:spcBef>
                <a:spcPts val="0"/>
              </a:spcBef>
              <a:spcAft>
                <a:spcPts val="0"/>
              </a:spcAft>
            </a:pPr>
            <a:endParaRPr lang="en-US" sz="1600" dirty="0">
              <a:effectLst/>
              <a:ea typeface="Calibri" panose="020F0502020204030204" pitchFamily="34" charset="0"/>
            </a:endParaRPr>
          </a:p>
          <a:p>
            <a:pPr marL="0" marR="0">
              <a:spcBef>
                <a:spcPts val="0"/>
              </a:spcBef>
              <a:spcAft>
                <a:spcPts val="0"/>
              </a:spcAft>
            </a:pPr>
            <a:r>
              <a:rPr lang="en-US" sz="1600" dirty="0">
                <a:effectLst/>
                <a:ea typeface="Calibri" panose="020F0502020204030204" pitchFamily="34" charset="0"/>
              </a:rPr>
              <a:t>                </a:t>
            </a:r>
            <a:r>
              <a:rPr lang="en-US" sz="1600" b="1" dirty="0">
                <a:effectLst/>
                <a:ea typeface="Calibri" panose="020F0502020204030204" pitchFamily="34" charset="0"/>
              </a:rPr>
              <a:t>To discuss with Hershey:</a:t>
            </a:r>
            <a:endParaRPr lang="en-US" sz="1600" dirty="0">
              <a:effectLst/>
              <a:ea typeface="Calibri" panose="020F0502020204030204" pitchFamily="34" charset="0"/>
            </a:endParaRPr>
          </a:p>
          <a:p>
            <a:pPr marL="0" marR="0">
              <a:spcBef>
                <a:spcPts val="0"/>
              </a:spcBef>
              <a:spcAft>
                <a:spcPts val="0"/>
              </a:spcAft>
            </a:pPr>
            <a:r>
              <a:rPr lang="en-US" sz="1600" dirty="0">
                <a:effectLst/>
                <a:ea typeface="Calibri" panose="020F0502020204030204" pitchFamily="34" charset="0"/>
              </a:rPr>
              <a:t>                                Data from Curated Zone of Delta Lake to be replicated to Snowflake </a:t>
            </a:r>
          </a:p>
          <a:p>
            <a:pPr marL="0" marR="0">
              <a:spcBef>
                <a:spcPts val="0"/>
              </a:spcBef>
              <a:spcAft>
                <a:spcPts val="0"/>
              </a:spcAft>
            </a:pPr>
            <a:r>
              <a:rPr lang="en-US" sz="1600" dirty="0">
                <a:effectLst/>
                <a:ea typeface="Calibri" panose="020F0502020204030204" pitchFamily="34" charset="0"/>
              </a:rPr>
              <a:t>                                Decision about Curated Zones in different Storage Accounts:  East US (Delta Lake) and East US2 (Snowflake)</a:t>
            </a:r>
          </a:p>
          <a:p>
            <a:pPr marL="0" marR="0">
              <a:spcBef>
                <a:spcPts val="0"/>
              </a:spcBef>
              <a:spcAft>
                <a:spcPts val="0"/>
              </a:spcAft>
            </a:pPr>
            <a:r>
              <a:rPr lang="en-US" sz="1600" dirty="0">
                <a:effectLst/>
                <a:ea typeface="Calibri" panose="020F0502020204030204" pitchFamily="34" charset="0"/>
              </a:rPr>
              <a:t>                                Cross Region data egress involves cost (10TB ~ 200USD per </a:t>
            </a:r>
            <a:r>
              <a:rPr lang="en-US" sz="1600" dirty="0" err="1">
                <a:effectLst/>
                <a:ea typeface="Calibri" panose="020F0502020204030204" pitchFamily="34" charset="0"/>
              </a:rPr>
              <a:t>mth</a:t>
            </a:r>
            <a:r>
              <a:rPr lang="en-US" sz="1600" dirty="0">
                <a:effectLst/>
                <a:ea typeface="Calibri" panose="020F0502020204030204" pitchFamily="34" charset="0"/>
              </a:rPr>
              <a:t>) and likely performance issues (?).</a:t>
            </a:r>
          </a:p>
          <a:p>
            <a:pPr marL="0" marR="0">
              <a:spcBef>
                <a:spcPts val="0"/>
              </a:spcBef>
              <a:spcAft>
                <a:spcPts val="0"/>
              </a:spcAft>
            </a:pPr>
            <a:r>
              <a:rPr lang="en-US" sz="1600" dirty="0">
                <a:effectLst/>
                <a:ea typeface="Calibri" panose="020F0502020204030204" pitchFamily="34" charset="0"/>
              </a:rPr>
              <a:t>                                Data Security and ACLs in Delta Lake Curated Zone with Cross region data egress</a:t>
            </a:r>
          </a:p>
          <a:p>
            <a:pPr marL="0" marR="0">
              <a:spcBef>
                <a:spcPts val="0"/>
              </a:spcBef>
              <a:spcAft>
                <a:spcPts val="0"/>
              </a:spcAft>
            </a:pPr>
            <a:r>
              <a:rPr lang="en-US" sz="1600" b="1" dirty="0">
                <a:effectLst/>
                <a:ea typeface="Calibri" panose="020F0502020204030204" pitchFamily="34" charset="0"/>
              </a:rPr>
              <a:t>                                Is Hershey ok to configure all Azure Services in East US2 region for higher environments?</a:t>
            </a:r>
            <a:endParaRPr lang="en-US" sz="1600" dirty="0">
              <a:effectLst/>
              <a:ea typeface="Calibri" panose="020F0502020204030204" pitchFamily="34" charset="0"/>
            </a:endParaRPr>
          </a:p>
          <a:p>
            <a:pPr marL="342900" marR="0" lvl="0" indent="-342900">
              <a:spcBef>
                <a:spcPts val="0"/>
              </a:spcBef>
              <a:spcAft>
                <a:spcPts val="0"/>
              </a:spcAft>
              <a:buFont typeface="Arial" panose="020B0604020202020204" pitchFamily="34" charset="0"/>
              <a:buChar char="•"/>
              <a:tabLst>
                <a:tab pos="457200" algn="l"/>
              </a:tabLst>
            </a:pPr>
            <a:endParaRPr lang="en-US" sz="1600" b="1" dirty="0">
              <a:effectLst/>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1600" b="1" dirty="0">
                <a:effectLst/>
                <a:ea typeface="Times New Roman" panose="02020603050405020304" pitchFamily="18" charset="0"/>
                <a:cs typeface="Times New Roman" panose="02020603050405020304" pitchFamily="18" charset="0"/>
              </a:rPr>
              <a:t>End-to-end testing through integration of platform layers (planned as Development Use Case):</a:t>
            </a:r>
            <a:endParaRPr lang="en-US" sz="1600"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ea typeface="Calibri" panose="020F0502020204030204" pitchFamily="34" charset="0"/>
              </a:rPr>
              <a:t>                                Data ingestion from on-premise data  source to ADLS Gen2 Landing Zone using IICS CDI (Data Integration)</a:t>
            </a:r>
          </a:p>
          <a:p>
            <a:pPr marL="0" marR="0">
              <a:spcBef>
                <a:spcPts val="0"/>
              </a:spcBef>
              <a:spcAft>
                <a:spcPts val="0"/>
              </a:spcAft>
            </a:pPr>
            <a:r>
              <a:rPr lang="en-US" sz="1600" dirty="0">
                <a:effectLst/>
                <a:ea typeface="Calibri" panose="020F0502020204030204" pitchFamily="34" charset="0"/>
              </a:rPr>
              <a:t>                                Databricks Job API call from IICS task flow</a:t>
            </a:r>
          </a:p>
          <a:p>
            <a:pPr marL="0" marR="0">
              <a:spcBef>
                <a:spcPts val="0"/>
              </a:spcBef>
              <a:spcAft>
                <a:spcPts val="0"/>
              </a:spcAft>
            </a:pPr>
            <a:r>
              <a:rPr lang="en-US" sz="1600" dirty="0">
                <a:effectLst/>
                <a:ea typeface="Calibri" panose="020F0502020204030204" pitchFamily="34" charset="0"/>
              </a:rPr>
              <a:t>                                Replication of Delta Lake Curated Zone table to Snowflake</a:t>
            </a:r>
          </a:p>
          <a:p>
            <a:pPr marL="342900" marR="0" lvl="0" indent="-342900">
              <a:spcBef>
                <a:spcPts val="0"/>
              </a:spcBef>
              <a:spcAft>
                <a:spcPts val="0"/>
              </a:spcAft>
              <a:buFont typeface="Arial" panose="020B0604020202020204" pitchFamily="34" charset="0"/>
              <a:buChar char="•"/>
              <a:tabLst>
                <a:tab pos="457200" algn="l"/>
              </a:tabLst>
            </a:pPr>
            <a:endParaRPr lang="en-US" sz="1600" dirty="0">
              <a:effectLst/>
              <a:ea typeface="Times New Roman" panose="02020603050405020304" pitchFamily="18" charset="0"/>
              <a:cs typeface="Times New Roman" panose="02020603050405020304" pitchFamily="18" charset="0"/>
            </a:endParaRPr>
          </a:p>
          <a:p>
            <a:pPr marL="285750" marR="0" lvl="0" indent="-285750">
              <a:spcBef>
                <a:spcPts val="0"/>
              </a:spcBef>
              <a:spcAft>
                <a:spcPts val="0"/>
              </a:spcAft>
              <a:buFont typeface="Arial" panose="020B0604020202020204" pitchFamily="34" charset="0"/>
              <a:buChar char="•"/>
              <a:tabLst>
                <a:tab pos="457200" algn="l"/>
              </a:tabLst>
            </a:pPr>
            <a:r>
              <a:rPr lang="en-US" sz="1600" dirty="0">
                <a:effectLst/>
                <a:ea typeface="Times New Roman" panose="02020603050405020304" pitchFamily="18" charset="0"/>
                <a:cs typeface="Times New Roman" panose="02020603050405020304" pitchFamily="18" charset="0"/>
              </a:rPr>
              <a:t>DevOps Agent setup on Azure VM  and Azure CI/CD pipeline enhancements as per discussion with Hershey team </a:t>
            </a:r>
            <a:endParaRPr lang="en-US" sz="160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600" dirty="0">
              <a:effectLst/>
              <a:ea typeface="Times New Roman" panose="02020603050405020304" pitchFamily="18" charset="0"/>
            </a:endParaRPr>
          </a:p>
          <a:p>
            <a:pPr marL="285750" indent="-285750">
              <a:buFont typeface="Arial" panose="020B0604020202020204" pitchFamily="34" charset="0"/>
              <a:buChar char="•"/>
            </a:pPr>
            <a:r>
              <a:rPr lang="en-US" sz="1600" dirty="0">
                <a:effectLst/>
                <a:ea typeface="Times New Roman" panose="02020603050405020304" pitchFamily="18" charset="0"/>
              </a:rPr>
              <a:t>Azure Monitoring : Log Analytics Workspace – Private Endpoints to be created</a:t>
            </a:r>
            <a:endParaRPr lang="en-US" sz="1600" dirty="0">
              <a:solidFill>
                <a:srgbClr val="252423"/>
              </a:solidFill>
              <a:effectLst/>
            </a:endParaRPr>
          </a:p>
        </p:txBody>
      </p:sp>
    </p:spTree>
    <p:extLst>
      <p:ext uri="{BB962C8B-B14F-4D97-AF65-F5344CB8AC3E}">
        <p14:creationId xmlns:p14="http://schemas.microsoft.com/office/powerpoint/2010/main" val="322547205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1F42-7752-4DFD-9336-DC8DB0478572}"/>
              </a:ext>
            </a:extLst>
          </p:cNvPr>
          <p:cNvSpPr>
            <a:spLocks noGrp="1"/>
          </p:cNvSpPr>
          <p:nvPr>
            <p:ph type="title"/>
          </p:nvPr>
        </p:nvSpPr>
        <p:spPr>
          <a:xfrm>
            <a:off x="306645" y="142316"/>
            <a:ext cx="11757975" cy="507831"/>
          </a:xfrm>
        </p:spPr>
        <p:txBody>
          <a:bodyPr/>
          <a:lstStyle/>
          <a:p>
            <a:r>
              <a:rPr lang="en-US" b="1" dirty="0"/>
              <a:t>HDP DEV Setup : Next Steps</a:t>
            </a:r>
          </a:p>
        </p:txBody>
      </p:sp>
      <p:sp>
        <p:nvSpPr>
          <p:cNvPr id="4" name="TextBox 3">
            <a:extLst>
              <a:ext uri="{FF2B5EF4-FFF2-40B4-BE49-F238E27FC236}">
                <a16:creationId xmlns:a16="http://schemas.microsoft.com/office/drawing/2014/main" id="{8E19A979-B8F6-45BE-B692-F3E535547FF8}"/>
              </a:ext>
            </a:extLst>
          </p:cNvPr>
          <p:cNvSpPr txBox="1"/>
          <p:nvPr/>
        </p:nvSpPr>
        <p:spPr>
          <a:xfrm>
            <a:off x="222239" y="656716"/>
            <a:ext cx="11510217" cy="5755422"/>
          </a:xfrm>
          <a:prstGeom prst="rect">
            <a:avLst/>
          </a:prstGeom>
          <a:noFill/>
        </p:spPr>
        <p:txBody>
          <a:bodyPr wrap="square">
            <a:spAutoFit/>
          </a:bodyPr>
          <a:lstStyle/>
          <a:p>
            <a:pPr marL="342900" marR="0" lvl="0" indent="-342900">
              <a:spcBef>
                <a:spcPts val="0"/>
              </a:spcBef>
              <a:spcAft>
                <a:spcPts val="0"/>
              </a:spcAft>
              <a:buFont typeface="Arial" panose="020B0604020202020204" pitchFamily="34" charset="0"/>
              <a:buChar char="•"/>
              <a:tabLst>
                <a:tab pos="457200" algn="l"/>
              </a:tabLst>
            </a:pPr>
            <a:r>
              <a:rPr lang="en-US" sz="1600" b="1" dirty="0">
                <a:effectLst/>
                <a:ea typeface="Times New Roman" panose="02020603050405020304" pitchFamily="18" charset="0"/>
                <a:cs typeface="Times New Roman" panose="02020603050405020304" pitchFamily="18" charset="0"/>
              </a:rPr>
              <a:t>Development Use Cases (sample NIA Data Flows identified and approved by Hershey)</a:t>
            </a:r>
            <a:endParaRPr lang="en-US" sz="1600" b="1"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Arial" panose="020B0604020202020204" pitchFamily="34" charset="0"/>
              <a:buChar char="•"/>
              <a:tabLst>
                <a:tab pos="914400" algn="l"/>
              </a:tabLst>
            </a:pPr>
            <a:r>
              <a:rPr lang="en-US" sz="1600" dirty="0">
                <a:effectLst/>
                <a:ea typeface="Times New Roman" panose="02020603050405020304" pitchFamily="18" charset="0"/>
                <a:cs typeface="Times New Roman" panose="02020603050405020304" pitchFamily="18" charset="0"/>
              </a:rPr>
              <a:t>Ingestion from On-premise data source to ADLS Gen2 Landing Zone using IICS CDI (Data Integration)</a:t>
            </a:r>
            <a:endParaRPr lang="en-US" sz="16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Arial" panose="020B0604020202020204" pitchFamily="34" charset="0"/>
              <a:buChar char="•"/>
              <a:tabLst>
                <a:tab pos="914400" algn="l"/>
              </a:tabLst>
            </a:pPr>
            <a:r>
              <a:rPr lang="en-US" sz="1600" dirty="0">
                <a:effectLst/>
                <a:ea typeface="Times New Roman" panose="02020603050405020304" pitchFamily="18" charset="0"/>
                <a:cs typeface="Times New Roman" panose="02020603050405020304" pitchFamily="18" charset="0"/>
              </a:rPr>
              <a:t>Databricks – Delta Lake : Hive ETL Queries conversion to Spark SQL (DBX Notebooks)</a:t>
            </a:r>
            <a:endParaRPr lang="en-US" sz="16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Arial" panose="020B0604020202020204" pitchFamily="34" charset="0"/>
              <a:buChar char="•"/>
              <a:tabLst>
                <a:tab pos="914400" algn="l"/>
              </a:tabLst>
            </a:pPr>
            <a:r>
              <a:rPr lang="en-US" sz="1600" dirty="0">
                <a:effectLst/>
                <a:ea typeface="Times New Roman" panose="02020603050405020304" pitchFamily="18" charset="0"/>
                <a:cs typeface="Times New Roman" panose="02020603050405020304" pitchFamily="18" charset="0"/>
              </a:rPr>
              <a:t>Orchestration of Databricks Jobs (API) using IICS Task Flows</a:t>
            </a:r>
            <a:endParaRPr lang="en-US" sz="16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Arial" panose="020B0604020202020204" pitchFamily="34" charset="0"/>
              <a:buChar char="•"/>
              <a:tabLst>
                <a:tab pos="914400" algn="l"/>
              </a:tabLst>
            </a:pPr>
            <a:r>
              <a:rPr lang="en-US" sz="1600" dirty="0">
                <a:effectLst/>
                <a:ea typeface="Times New Roman" panose="02020603050405020304" pitchFamily="18" charset="0"/>
                <a:cs typeface="Times New Roman" panose="02020603050405020304" pitchFamily="18" charset="0"/>
              </a:rPr>
              <a:t>Integration of IICS Task Flows with Control-M</a:t>
            </a:r>
            <a:endParaRPr lang="en-US" sz="16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Arial" panose="020B0604020202020204" pitchFamily="34" charset="0"/>
              <a:buChar char="•"/>
              <a:tabLst>
                <a:tab pos="914400" algn="l"/>
              </a:tabLst>
            </a:pPr>
            <a:r>
              <a:rPr lang="en-US" sz="1600" dirty="0">
                <a:effectLst/>
                <a:ea typeface="Times New Roman" panose="02020603050405020304" pitchFamily="18" charset="0"/>
                <a:cs typeface="Times New Roman" panose="02020603050405020304" pitchFamily="18" charset="0"/>
              </a:rPr>
              <a:t>Replication of Delta Lake (Curated Zone) to Snowflake</a:t>
            </a:r>
            <a:endParaRPr lang="en-US" sz="16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Arial" panose="020B0604020202020204" pitchFamily="34" charset="0"/>
              <a:buChar char="•"/>
              <a:tabLst>
                <a:tab pos="914400" algn="l"/>
              </a:tabLst>
            </a:pPr>
            <a:r>
              <a:rPr lang="en-US" sz="1600" dirty="0">
                <a:effectLst/>
                <a:ea typeface="Times New Roman" panose="02020603050405020304" pitchFamily="18" charset="0"/>
                <a:cs typeface="Times New Roman" panose="02020603050405020304" pitchFamily="18" charset="0"/>
              </a:rPr>
              <a:t>CI/CD options for IICS, Snowflake and Databricks Code</a:t>
            </a:r>
            <a:endParaRPr lang="en-US" sz="1600" dirty="0">
              <a:effectLst/>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Arial" panose="020B0604020202020204" pitchFamily="34" charset="0"/>
              <a:buChar char="•"/>
              <a:tabLst>
                <a:tab pos="914400" algn="l"/>
              </a:tabLst>
            </a:pPr>
            <a:r>
              <a:rPr lang="en-US" sz="1600" dirty="0">
                <a:effectLst/>
                <a:ea typeface="Times New Roman" panose="02020603050405020304" pitchFamily="18" charset="0"/>
                <a:cs typeface="Times New Roman" panose="02020603050405020304" pitchFamily="18" charset="0"/>
              </a:rPr>
              <a:t>Setup monitoring for Azure, IICS, Databricks and Snowflake</a:t>
            </a:r>
            <a:endParaRPr lang="en-US" sz="1600" dirty="0">
              <a:effectLst/>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effectLst/>
                <a:ea typeface="Calibri" panose="020F0502020204030204" pitchFamily="34" charset="0"/>
              </a:rPr>
              <a:t> </a:t>
            </a:r>
          </a:p>
          <a:p>
            <a:pPr marL="342900" marR="0" lvl="0" indent="-342900">
              <a:spcBef>
                <a:spcPts val="0"/>
              </a:spcBef>
              <a:spcAft>
                <a:spcPts val="0"/>
              </a:spcAft>
              <a:buFont typeface="Arial" panose="020B0604020202020204" pitchFamily="34" charset="0"/>
              <a:buChar char="•"/>
              <a:tabLst>
                <a:tab pos="457200" algn="l"/>
              </a:tabLst>
            </a:pPr>
            <a:r>
              <a:rPr lang="en-US" sz="1600" b="1" dirty="0">
                <a:effectLst/>
                <a:ea typeface="Times New Roman" panose="02020603050405020304" pitchFamily="18" charset="0"/>
                <a:cs typeface="Times New Roman" panose="02020603050405020304" pitchFamily="18" charset="0"/>
              </a:rPr>
              <a:t>POC for testing of Data Ingestion using IICS Secure Agent on Azure VM vs On-premise VM </a:t>
            </a:r>
            <a:endParaRPr lang="en-US" sz="1600" b="1" dirty="0">
              <a:effectLst/>
              <a:ea typeface="Calibri" panose="020F0502020204030204" pitchFamily="34" charset="0"/>
              <a:cs typeface="Times New Roman" panose="02020603050405020304" pitchFamily="18" charset="0"/>
            </a:endParaRPr>
          </a:p>
          <a:p>
            <a:pPr marL="0" marR="0">
              <a:spcBef>
                <a:spcPts val="0"/>
              </a:spcBef>
              <a:spcAft>
                <a:spcPts val="0"/>
              </a:spcAft>
            </a:pPr>
            <a:r>
              <a:rPr lang="en-US" sz="1600" dirty="0">
                <a:effectLst/>
                <a:ea typeface="Calibri" panose="020F0502020204030204" pitchFamily="34" charset="0"/>
              </a:rPr>
              <a:t>                This POC has been suggested by Informatica team during discussion for Foundation Activities </a:t>
            </a:r>
          </a:p>
          <a:p>
            <a:pPr marL="0" marR="0">
              <a:spcBef>
                <a:spcPts val="0"/>
              </a:spcBef>
              <a:spcAft>
                <a:spcPts val="0"/>
              </a:spcAft>
            </a:pPr>
            <a:r>
              <a:rPr lang="en-US" sz="1600" dirty="0">
                <a:effectLst/>
                <a:ea typeface="Calibri" panose="020F0502020204030204" pitchFamily="34" charset="0"/>
              </a:rPr>
              <a:t>                (Effort for this POC was not scoped in foundation phase estimates – will be additional effort)</a:t>
            </a:r>
          </a:p>
          <a:p>
            <a:pPr marL="457200" marR="0">
              <a:spcBef>
                <a:spcPts val="0"/>
              </a:spcBef>
              <a:spcAft>
                <a:spcPts val="0"/>
              </a:spcAft>
            </a:pPr>
            <a:r>
              <a:rPr lang="en-US" sz="1600" dirty="0">
                <a:effectLst/>
                <a:ea typeface="Calibri" panose="020F0502020204030204" pitchFamily="34" charset="0"/>
              </a:rPr>
              <a:t> </a:t>
            </a:r>
          </a:p>
          <a:p>
            <a:pPr marL="342900" marR="0" lvl="0" indent="-342900">
              <a:spcBef>
                <a:spcPts val="0"/>
              </a:spcBef>
              <a:spcAft>
                <a:spcPts val="0"/>
              </a:spcAft>
              <a:buFont typeface="Arial" panose="020B0604020202020204" pitchFamily="34" charset="0"/>
              <a:buChar char="•"/>
              <a:tabLst>
                <a:tab pos="457200" algn="l"/>
              </a:tabLst>
            </a:pPr>
            <a:r>
              <a:rPr lang="en-US" sz="1600" dirty="0">
                <a:effectLst/>
                <a:ea typeface="Times New Roman" panose="02020603050405020304" pitchFamily="18" charset="0"/>
                <a:cs typeface="Times New Roman" panose="02020603050405020304" pitchFamily="18" charset="0"/>
              </a:rPr>
              <a:t>Determine data access controls and consumption strategy for Delta Lake (Data Scientists) and Snowflake Warehouse (BI Users) and need for Service accounts for different consumption requirements</a:t>
            </a:r>
          </a:p>
          <a:p>
            <a:pPr marL="342900" marR="0" lvl="0" indent="-342900">
              <a:spcBef>
                <a:spcPts val="0"/>
              </a:spcBef>
              <a:spcAft>
                <a:spcPts val="0"/>
              </a:spcAft>
              <a:buFont typeface="Arial" panose="020B0604020202020204" pitchFamily="34" charset="0"/>
              <a:buChar char="•"/>
              <a:tabLst>
                <a:tab pos="457200" algn="l"/>
              </a:tabLst>
            </a:pPr>
            <a:endParaRPr lang="en-US" sz="16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1600" dirty="0">
                <a:effectLst/>
                <a:ea typeface="Times New Roman" panose="02020603050405020304" pitchFamily="18" charset="0"/>
                <a:cs typeface="Times New Roman" panose="02020603050405020304" pitchFamily="18" charset="0"/>
              </a:rPr>
              <a:t>AD Groups creations for Snowflake and IICS users – Administrators, Developers and Readers/Consumers.</a:t>
            </a:r>
            <a:endParaRPr lang="en-US" sz="16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endParaRPr lang="en-US" sz="1600" dirty="0">
              <a:effectLst/>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1600" dirty="0">
                <a:effectLst/>
                <a:ea typeface="Times New Roman" panose="02020603050405020304" pitchFamily="18" charset="0"/>
                <a:cs typeface="Times New Roman" panose="02020603050405020304" pitchFamily="18" charset="0"/>
              </a:rPr>
              <a:t>Hershey is looking for Developer Handbook about long term strategy data access control – accounts, user groups, access policies, etc. (Earlier not scoped in foundation activities)</a:t>
            </a:r>
            <a:endParaRPr lang="en-US" sz="1600"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endParaRPr lang="en-US" sz="1600" dirty="0">
              <a:effectLst/>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1600" dirty="0">
                <a:effectLst/>
                <a:ea typeface="Times New Roman" panose="02020603050405020304" pitchFamily="18" charset="0"/>
                <a:cs typeface="Times New Roman" panose="02020603050405020304" pitchFamily="18" charset="0"/>
              </a:rPr>
              <a:t>To discuss with Hershey on security configurations like Azure Defender, Enabling Soft Delete for Storage Accounts – these options will incur additional cost</a:t>
            </a:r>
            <a:endParaRPr lang="en-U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804309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1F42-7752-4DFD-9336-DC8DB0478572}"/>
              </a:ext>
            </a:extLst>
          </p:cNvPr>
          <p:cNvSpPr>
            <a:spLocks noGrp="1"/>
          </p:cNvSpPr>
          <p:nvPr>
            <p:ph type="title"/>
          </p:nvPr>
        </p:nvSpPr>
        <p:spPr>
          <a:xfrm>
            <a:off x="306645" y="142316"/>
            <a:ext cx="11757975" cy="507831"/>
          </a:xfrm>
        </p:spPr>
        <p:txBody>
          <a:bodyPr/>
          <a:lstStyle/>
          <a:p>
            <a:r>
              <a:rPr lang="en-US" b="1" dirty="0"/>
              <a:t>Current Outstanding Issues </a:t>
            </a:r>
          </a:p>
        </p:txBody>
      </p:sp>
      <p:sp>
        <p:nvSpPr>
          <p:cNvPr id="4" name="TextBox 3">
            <a:extLst>
              <a:ext uri="{FF2B5EF4-FFF2-40B4-BE49-F238E27FC236}">
                <a16:creationId xmlns:a16="http://schemas.microsoft.com/office/drawing/2014/main" id="{8E19A979-B8F6-45BE-B692-F3E535547FF8}"/>
              </a:ext>
            </a:extLst>
          </p:cNvPr>
          <p:cNvSpPr txBox="1"/>
          <p:nvPr/>
        </p:nvSpPr>
        <p:spPr>
          <a:xfrm>
            <a:off x="488851" y="1275694"/>
            <a:ext cx="9949377" cy="1711366"/>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dirty="0">
                <a:solidFill>
                  <a:srgbClr val="252423"/>
                </a:solidFill>
                <a:effectLst/>
              </a:rPr>
              <a:t>IICS Data Integration – encountered firewall issues. Issue was logged for port 443.</a:t>
            </a:r>
          </a:p>
          <a:p>
            <a:pPr algn="l">
              <a:lnSpc>
                <a:spcPct val="150000"/>
              </a:lnSpc>
            </a:pPr>
            <a:r>
              <a:rPr lang="en-US" dirty="0">
                <a:solidFill>
                  <a:srgbClr val="252423"/>
                </a:solidFill>
              </a:rPr>
              <a:t>	Still getting connection error -  </a:t>
            </a:r>
            <a:r>
              <a:rPr lang="en-US" dirty="0">
                <a:solidFill>
                  <a:srgbClr val="252423"/>
                </a:solidFill>
                <a:effectLst/>
              </a:rPr>
              <a:t>Team working on troubleshooting</a:t>
            </a:r>
          </a:p>
          <a:p>
            <a:pPr algn="l">
              <a:lnSpc>
                <a:spcPct val="150000"/>
              </a:lnSpc>
            </a:pPr>
            <a:endParaRPr lang="en-US" dirty="0">
              <a:solidFill>
                <a:srgbClr val="252423"/>
              </a:solidFill>
            </a:endParaRPr>
          </a:p>
          <a:p>
            <a:pPr algn="l">
              <a:lnSpc>
                <a:spcPct val="150000"/>
              </a:lnSpc>
            </a:pPr>
            <a:endParaRPr lang="en-US" dirty="0">
              <a:solidFill>
                <a:srgbClr val="252423"/>
              </a:solidFill>
              <a:effectLst/>
            </a:endParaRPr>
          </a:p>
        </p:txBody>
      </p:sp>
    </p:spTree>
    <p:extLst>
      <p:ext uri="{BB962C8B-B14F-4D97-AF65-F5344CB8AC3E}">
        <p14:creationId xmlns:p14="http://schemas.microsoft.com/office/powerpoint/2010/main" val="2886887975"/>
      </p:ext>
    </p:extLst>
  </p:cSld>
  <p:clrMapOvr>
    <a:masterClrMapping/>
  </p:clrMapOvr>
  <p:transition>
    <p:wipe dir="r"/>
  </p:transition>
</p:sld>
</file>

<file path=ppt/theme/theme1.xml><?xml version="1.0" encoding="utf-8"?>
<a:theme xmlns:a="http://schemas.openxmlformats.org/drawingml/2006/main" name="InfosysDefault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A881F9C0-ED2A-4546-BAC1-80993CBBE715}" vid="{85AE16D0-F024-4905-829D-4C890FC8D6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0617472F755F84B8A708FDEF34CFBFB" ma:contentTypeVersion="" ma:contentTypeDescription="Create a new document." ma:contentTypeScope="" ma:versionID="e725ebca607d789bee71387c387cb4dc">
  <xsd:schema xmlns:xsd="http://www.w3.org/2001/XMLSchema" xmlns:xs="http://www.w3.org/2001/XMLSchema" xmlns:p="http://schemas.microsoft.com/office/2006/metadata/properties" xmlns:ns2="0a4cdcbc-69e4-4025-947d-99da9866e877" xmlns:ns3="d4f8405c-b321-438f-b4a3-53045c2fbb7c" targetNamespace="http://schemas.microsoft.com/office/2006/metadata/properties" ma:root="true" ma:fieldsID="d8521e3071c2fe3d8bc0d8bb9a6ae5bb" ns2:_="" ns3:_="">
    <xsd:import namespace="0a4cdcbc-69e4-4025-947d-99da9866e877"/>
    <xsd:import namespace="d4f8405c-b321-438f-b4a3-53045c2fbb7c"/>
    <xsd:element name="properties">
      <xsd:complexType>
        <xsd:sequence>
          <xsd:element name="documentManagement">
            <xsd:complexType>
              <xsd:all>
                <xsd:element ref="ns2:TaxKeywordTaxHTField" minOccurs="0"/>
                <xsd:element ref="ns2:TaxCatchAll" minOccurs="0"/>
                <xsd:element ref="ns3:Solution" minOccurs="0"/>
                <xsd:element ref="ns3:Link_Lookup" minOccurs="0"/>
                <xsd:element ref="ns3:Link_Lookup_x003a_Technology_x0020_and_x0020_Solution" minOccurs="0"/>
                <xsd:element ref="ns3:Link_Lookup_x003a_Client_x0020_Name" minOccurs="0"/>
                <xsd:element ref="ns3:Link_Lookup_x003a_Vertical" minOccurs="0"/>
                <xsd:element ref="ns3:Link_Lookup_x003a_Unit_x0020_CoE" minOccurs="0"/>
                <xsd:element ref="ns3:Link_Lookup_x003a_Technology" minOccurs="0"/>
                <xsd:element ref="ns3:Link_Lookup_x003a_Domain" minOccurs="0"/>
                <xsd:element ref="ns3:Link_Lookup_x003a_Primary_x0020_Technolog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cdcbc-69e4-4025-947d-99da9866e877"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154736B9-C716-47E0-8693-58C160705401}" ma:internalName="TaxCatchAll" ma:showField="CatchAllData" ma:web="{d92144a2-8bcf-4a47-8620-f46f0450a54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4f8405c-b321-438f-b4a3-53045c2fbb7c" elementFormDefault="qualified">
    <xsd:import namespace="http://schemas.microsoft.com/office/2006/documentManagement/types"/>
    <xsd:import namespace="http://schemas.microsoft.com/office/infopath/2007/PartnerControls"/>
    <xsd:element name="Solution" ma:index="11" nillable="true" ma:displayName="Solution" ma:internalName="Solution">
      <xsd:simpleType>
        <xsd:restriction base="dms:Note">
          <xsd:maxLength value="255"/>
        </xsd:restriction>
      </xsd:simpleType>
    </xsd:element>
    <xsd:element name="Link_Lookup" ma:index="12" nillable="true" ma:displayName="Link_Lookup" ma:list="{d014211f-e238-4072-987d-8ab00b0bb9a1}" ma:internalName="Link_Lookup" ma:showField="Name">
      <xsd:simpleType>
        <xsd:restriction base="dms:Lookup"/>
      </xsd:simpleType>
    </xsd:element>
    <xsd:element name="Link_Lookup_x003a_Technology_x0020_and_x0020_Solution" ma:index="13" nillable="true" ma:displayName="Link_Lookup:Technology and Solution" ma:list="{d014211f-e238-4072-987d-8ab00b0bb9a1}" ma:internalName="Link_Lookup_x003a_Technology_x0020_and_x0020_Solution" ma:readOnly="true" ma:showField="Solution" ma:web="d92144a2-8bcf-4a47-8620-f46f0450a549">
      <xsd:simpleType>
        <xsd:restriction base="dms:Lookup"/>
      </xsd:simpleType>
    </xsd:element>
    <xsd:element name="Link_Lookup_x003a_Client_x0020_Name" ma:index="14" nillable="true" ma:displayName="Link_Lookup:Client Name" ma:list="{d014211f-e238-4072-987d-8ab00b0bb9a1}" ma:internalName="Link_Lookup_x003a_Client_x0020_Name" ma:readOnly="true" ma:showField="Client_x0020_Name" ma:web="d92144a2-8bcf-4a47-8620-f46f0450a549">
      <xsd:simpleType>
        <xsd:restriction base="dms:Lookup"/>
      </xsd:simpleType>
    </xsd:element>
    <xsd:element name="Link_Lookup_x003a_Vertical" ma:index="15" nillable="true" ma:displayName="Link_Lookup:Vertical" ma:list="{d014211f-e238-4072-987d-8ab00b0bb9a1}" ma:internalName="Link_Lookup_x003a_Vertical" ma:readOnly="true" ma:showField="Vertical" ma:web="d92144a2-8bcf-4a47-8620-f46f0450a549">
      <xsd:simpleType>
        <xsd:restriction base="dms:Lookup"/>
      </xsd:simpleType>
    </xsd:element>
    <xsd:element name="Link_Lookup_x003a_Unit_x0020_CoE" ma:index="16" nillable="true" ma:displayName="Link_Lookup:Unit CoE" ma:list="{d014211f-e238-4072-987d-8ab00b0bb9a1}" ma:internalName="Link_Lookup_x003a_Unit_x0020_CoE" ma:readOnly="true" ma:showField="Unit_x0020_CoE" ma:web="d92144a2-8bcf-4a47-8620-f46f0450a549">
      <xsd:simpleType>
        <xsd:restriction base="dms:Lookup"/>
      </xsd:simpleType>
    </xsd:element>
    <xsd:element name="Link_Lookup_x003a_Technology" ma:index="17" nillable="true" ma:displayName="Link_Lookup:Technology" ma:list="{d014211f-e238-4072-987d-8ab00b0bb9a1}" ma:internalName="Link_Lookup_x003a_Technology" ma:readOnly="true" ma:showField="Technology_x0020_Asset" ma:web="d92144a2-8bcf-4a47-8620-f46f0450a549">
      <xsd:simpleType>
        <xsd:restriction base="dms:Lookup"/>
      </xsd:simpleType>
    </xsd:element>
    <xsd:element name="Link_Lookup_x003a_Domain" ma:index="18" nillable="true" ma:displayName="Link_Lookup:Domain" ma:list="{d014211f-e238-4072-987d-8ab00b0bb9a1}" ma:internalName="Link_Lookup_x003a_Domain" ma:readOnly="true" ma:showField="Domain" ma:web="d92144a2-8bcf-4a47-8620-f46f0450a549">
      <xsd:simpleType>
        <xsd:restriction base="dms:Lookup"/>
      </xsd:simpleType>
    </xsd:element>
    <xsd:element name="Link_Lookup_x003a_Primary_x0020_Technology" ma:index="19" nillable="true" ma:displayName="Link_Lookup:Primary Technology" ma:list="{d014211f-e238-4072-987d-8ab00b0bb9a1}" ma:internalName="Link_Lookup_x003a_Primary_x0020_Technology" ma:readOnly="true" ma:showField="Primary_x0020_Technology" ma:web="d92144a2-8bcf-4a47-8620-f46f0450a549">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0a4cdcbc-69e4-4025-947d-99da9866e877"/>
    <TaxKeywordTaxHTField xmlns="0a4cdcbc-69e4-4025-947d-99da9866e877">
      <Terms xmlns="http://schemas.microsoft.com/office/infopath/2007/PartnerControls"/>
    </TaxKeywordTaxHTField>
    <Solution xmlns="d4f8405c-b321-438f-b4a3-53045c2fbb7c" xsi:nil="true"/>
    <Link_Lookup xmlns="d4f8405c-b321-438f-b4a3-53045c2fbb7c" xsi:nil="true"/>
  </documentManagement>
</p:properties>
</file>

<file path=customXml/itemProps1.xml><?xml version="1.0" encoding="utf-8"?>
<ds:datastoreItem xmlns:ds="http://schemas.openxmlformats.org/officeDocument/2006/customXml" ds:itemID="{0D2346A3-D6F3-42CD-8217-8B071DEB6D77}">
  <ds:schemaRefs>
    <ds:schemaRef ds:uri="http://schemas.microsoft.com/sharepoint/v3/contenttype/forms"/>
  </ds:schemaRefs>
</ds:datastoreItem>
</file>

<file path=customXml/itemProps2.xml><?xml version="1.0" encoding="utf-8"?>
<ds:datastoreItem xmlns:ds="http://schemas.openxmlformats.org/officeDocument/2006/customXml" ds:itemID="{6A9AF6F6-61C0-4B1C-9F4C-AA2066E1A5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4cdcbc-69e4-4025-947d-99da9866e877"/>
    <ds:schemaRef ds:uri="d4f8405c-b321-438f-b4a3-53045c2fbb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02B159-22D0-49B2-A3A5-9C13E1E90471}">
  <ds:schemaRefs>
    <ds:schemaRef ds:uri="0a4cdcbc-69e4-4025-947d-99da9866e877"/>
    <ds:schemaRef ds:uri="http://schemas.microsoft.com/office/infopath/2007/PartnerControls"/>
    <ds:schemaRef ds:uri="http://www.w3.org/XML/1998/namespace"/>
    <ds:schemaRef ds:uri="http://purl.org/dc/terms/"/>
    <ds:schemaRef ds:uri="http://purl.org/dc/dcmitype/"/>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d4f8405c-b321-438f-b4a3-53045c2fbb7c"/>
  </ds:schemaRefs>
</ds:datastoreItem>
</file>

<file path=docProps/app.xml><?xml version="1.0" encoding="utf-8"?>
<Properties xmlns="http://schemas.openxmlformats.org/officeDocument/2006/extended-properties" xmlns:vt="http://schemas.openxmlformats.org/officeDocument/2006/docPropsVTypes">
  <Template/>
  <TotalTime>18151</TotalTime>
  <Words>1407</Words>
  <Application>Microsoft Office PowerPoint</Application>
  <PresentationFormat>Widescreen</PresentationFormat>
  <Paragraphs>128</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InfosysDefaultTheme</vt:lpstr>
      <vt:lpstr>Infosys Solution Approach to BI Modernization </vt:lpstr>
      <vt:lpstr>Hershey Data Platform</vt:lpstr>
      <vt:lpstr>Hershey Data Platform : DEV Env Setup Activities</vt:lpstr>
      <vt:lpstr>Hershey Data Platform : DEV Env Setup Activities</vt:lpstr>
      <vt:lpstr>Enterprise Data Hub : Platform Setup Activities…</vt:lpstr>
      <vt:lpstr>Enterprise Data Hub : Platform Setup Activities</vt:lpstr>
      <vt:lpstr>HDP DEV Setup : Open Items </vt:lpstr>
      <vt:lpstr>HDP DEV Setup : Next Steps</vt:lpstr>
      <vt:lpstr>Current Outstanding Issues </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 Goyal</dc:creator>
  <cp:lastModifiedBy>Vasanti Katti</cp:lastModifiedBy>
  <cp:revision>1142</cp:revision>
  <dcterms:created xsi:type="dcterms:W3CDTF">2018-05-23T06:25:23Z</dcterms:created>
  <dcterms:modified xsi:type="dcterms:W3CDTF">2021-12-29T11:49:58Z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0x01010040617472F755F84B8A708FDEF34CFBFB</vt:lpwstr>
  </property>
  <property fmtid="{D5CDD505-2E9C-101B-9397-08002B2CF9AE}" pid="3" name="TaxKeyword">
    <vt:lpwstr/>
  </property>
  <property fmtid="{D5CDD505-2E9C-101B-9397-08002B2CF9AE}" pid="4" name="MSIP_Label_be4b3411-284d-4d31-bd4f-bc13ef7f1fd6_Enabled">
    <vt:lpwstr>True</vt:lpwstr>
  </property>
  <property fmtid="{D5CDD505-2E9C-101B-9397-08002B2CF9AE}" pid="5" name="MSIP_Label_be4b3411-284d-4d31-bd4f-bc13ef7f1fd6_SiteId">
    <vt:lpwstr>63ce7d59-2f3e-42cd-a8cc-be764cff5eb6</vt:lpwstr>
  </property>
  <property fmtid="{D5CDD505-2E9C-101B-9397-08002B2CF9AE}" pid="6" name="MSIP_Label_be4b3411-284d-4d31-bd4f-bc13ef7f1fd6_Owner">
    <vt:lpwstr>Ashwin_Deshpande@ad.infosys.com</vt:lpwstr>
  </property>
  <property fmtid="{D5CDD505-2E9C-101B-9397-08002B2CF9AE}" pid="7" name="MSIP_Label_be4b3411-284d-4d31-bd4f-bc13ef7f1fd6_SetDate">
    <vt:lpwstr>2019-01-28T08:53:43.9557904Z</vt:lpwstr>
  </property>
  <property fmtid="{D5CDD505-2E9C-101B-9397-08002B2CF9AE}" pid="8" name="MSIP_Label_be4b3411-284d-4d31-bd4f-bc13ef7f1fd6_Name">
    <vt:lpwstr>Internal</vt:lpwstr>
  </property>
  <property fmtid="{D5CDD505-2E9C-101B-9397-08002B2CF9AE}" pid="9" name="MSIP_Label_be4b3411-284d-4d31-bd4f-bc13ef7f1fd6_Application">
    <vt:lpwstr>Microsoft Azure Information Protection</vt:lpwstr>
  </property>
  <property fmtid="{D5CDD505-2E9C-101B-9397-08002B2CF9AE}" pid="10" name="MSIP_Label_be4b3411-284d-4d31-bd4f-bc13ef7f1fd6_Extended_MSFT_Method">
    <vt:lpwstr>Automatic</vt:lpwstr>
  </property>
  <property fmtid="{D5CDD505-2E9C-101B-9397-08002B2CF9AE}" pid="11" name="MSIP_Label_a0819fa7-4367-4500-ba88-dd630d977609_Enabled">
    <vt:lpwstr>true</vt:lpwstr>
  </property>
  <property fmtid="{D5CDD505-2E9C-101B-9397-08002B2CF9AE}" pid="12" name="MSIP_Label_a0819fa7-4367-4500-ba88-dd630d977609_SetDate">
    <vt:lpwstr>2021-12-07T17:47:58Z</vt:lpwstr>
  </property>
  <property fmtid="{D5CDD505-2E9C-101B-9397-08002B2CF9AE}" pid="13" name="MSIP_Label_a0819fa7-4367-4500-ba88-dd630d977609_Method">
    <vt:lpwstr>Standard</vt:lpwstr>
  </property>
  <property fmtid="{D5CDD505-2E9C-101B-9397-08002B2CF9AE}" pid="14" name="MSIP_Label_a0819fa7-4367-4500-ba88-dd630d977609_Name">
    <vt:lpwstr>a0819fa7-4367-4500-ba88-dd630d977609</vt:lpwstr>
  </property>
  <property fmtid="{D5CDD505-2E9C-101B-9397-08002B2CF9AE}" pid="15" name="MSIP_Label_a0819fa7-4367-4500-ba88-dd630d977609_SiteId">
    <vt:lpwstr>63ce7d59-2f3e-42cd-a8cc-be764cff5eb6</vt:lpwstr>
  </property>
  <property fmtid="{D5CDD505-2E9C-101B-9397-08002B2CF9AE}" pid="16" name="MSIP_Label_a0819fa7-4367-4500-ba88-dd630d977609_ContentBits">
    <vt:lpwstr>0</vt:lpwstr>
  </property>
</Properties>
</file>