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8786" y="1052524"/>
            <a:ext cx="569442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84580" y="1689988"/>
            <a:ext cx="2484120" cy="408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3453" y="289686"/>
            <a:ext cx="162509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034" y="1831975"/>
            <a:ext cx="10107930" cy="3585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534669"/>
            <a:ext cx="8808720" cy="1142365"/>
          </a:xfrm>
          <a:prstGeom prst="rect"/>
        </p:spPr>
        <p:txBody>
          <a:bodyPr wrap="square" lIns="0" tIns="113664" rIns="0" bIns="0" rtlCol="0" vert="horz">
            <a:spAutoFit/>
          </a:bodyPr>
          <a:lstStyle/>
          <a:p>
            <a:pPr marL="2515235" marR="5080" indent="-2503170">
              <a:lnSpc>
                <a:spcPts val="4000"/>
              </a:lnSpc>
              <a:spcBef>
                <a:spcPts val="894"/>
              </a:spcBef>
            </a:pPr>
            <a:r>
              <a:rPr dirty="0" spc="-140"/>
              <a:t>ST. </a:t>
            </a:r>
            <a:r>
              <a:rPr dirty="0" spc="-160"/>
              <a:t>PAUL’S </a:t>
            </a:r>
            <a:r>
              <a:rPr dirty="0" spc="-50"/>
              <a:t>COLLEGE </a:t>
            </a:r>
            <a:r>
              <a:rPr dirty="0" spc="-30"/>
              <a:t>OF </a:t>
            </a:r>
            <a:r>
              <a:rPr dirty="0" spc="-50"/>
              <a:t>SCIENCE</a:t>
            </a:r>
            <a:r>
              <a:rPr dirty="0" spc="-265"/>
              <a:t> </a:t>
            </a:r>
            <a:r>
              <a:rPr dirty="0" spc="-5"/>
              <a:t>&amp;  </a:t>
            </a:r>
            <a:r>
              <a:rPr dirty="0" spc="-55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0001" y="1803018"/>
            <a:ext cx="66325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Times New Roman"/>
                <a:cs typeface="Times New Roman"/>
              </a:rPr>
              <a:t>PROJECT NAME: </a:t>
            </a:r>
            <a:r>
              <a:rPr dirty="0" sz="2200" spc="-75">
                <a:latin typeface="Times New Roman"/>
                <a:cs typeface="Times New Roman"/>
              </a:rPr>
              <a:t>“RIYA’S </a:t>
            </a:r>
            <a:r>
              <a:rPr dirty="0" sz="2200" spc="-25">
                <a:latin typeface="Times New Roman"/>
                <a:cs typeface="Times New Roman"/>
              </a:rPr>
              <a:t>BAKERY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MANAGEMENT”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5134" y="4632493"/>
            <a:ext cx="3832225" cy="916305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970"/>
              </a:spcBef>
            </a:pPr>
            <a:r>
              <a:rPr dirty="0" sz="2200" spc="-5">
                <a:latin typeface="Times New Roman"/>
                <a:cs typeface="Times New Roman"/>
              </a:rPr>
              <a:t>Submitted </a:t>
            </a:r>
            <a:r>
              <a:rPr dirty="0" sz="2200">
                <a:latin typeface="Times New Roman"/>
                <a:cs typeface="Times New Roman"/>
              </a:rPr>
              <a:t>by: </a:t>
            </a:r>
            <a:r>
              <a:rPr dirty="0" sz="2200" spc="-65">
                <a:latin typeface="Times New Roman"/>
                <a:cs typeface="Times New Roman"/>
              </a:rPr>
              <a:t>RIYA</a:t>
            </a:r>
            <a:r>
              <a:rPr dirty="0" sz="2200" spc="-18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VAISHNAV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200" spc="-5">
                <a:latin typeface="Times New Roman"/>
                <a:cs typeface="Times New Roman"/>
              </a:rPr>
              <a:t>Submitted to: Ms. Simran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Sharma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2352" y="2580132"/>
            <a:ext cx="1828800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594" y="1052524"/>
            <a:ext cx="4276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SOFTWARE</a:t>
            </a:r>
            <a:r>
              <a:rPr dirty="0" spc="-160"/>
              <a:t> </a:t>
            </a:r>
            <a:r>
              <a:rPr dirty="0" spc="-45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5501005" cy="10414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XAMPP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NOTEPAD++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/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SUBLINE TEXT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EDITOR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178" y="1052524"/>
            <a:ext cx="2552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2898775" cy="154114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registration</a:t>
            </a: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Login to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account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Contact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602" y="1052524"/>
            <a:ext cx="4911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PROPOSED</a:t>
            </a:r>
            <a:r>
              <a:rPr dirty="0" spc="-155"/>
              <a:t> </a:t>
            </a:r>
            <a:r>
              <a:rPr dirty="0" spc="-5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4369435" cy="357632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friendly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Fast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access to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Less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More storage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capacity.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Less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paper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work.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Secured and consistent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7970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All transactions are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computerized.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326" y="1052524"/>
            <a:ext cx="47567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NEED </a:t>
            </a:r>
            <a:r>
              <a:rPr dirty="0" spc="-40"/>
              <a:t>FOR</a:t>
            </a:r>
            <a:r>
              <a:rPr dirty="0" spc="-245"/>
              <a:t> </a:t>
            </a:r>
            <a:r>
              <a:rPr dirty="0" spc="-5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9512935" cy="289179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consuming.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Maintaining register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complex.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Maintenance tedious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work.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Maintain the consistency of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  <a:tab pos="428244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 maintain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record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	database in such a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that it can be</a:t>
            </a:r>
            <a:r>
              <a:rPr dirty="0" sz="24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easily  retrieved back whenever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5" y="1052524"/>
            <a:ext cx="3414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3075940" cy="306832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friendly.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reports.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flexible.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reliable.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usable.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Simple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easy to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041" y="1052524"/>
            <a:ext cx="3965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DISADVANTAGE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6956425" cy="15468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 system require high-speed internet</a:t>
            </a:r>
            <a:r>
              <a:rPr dirty="0" sz="2400" spc="-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connectivity.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Risk of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virus.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Complicated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operate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052524"/>
            <a:ext cx="37007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I</a:t>
            </a:r>
            <a:r>
              <a:rPr dirty="0" spc="-65"/>
              <a:t>N</a:t>
            </a:r>
            <a:r>
              <a:rPr dirty="0" spc="-65"/>
              <a:t>F</a:t>
            </a:r>
            <a:r>
              <a:rPr dirty="0" spc="-60"/>
              <a:t>O</a:t>
            </a:r>
            <a:r>
              <a:rPr dirty="0" spc="-65"/>
              <a:t>R</a:t>
            </a:r>
            <a:r>
              <a:rPr dirty="0" spc="-65"/>
              <a:t>M</a:t>
            </a:r>
            <a:r>
              <a:rPr dirty="0" spc="-365"/>
              <a:t>A</a:t>
            </a:r>
            <a:r>
              <a:rPr dirty="0" spc="-60"/>
              <a:t>T</a:t>
            </a:r>
            <a:r>
              <a:rPr dirty="0" spc="-50"/>
              <a:t>I</a:t>
            </a:r>
            <a:r>
              <a:rPr dirty="0" spc="-60"/>
              <a:t>O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9996170" cy="387921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bakery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system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provides you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your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bakery’s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5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Daily sales,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staff,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accounting,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customer,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delivery reports and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 be run</a:t>
            </a:r>
            <a:r>
              <a:rPr dirty="0" sz="2400" spc="-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 your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bakery’s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POS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04139" marR="132080" indent="-92075">
              <a:lnSpc>
                <a:spcPts val="2590"/>
              </a:lnSpc>
              <a:spcBef>
                <a:spcPts val="139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comparison 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another features that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give you a better insight into</a:t>
            </a:r>
            <a:r>
              <a:rPr dirty="0" sz="2400" spc="-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your  ways 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methods.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Font typeface="Arial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All information 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a single platform and can be accessed from</a:t>
            </a: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anywhere.</a:t>
            </a:r>
            <a:endParaRPr sz="2400">
              <a:latin typeface="Times New Roman"/>
              <a:cs typeface="Times New Roman"/>
            </a:endParaRPr>
          </a:p>
          <a:p>
            <a:pPr marL="104139" marR="105410" indent="-92075">
              <a:lnSpc>
                <a:spcPct val="90000"/>
              </a:lnSpc>
              <a:spcBef>
                <a:spcPts val="14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“As a bakery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owner,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Inventory control and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CRM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tool are things that are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my</a:t>
            </a:r>
            <a:r>
              <a:rPr dirty="0" sz="24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top  priorities in a bakery technology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system.”-Riya 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Vaishnav,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Founder,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Riya’s  Bakery.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526" y="417956"/>
            <a:ext cx="3082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HOME</a:t>
            </a:r>
            <a:r>
              <a:rPr dirty="0" spc="-160"/>
              <a:t> </a:t>
            </a:r>
            <a:r>
              <a:rPr dirty="0" spc="-12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409955" y="1170432"/>
            <a:ext cx="11477244" cy="501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526" y="357581"/>
            <a:ext cx="30803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HOME</a:t>
            </a:r>
            <a:r>
              <a:rPr dirty="0" spc="-180"/>
              <a:t> </a:t>
            </a:r>
            <a:r>
              <a:rPr dirty="0" spc="-12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" y="1042416"/>
            <a:ext cx="11716512" cy="51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</a:t>
            </a:r>
            <a:r>
              <a:rPr dirty="0" spc="-60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333756" y="973836"/>
            <a:ext cx="11544300" cy="518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450" y="1052524"/>
            <a:ext cx="27711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CONTENTS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pc="-5"/>
              <a:t>Acknowledgement</a:t>
            </a: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/>
              <a:t>Introduction</a:t>
            </a: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/>
              <a:t>Problem</a:t>
            </a:r>
            <a:r>
              <a:rPr dirty="0" spc="-75"/>
              <a:t> </a:t>
            </a:r>
            <a:r>
              <a:rPr dirty="0" spc="-5"/>
              <a:t>statement</a:t>
            </a:r>
          </a:p>
          <a:p>
            <a:pPr marL="120014" indent="-107950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/>
              <a:t>Objective</a:t>
            </a: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/>
              <a:t>Languages</a:t>
            </a:r>
            <a:r>
              <a:rPr dirty="0" spc="-20"/>
              <a:t> </a:t>
            </a:r>
            <a:r>
              <a:rPr dirty="0"/>
              <a:t>used</a:t>
            </a:r>
          </a:p>
          <a:p>
            <a:pPr marL="120014" indent="-10795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pc="-5"/>
              <a:t>Software used</a:t>
            </a: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/>
              <a:t>Modules</a:t>
            </a: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/>
              <a:t>Proposed</a:t>
            </a:r>
            <a:r>
              <a:rPr dirty="0" spc="-25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6109" y="1689988"/>
            <a:ext cx="2130425" cy="357632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pictures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526" y="291795"/>
            <a:ext cx="15563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</a:t>
            </a:r>
            <a:r>
              <a:rPr dirty="0" spc="-65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265175" y="1051560"/>
            <a:ext cx="11690604" cy="500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</a:t>
            </a:r>
            <a:r>
              <a:rPr dirty="0" spc="-60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298704" y="1127760"/>
            <a:ext cx="11605260" cy="505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</a:t>
            </a:r>
            <a:r>
              <a:rPr dirty="0" spc="-60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333756" y="1051560"/>
            <a:ext cx="11519916" cy="5109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526" y="460629"/>
            <a:ext cx="1557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</a:t>
            </a:r>
            <a:r>
              <a:rPr dirty="0" spc="-60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315468" y="1144524"/>
            <a:ext cx="11666220" cy="490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</a:t>
            </a:r>
            <a:r>
              <a:rPr dirty="0" spc="-60"/>
              <a:t>N</a:t>
            </a:r>
            <a:r>
              <a:rPr dirty="0" spc="-5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277368" y="990600"/>
            <a:ext cx="11698224" cy="51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865" y="255523"/>
            <a:ext cx="4498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FOOTER</a:t>
            </a:r>
            <a:r>
              <a:rPr dirty="0" spc="-145"/>
              <a:t> </a:t>
            </a:r>
            <a:r>
              <a:rPr dirty="0" spc="-50"/>
              <a:t>SECTION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7847" y="1042416"/>
            <a:ext cx="11707368" cy="509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802" y="383235"/>
            <a:ext cx="3234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CONTACT</a:t>
            </a:r>
            <a:r>
              <a:rPr dirty="0" spc="-235"/>
              <a:t> </a:t>
            </a:r>
            <a:r>
              <a:rPr dirty="0" spc="-35"/>
              <a:t>US</a:t>
            </a:r>
          </a:p>
        </p:txBody>
      </p:sp>
      <p:sp>
        <p:nvSpPr>
          <p:cNvPr id="3" name="object 3"/>
          <p:cNvSpPr/>
          <p:nvPr/>
        </p:nvSpPr>
        <p:spPr>
          <a:xfrm>
            <a:off x="307847" y="1205483"/>
            <a:ext cx="11638788" cy="493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765" y="323849"/>
            <a:ext cx="53371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REGISTRATION</a:t>
            </a:r>
            <a:r>
              <a:rPr dirty="0" spc="-160"/>
              <a:t> </a:t>
            </a:r>
            <a:r>
              <a:rPr dirty="0" spc="-12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196595" y="1008888"/>
            <a:ext cx="11785092" cy="511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9382" y="1052524"/>
            <a:ext cx="38588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FUTURE</a:t>
            </a:r>
            <a:r>
              <a:rPr dirty="0" spc="-150"/>
              <a:t> </a:t>
            </a:r>
            <a:r>
              <a:rPr dirty="0" spc="-5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9779000" cy="355028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host the platform on online servers to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make accessible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worldwide.</a:t>
            </a:r>
            <a:endParaRPr sz="2400">
              <a:latin typeface="Times New Roman"/>
              <a:cs typeface="Times New Roman"/>
            </a:endParaRPr>
          </a:p>
          <a:p>
            <a:pPr marL="104139" marR="869315" indent="-92075">
              <a:lnSpc>
                <a:spcPts val="2590"/>
              </a:lnSpc>
              <a:spcBef>
                <a:spcPts val="1450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 give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advance software for college website including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more  facilities.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Integrate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multiple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load balancers to distribute the loads of the</a:t>
            </a:r>
            <a:r>
              <a:rPr dirty="0" sz="2400" spc="-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04139" marR="396875" indent="-92075">
              <a:lnSpc>
                <a:spcPts val="2590"/>
              </a:lnSpc>
              <a:spcBef>
                <a:spcPts val="145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Create the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master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slave database structure to reduce the overload of</a:t>
            </a:r>
            <a:r>
              <a:rPr dirty="0" sz="2400" spc="-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 database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queries.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Implement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backup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mechanism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 taking backup of codebase and</a:t>
            </a:r>
            <a:r>
              <a:rPr dirty="0" sz="2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  on regular basis on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458" y="1052524"/>
            <a:ext cx="3406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46685" marR="631825" indent="-92075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63195" algn="l"/>
              </a:tabLst>
            </a:pPr>
            <a:r>
              <a:rPr dirty="0" spc="-5"/>
              <a:t>A </a:t>
            </a:r>
            <a:r>
              <a:rPr dirty="0"/>
              <a:t>description of the background and context of the project and its relation</a:t>
            </a:r>
            <a:r>
              <a:rPr dirty="0" spc="-395"/>
              <a:t> </a:t>
            </a:r>
            <a:r>
              <a:rPr dirty="0"/>
              <a:t>to  </a:t>
            </a:r>
            <a:r>
              <a:rPr dirty="0" spc="-5"/>
              <a:t>work </a:t>
            </a:r>
            <a:r>
              <a:rPr dirty="0"/>
              <a:t>already done in the</a:t>
            </a:r>
            <a:r>
              <a:rPr dirty="0" spc="-55"/>
              <a:t> </a:t>
            </a:r>
            <a:r>
              <a:rPr dirty="0"/>
              <a:t>area</a:t>
            </a:r>
          </a:p>
          <a:p>
            <a:pPr marL="238125" indent="-183515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238760" algn="l"/>
              </a:tabLst>
            </a:pPr>
            <a:r>
              <a:rPr dirty="0"/>
              <a:t>Made </a:t>
            </a:r>
            <a:r>
              <a:rPr dirty="0" spc="-5"/>
              <a:t>statement </a:t>
            </a:r>
            <a:r>
              <a:rPr dirty="0"/>
              <a:t>of the </a:t>
            </a:r>
            <a:r>
              <a:rPr dirty="0" spc="-5"/>
              <a:t>aims </a:t>
            </a:r>
            <a:r>
              <a:rPr dirty="0"/>
              <a:t>and objectives of the</a:t>
            </a:r>
            <a:r>
              <a:rPr dirty="0" spc="-95"/>
              <a:t> </a:t>
            </a:r>
            <a:r>
              <a:rPr dirty="0"/>
              <a:t>project.</a:t>
            </a:r>
          </a:p>
          <a:p>
            <a:pPr marL="231775" indent="-17716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232410" algn="l"/>
              </a:tabLst>
            </a:pPr>
            <a:r>
              <a:rPr dirty="0"/>
              <a:t>The description of </a:t>
            </a:r>
            <a:r>
              <a:rPr dirty="0" spc="-5"/>
              <a:t>Purpose, </a:t>
            </a:r>
            <a:r>
              <a:rPr dirty="0"/>
              <a:t>Scope, and</a:t>
            </a:r>
            <a:r>
              <a:rPr dirty="0" spc="-40"/>
              <a:t> </a:t>
            </a:r>
            <a:r>
              <a:rPr dirty="0" spc="-15"/>
              <a:t>applicability.</a:t>
            </a:r>
          </a:p>
          <a:p>
            <a:pPr marL="231775" indent="-17716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232410" algn="l"/>
              </a:tabLst>
            </a:pPr>
            <a:r>
              <a:rPr dirty="0" spc="-110"/>
              <a:t>We </a:t>
            </a:r>
            <a:r>
              <a:rPr dirty="0"/>
              <a:t>define the problem on which </a:t>
            </a:r>
            <a:r>
              <a:rPr dirty="0" spc="-5"/>
              <a:t>we </a:t>
            </a:r>
            <a:r>
              <a:rPr dirty="0"/>
              <a:t>are working in the</a:t>
            </a:r>
            <a:r>
              <a:rPr dirty="0" spc="35"/>
              <a:t> </a:t>
            </a:r>
            <a:r>
              <a:rPr dirty="0"/>
              <a:t>project.</a:t>
            </a:r>
          </a:p>
          <a:p>
            <a:pPr marL="146685" marR="5080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232410" algn="l"/>
              </a:tabLst>
            </a:pPr>
            <a:r>
              <a:rPr dirty="0" spc="-110"/>
              <a:t>We </a:t>
            </a:r>
            <a:r>
              <a:rPr dirty="0"/>
              <a:t>describe the </a:t>
            </a:r>
            <a:r>
              <a:rPr dirty="0" spc="-5"/>
              <a:t>requirement </a:t>
            </a:r>
            <a:r>
              <a:rPr dirty="0"/>
              <a:t>specifications of the system and the actions that</a:t>
            </a:r>
            <a:r>
              <a:rPr dirty="0" spc="-80"/>
              <a:t> </a:t>
            </a:r>
            <a:r>
              <a:rPr dirty="0"/>
              <a:t>can  be done on these</a:t>
            </a:r>
            <a:r>
              <a:rPr dirty="0" spc="-25"/>
              <a:t> </a:t>
            </a:r>
            <a:r>
              <a:rPr dirty="0"/>
              <a:t>things.</a:t>
            </a:r>
          </a:p>
          <a:p>
            <a:pPr marL="231775" indent="-1771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232410" algn="l"/>
              </a:tabLst>
            </a:pPr>
            <a:r>
              <a:rPr dirty="0" spc="-110"/>
              <a:t>We </a:t>
            </a:r>
            <a:r>
              <a:rPr dirty="0"/>
              <a:t>included features and operations in detail, including screen</a:t>
            </a:r>
            <a:r>
              <a:rPr dirty="0" spc="-80"/>
              <a:t> </a:t>
            </a:r>
            <a:r>
              <a:rPr dirty="0"/>
              <a:t>layouts.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1359" y="1824354"/>
            <a:ext cx="4821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“RIYA’S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BAKERY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2636" y="2324100"/>
            <a:ext cx="5358003" cy="379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404" y="2647899"/>
            <a:ext cx="6541134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45" b="0">
                <a:latin typeface="Times New Roman"/>
                <a:cs typeface="Times New Roman"/>
              </a:rPr>
              <a:t>THANK</a:t>
            </a:r>
            <a:r>
              <a:rPr dirty="0" sz="8800" spc="-525" b="0">
                <a:latin typeface="Times New Roman"/>
                <a:cs typeface="Times New Roman"/>
              </a:rPr>
              <a:t> </a:t>
            </a:r>
            <a:r>
              <a:rPr dirty="0" sz="8800" spc="-40" b="0">
                <a:latin typeface="Times New Roman"/>
                <a:cs typeface="Times New Roman"/>
              </a:rPr>
              <a:t>YOU</a:t>
            </a:r>
            <a:endParaRPr sz="8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658" y="1052524"/>
            <a:ext cx="40151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894570" cy="37376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04139" marR="643255" indent="-92075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Baking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manner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cooking food by exposing it to direct heat or</a:t>
            </a:r>
            <a:r>
              <a:rPr dirty="0" sz="24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heated  stones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under controlling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temperature.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ct val="90000"/>
              </a:lnSpc>
              <a:spcBef>
                <a:spcPts val="137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Baking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just limited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cakes,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breads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biscuits but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practically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 wide  range of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sweet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savory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foods such 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pies, cookies, tarts, Baati (Indian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baked  bread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consumed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 north-west region), Rodga (Indian baked bread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consumed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  east Maharashtra region of india) and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snacks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 be</a:t>
            </a: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baked.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food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sweetener.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introducing chocolate flavor to the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food.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They are used for decorating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sweet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baked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products.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1052524"/>
            <a:ext cx="5723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PROBLEM</a:t>
            </a:r>
            <a:r>
              <a:rPr dirty="0" spc="-185"/>
              <a:t> </a:t>
            </a:r>
            <a:r>
              <a:rPr dirty="0" spc="-12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617075" cy="34080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04139" marR="313055" indent="-92075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purpose of website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established fact that internet users are</a:t>
            </a:r>
            <a:r>
              <a:rPr dirty="0" sz="24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increasing 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today.</a:t>
            </a:r>
            <a:endParaRPr sz="2400">
              <a:latin typeface="Times New Roman"/>
              <a:cs typeface="Times New Roman"/>
            </a:endParaRPr>
          </a:p>
          <a:p>
            <a:pPr algn="just" marL="104139" marR="5080" indent="-92075">
              <a:lnSpc>
                <a:spcPts val="2590"/>
              </a:lnSpc>
              <a:spcBef>
                <a:spcPts val="1410"/>
              </a:spcBef>
              <a:buClr>
                <a:srgbClr val="E38312"/>
              </a:buClr>
              <a:buFont typeface="Arial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BAKERY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has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handle records for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cookies</a:t>
            </a: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maintenances was difficult.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Thought 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has used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 system.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was 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totally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manual.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075"/>
              </a:spcBef>
              <a:buClr>
                <a:srgbClr val="E38312"/>
              </a:buClr>
              <a:buFont typeface="Arial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details of the cookies and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cake.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been used to enforce constraints and to store</a:t>
            </a:r>
            <a:r>
              <a:rPr dirty="0" sz="2400" spc="-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Easy to handle and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feasible.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4870" y="1052524"/>
            <a:ext cx="2908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OB</a:t>
            </a:r>
            <a:r>
              <a:rPr dirty="0" spc="-50"/>
              <a:t>J</a:t>
            </a:r>
            <a:r>
              <a:rPr dirty="0" spc="-60"/>
              <a:t>E</a:t>
            </a:r>
            <a:r>
              <a:rPr dirty="0" spc="-65"/>
              <a:t>C</a:t>
            </a:r>
            <a:r>
              <a:rPr dirty="0" spc="-60"/>
              <a:t>T</a:t>
            </a:r>
            <a:r>
              <a:rPr dirty="0" spc="-50"/>
              <a:t>I</a:t>
            </a:r>
            <a:r>
              <a:rPr dirty="0" spc="-65"/>
              <a:t>V</a:t>
            </a:r>
            <a:r>
              <a:rPr dirty="0" spc="-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566275" cy="37636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04139" marR="339090" indent="-92075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objective of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BAKERY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SYSTEM 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handle</a:t>
            </a: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entire  activity of the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bakery.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system contains database where all the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 will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 stored</a:t>
            </a:r>
            <a:r>
              <a:rPr dirty="0" sz="24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safely.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Provides online booking for the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food.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Reduce 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transaction are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Proper use of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human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Development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the bakery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970" y="1052524"/>
            <a:ext cx="4357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EXITING</a:t>
            </a:r>
            <a:r>
              <a:rPr dirty="0" spc="-155"/>
              <a:t> </a:t>
            </a:r>
            <a:r>
              <a:rPr dirty="0" spc="-5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8406765" cy="20548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Exiting system provides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about bakery</a:t>
            </a:r>
            <a:r>
              <a:rPr dirty="0" sz="24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Exiting system guide users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properly.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Mannual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Limited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1052524"/>
            <a:ext cx="76041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FRONTEND (LANGUAGE</a:t>
            </a:r>
            <a:r>
              <a:rPr dirty="0" spc="-150"/>
              <a:t> </a:t>
            </a:r>
            <a:r>
              <a:rPr dirty="0" spc="-50"/>
              <a:t>USED)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1071245" cy="10414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ML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417" y="1052524"/>
            <a:ext cx="2523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BACKEND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988"/>
            <a:ext cx="3575685" cy="10414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PHP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(Server side</a:t>
            </a:r>
            <a:r>
              <a:rPr dirty="0" sz="2400" spc="-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language)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Arial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MYSQL(Database)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welcome</dc:creator>
  <dc:title>ST. PAUL’S COLLEGE OF SCIENCE &amp; MANAGEMENT</dc:title>
  <dcterms:created xsi:type="dcterms:W3CDTF">2021-07-20T07:20:30Z</dcterms:created>
  <dcterms:modified xsi:type="dcterms:W3CDTF">2021-07-20T07:20:30Z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2021-07-20T00:00:00Z</vt:filetime>
  </property>
</Properties>
</file>