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2788" y="1052524"/>
            <a:ext cx="567842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0259" y="1689988"/>
            <a:ext cx="2484120" cy="408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1628" y="1689988"/>
            <a:ext cx="2206625" cy="357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A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7762" y="570052"/>
            <a:ext cx="480847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656455"/>
            <a:ext cx="7348220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897504" y="6583171"/>
            <a:ext cx="3351529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A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97752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047"/>
                </a:moveTo>
                <a:lnTo>
                  <a:pt x="9144000" y="3047"/>
                </a:lnTo>
                <a:lnTo>
                  <a:pt x="9144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EAE4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5" name="object 5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9B2C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5558" y="762761"/>
            <a:ext cx="7432040" cy="1040765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720850" marR="5080" indent="-1708785">
              <a:lnSpc>
                <a:spcPts val="3670"/>
              </a:lnSpc>
              <a:spcBef>
                <a:spcPts val="760"/>
              </a:spcBef>
            </a:pPr>
            <a:r>
              <a:rPr dirty="0" sz="3600" spc="-50">
                <a:solidFill>
                  <a:srgbClr val="252525"/>
                </a:solidFill>
              </a:rPr>
              <a:t>S</a:t>
            </a:r>
            <a:r>
              <a:rPr dirty="0" sz="3600" spc="-315">
                <a:solidFill>
                  <a:srgbClr val="252525"/>
                </a:solidFill>
              </a:rPr>
              <a:t>T</a:t>
            </a:r>
            <a:r>
              <a:rPr dirty="0" sz="3600">
                <a:solidFill>
                  <a:srgbClr val="252525"/>
                </a:solidFill>
              </a:rPr>
              <a:t>.</a:t>
            </a:r>
            <a:r>
              <a:rPr dirty="0" sz="3600" spc="-110">
                <a:solidFill>
                  <a:srgbClr val="252525"/>
                </a:solidFill>
              </a:rPr>
              <a:t> </a:t>
            </a:r>
            <a:r>
              <a:rPr dirty="0" sz="3600" spc="-320">
                <a:solidFill>
                  <a:srgbClr val="252525"/>
                </a:solidFill>
              </a:rPr>
              <a:t>P</a:t>
            </a:r>
            <a:r>
              <a:rPr dirty="0" sz="3600" spc="-45">
                <a:solidFill>
                  <a:srgbClr val="252525"/>
                </a:solidFill>
              </a:rPr>
              <a:t>AU</a:t>
            </a:r>
            <a:r>
              <a:rPr dirty="0" sz="3600" spc="-390">
                <a:solidFill>
                  <a:srgbClr val="252525"/>
                </a:solidFill>
              </a:rPr>
              <a:t>L</a:t>
            </a:r>
            <a:r>
              <a:rPr dirty="0" sz="3600" spc="-50">
                <a:solidFill>
                  <a:srgbClr val="252525"/>
                </a:solidFill>
              </a:rPr>
              <a:t>’</a:t>
            </a:r>
            <a:r>
              <a:rPr dirty="0" sz="3600">
                <a:solidFill>
                  <a:srgbClr val="252525"/>
                </a:solidFill>
              </a:rPr>
              <a:t>S</a:t>
            </a:r>
            <a:r>
              <a:rPr dirty="0" sz="3600" spc="-120">
                <a:solidFill>
                  <a:srgbClr val="252525"/>
                </a:solidFill>
              </a:rPr>
              <a:t> </a:t>
            </a:r>
            <a:r>
              <a:rPr dirty="0" sz="3600" spc="-45">
                <a:solidFill>
                  <a:srgbClr val="252525"/>
                </a:solidFill>
              </a:rPr>
              <a:t>C</a:t>
            </a:r>
            <a:r>
              <a:rPr dirty="0" sz="3600" spc="-55">
                <a:solidFill>
                  <a:srgbClr val="252525"/>
                </a:solidFill>
              </a:rPr>
              <a:t>OLLEG</a:t>
            </a:r>
            <a:r>
              <a:rPr dirty="0" sz="3600">
                <a:solidFill>
                  <a:srgbClr val="252525"/>
                </a:solidFill>
              </a:rPr>
              <a:t>E</a:t>
            </a:r>
            <a:r>
              <a:rPr dirty="0" sz="3600" spc="-114">
                <a:solidFill>
                  <a:srgbClr val="252525"/>
                </a:solidFill>
              </a:rPr>
              <a:t> </a:t>
            </a:r>
            <a:r>
              <a:rPr dirty="0" sz="3600" spc="-55">
                <a:solidFill>
                  <a:srgbClr val="252525"/>
                </a:solidFill>
              </a:rPr>
              <a:t>O</a:t>
            </a:r>
            <a:r>
              <a:rPr dirty="0" sz="3600">
                <a:solidFill>
                  <a:srgbClr val="252525"/>
                </a:solidFill>
              </a:rPr>
              <a:t>F</a:t>
            </a:r>
            <a:r>
              <a:rPr dirty="0" sz="3600" spc="-229">
                <a:solidFill>
                  <a:srgbClr val="252525"/>
                </a:solidFill>
              </a:rPr>
              <a:t> </a:t>
            </a:r>
            <a:r>
              <a:rPr dirty="0" sz="3600" spc="-50">
                <a:solidFill>
                  <a:srgbClr val="252525"/>
                </a:solidFill>
              </a:rPr>
              <a:t>S</a:t>
            </a:r>
            <a:r>
              <a:rPr dirty="0" sz="3600" spc="-45">
                <a:solidFill>
                  <a:srgbClr val="252525"/>
                </a:solidFill>
              </a:rPr>
              <a:t>CI</a:t>
            </a:r>
            <a:r>
              <a:rPr dirty="0" sz="3600" spc="-55">
                <a:solidFill>
                  <a:srgbClr val="252525"/>
                </a:solidFill>
              </a:rPr>
              <a:t>E</a:t>
            </a:r>
            <a:r>
              <a:rPr dirty="0" sz="3600" spc="-45">
                <a:solidFill>
                  <a:srgbClr val="252525"/>
                </a:solidFill>
              </a:rPr>
              <a:t>NC</a:t>
            </a:r>
            <a:r>
              <a:rPr dirty="0" sz="3600">
                <a:solidFill>
                  <a:srgbClr val="252525"/>
                </a:solidFill>
              </a:rPr>
              <a:t>E  </a:t>
            </a:r>
            <a:r>
              <a:rPr dirty="0" sz="3600">
                <a:solidFill>
                  <a:srgbClr val="252525"/>
                </a:solidFill>
              </a:rPr>
              <a:t>&amp;</a:t>
            </a:r>
            <a:r>
              <a:rPr dirty="0" sz="3600" spc="-100">
                <a:solidFill>
                  <a:srgbClr val="252525"/>
                </a:solidFill>
              </a:rPr>
              <a:t> </a:t>
            </a:r>
            <a:r>
              <a:rPr dirty="0" sz="3600" spc="-45">
                <a:solidFill>
                  <a:srgbClr val="252525"/>
                </a:solidFill>
              </a:rPr>
              <a:t>MANAGEMENT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491485" y="1967610"/>
            <a:ext cx="413766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3825" marR="5080" indent="-111760">
              <a:lnSpc>
                <a:spcPts val="2590"/>
              </a:lnSpc>
              <a:spcBef>
                <a:spcPts val="425"/>
              </a:spcBef>
            </a:pPr>
            <a:r>
              <a:rPr dirty="0" sz="2400" spc="165">
                <a:latin typeface="Times New Roman"/>
                <a:cs typeface="Times New Roman"/>
              </a:rPr>
              <a:t>PROJECT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NAME: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SCHOOL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175">
                <a:latin typeface="Times New Roman"/>
                <a:cs typeface="Times New Roman"/>
              </a:rPr>
              <a:t>MANAGEMENT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186618"/>
            <a:ext cx="5400675" cy="138176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 spc="180">
                <a:latin typeface="Times New Roman"/>
                <a:cs typeface="Times New Roman"/>
              </a:rPr>
              <a:t>SUBMITTED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BY: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 spc="170">
                <a:latin typeface="Times New Roman"/>
                <a:cs typeface="Times New Roman"/>
              </a:rPr>
              <a:t>SAKSHI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PAL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3560"/>
              </a:lnSpc>
              <a:spcBef>
                <a:spcPts val="110"/>
              </a:spcBef>
            </a:pPr>
            <a:r>
              <a:rPr dirty="0" sz="2000" spc="180">
                <a:latin typeface="Times New Roman"/>
                <a:cs typeface="Times New Roman"/>
              </a:rPr>
              <a:t>SUBMITTED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TO: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imes New Roman"/>
                <a:cs typeface="Times New Roman"/>
              </a:rPr>
              <a:t>MS.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165">
                <a:latin typeface="Times New Roman"/>
                <a:cs typeface="Times New Roman"/>
              </a:rPr>
              <a:t>SIMRAN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 spc="165">
                <a:latin typeface="Times New Roman"/>
                <a:cs typeface="Times New Roman"/>
              </a:rPr>
              <a:t>SHARMA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70">
                <a:latin typeface="Times New Roman"/>
                <a:cs typeface="Times New Roman"/>
              </a:rPr>
              <a:t>GUIDED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TO: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130">
                <a:latin typeface="Times New Roman"/>
                <a:cs typeface="Times New Roman"/>
              </a:rPr>
              <a:t>MR.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 spc="165">
                <a:latin typeface="Times New Roman"/>
                <a:cs typeface="Times New Roman"/>
              </a:rPr>
              <a:t>SUNIL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 spc="165">
                <a:latin typeface="Times New Roman"/>
                <a:cs typeface="Times New Roman"/>
              </a:rPr>
              <a:t>SHARMA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4328" y="6486245"/>
            <a:ext cx="23564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9290" marR="5080" indent="-65722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ST.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PAUL'S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9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743200"/>
            <a:ext cx="1828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601" y="1052524"/>
            <a:ext cx="4911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PROPOSED</a:t>
            </a:r>
            <a:r>
              <a:rPr dirty="0" spc="-155"/>
              <a:t> </a:t>
            </a:r>
            <a:r>
              <a:rPr dirty="0" spc="-5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4369435" cy="357632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friendly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Fast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storage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capacity.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paper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work.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Secured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consistent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7970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transactions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computerized.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1052524"/>
            <a:ext cx="47567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NEED</a:t>
            </a:r>
            <a:r>
              <a:rPr dirty="0" spc="-150"/>
              <a:t> </a:t>
            </a:r>
            <a:r>
              <a:rPr dirty="0" spc="-40"/>
              <a:t>FOR</a:t>
            </a:r>
            <a:r>
              <a:rPr dirty="0" spc="-140"/>
              <a:t> </a:t>
            </a:r>
            <a:r>
              <a:rPr dirty="0" spc="-5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7085965" cy="289179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consuming.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Maintaining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complex.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Maintenance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tedious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work.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Maintain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consistency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4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  <a:tab pos="428244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maintain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record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	database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retrieved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back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whenever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266" y="1052524"/>
            <a:ext cx="3414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40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3075940" cy="306832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friendly.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reports.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flexible.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reliable.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usable.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0" y="1052524"/>
            <a:ext cx="42468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DISADVANTAGES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6956425" cy="15468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require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high-speed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connectivity.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Risk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virus.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Complicated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operate.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010" y="933958"/>
            <a:ext cx="3702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39987"/>
            <a:ext cx="7299325" cy="411797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415"/>
              </a:spcBef>
              <a:buClr>
                <a:srgbClr val="D24717"/>
              </a:buClr>
              <a:buFont typeface="Wingdings"/>
              <a:buChar char=""/>
              <a:tabLst>
                <a:tab pos="412750" algn="l"/>
              </a:tabLst>
            </a:pP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Teacher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104139" marR="267335" indent="-92075">
              <a:lnSpc>
                <a:spcPts val="2590"/>
              </a:lnSpc>
              <a:spcBef>
                <a:spcPts val="1460"/>
              </a:spcBef>
              <a:buClr>
                <a:srgbClr val="D24717"/>
              </a:buClr>
              <a:buFont typeface="Arial MT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1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only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gives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 about information. It can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provide real-time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about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teacher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also.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0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administrator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teachers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class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schedule,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daily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teacher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04139" marR="143510" indent="-92075">
              <a:lnSpc>
                <a:spcPts val="2590"/>
              </a:lnSpc>
              <a:spcBef>
                <a:spcPts val="1410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help of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artificial intelligences SCHOOL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monitor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teachers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give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real-time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suggestions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improve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teaching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quality.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010" y="1041857"/>
            <a:ext cx="37007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I</a:t>
            </a:r>
            <a:r>
              <a:rPr dirty="0" spc="-65"/>
              <a:t>N</a:t>
            </a:r>
            <a:r>
              <a:rPr dirty="0" spc="-65"/>
              <a:t>F</a:t>
            </a:r>
            <a:r>
              <a:rPr dirty="0" spc="-60"/>
              <a:t>O</a:t>
            </a:r>
            <a:r>
              <a:rPr dirty="0" spc="-65"/>
              <a:t>R</a:t>
            </a:r>
            <a:r>
              <a:rPr dirty="0" spc="-65"/>
              <a:t>M</a:t>
            </a:r>
            <a:r>
              <a:rPr dirty="0" spc="-365"/>
              <a:t>A</a:t>
            </a:r>
            <a:r>
              <a:rPr dirty="0" spc="-60"/>
              <a:t>T</a:t>
            </a:r>
            <a:r>
              <a:rPr dirty="0" spc="-50"/>
              <a:t>I</a:t>
            </a:r>
            <a:r>
              <a:rPr dirty="0" spc="-60"/>
              <a:t>O</a:t>
            </a:r>
            <a:r>
              <a:rPr dirty="0" spc="-5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415"/>
              </a:spcBef>
              <a:buClr>
                <a:srgbClr val="D24717"/>
              </a:buClr>
              <a:buSzPct val="71428"/>
              <a:buFont typeface="Wingdings"/>
              <a:buChar char=""/>
              <a:tabLst>
                <a:tab pos="296545" algn="l"/>
              </a:tabLst>
            </a:pPr>
            <a:r>
              <a:rPr dirty="0" spc="-5"/>
              <a:t>Student</a:t>
            </a:r>
            <a:r>
              <a:rPr dirty="0" spc="-30"/>
              <a:t> </a:t>
            </a:r>
            <a:r>
              <a:rPr dirty="0" spc="-5"/>
              <a:t>information</a:t>
            </a:r>
          </a:p>
          <a:p>
            <a:pPr marL="104139" marR="60325" indent="-92075">
              <a:lnSpc>
                <a:spcPts val="2590"/>
              </a:lnSpc>
              <a:spcBef>
                <a:spcPts val="1465"/>
              </a:spcBef>
              <a:buClr>
                <a:srgbClr val="D24717"/>
              </a:buClr>
              <a:buFont typeface="Arial MT"/>
              <a:buChar char="•"/>
              <a:tabLst>
                <a:tab pos="179705" algn="l"/>
              </a:tabLst>
            </a:pPr>
            <a:r>
              <a:rPr dirty="0" sz="2400"/>
              <a:t>Attendance, </a:t>
            </a:r>
            <a:r>
              <a:rPr dirty="0" sz="2400" spc="-5"/>
              <a:t>homework, </a:t>
            </a:r>
            <a:r>
              <a:rPr dirty="0" sz="2400"/>
              <a:t>discipline, </a:t>
            </a:r>
            <a:r>
              <a:rPr dirty="0" sz="2400" spc="-5"/>
              <a:t>grades </a:t>
            </a:r>
            <a:r>
              <a:rPr dirty="0" sz="2400"/>
              <a:t>and </a:t>
            </a:r>
            <a:r>
              <a:rPr dirty="0" sz="2400" spc="5"/>
              <a:t> </a:t>
            </a:r>
            <a:r>
              <a:rPr dirty="0" sz="2400" spc="-5"/>
              <a:t>achievements!</a:t>
            </a:r>
            <a:r>
              <a:rPr dirty="0" sz="2400" spc="-35"/>
              <a:t> </a:t>
            </a:r>
            <a:r>
              <a:rPr dirty="0" sz="2400"/>
              <a:t>Every</a:t>
            </a:r>
            <a:r>
              <a:rPr dirty="0" sz="2400" spc="-5"/>
              <a:t> information</a:t>
            </a:r>
            <a:r>
              <a:rPr dirty="0" sz="2400" spc="-15"/>
              <a:t> </a:t>
            </a:r>
            <a:r>
              <a:rPr dirty="0" sz="2400"/>
              <a:t>that</a:t>
            </a:r>
            <a:r>
              <a:rPr dirty="0" sz="2400" spc="-10"/>
              <a:t> </a:t>
            </a:r>
            <a:r>
              <a:rPr dirty="0" sz="2400" spc="-5"/>
              <a:t>is</a:t>
            </a:r>
            <a:r>
              <a:rPr dirty="0" sz="2400"/>
              <a:t> related</a:t>
            </a:r>
            <a:r>
              <a:rPr dirty="0" sz="2400" spc="-25"/>
              <a:t> </a:t>
            </a:r>
            <a:r>
              <a:rPr dirty="0" sz="2400"/>
              <a:t>to</a:t>
            </a:r>
            <a:r>
              <a:rPr dirty="0" sz="2400" spc="-10"/>
              <a:t> </a:t>
            </a:r>
            <a:r>
              <a:rPr dirty="0" sz="2400"/>
              <a:t>students </a:t>
            </a:r>
            <a:r>
              <a:rPr dirty="0" sz="2400" spc="-585"/>
              <a:t> </a:t>
            </a:r>
            <a:r>
              <a:rPr dirty="0" sz="2400"/>
              <a:t>can be easily accessed using a </a:t>
            </a:r>
            <a:r>
              <a:rPr dirty="0" sz="2400" spc="-5"/>
              <a:t>SCHOOL MANAGEMNT </a:t>
            </a:r>
            <a:r>
              <a:rPr dirty="0" sz="2400"/>
              <a:t> </a:t>
            </a:r>
            <a:r>
              <a:rPr dirty="0" sz="2400" spc="-5"/>
              <a:t>SYSTEM.</a:t>
            </a:r>
            <a:endParaRPr sz="2400"/>
          </a:p>
          <a:p>
            <a:pPr marL="104139" marR="5080" indent="-92075">
              <a:lnSpc>
                <a:spcPts val="2590"/>
              </a:lnSpc>
              <a:spcBef>
                <a:spcPts val="1400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/>
              <a:t>The student database in a </a:t>
            </a:r>
            <a:r>
              <a:rPr dirty="0" sz="2400" spc="-10"/>
              <a:t>SCHOOL </a:t>
            </a:r>
            <a:r>
              <a:rPr dirty="0" sz="2400" spc="-5"/>
              <a:t>MANAGEMENT </a:t>
            </a:r>
            <a:r>
              <a:rPr dirty="0" sz="2400"/>
              <a:t> </a:t>
            </a:r>
            <a:r>
              <a:rPr dirty="0" sz="2400" spc="-5"/>
              <a:t>SYSTEM</a:t>
            </a:r>
            <a:r>
              <a:rPr dirty="0" sz="2400" spc="20"/>
              <a:t> </a:t>
            </a:r>
            <a:r>
              <a:rPr dirty="0" sz="2400"/>
              <a:t>contains</a:t>
            </a:r>
            <a:r>
              <a:rPr dirty="0" sz="2400" spc="-25"/>
              <a:t> </a:t>
            </a:r>
            <a:r>
              <a:rPr dirty="0" sz="2400" spc="-10"/>
              <a:t>much</a:t>
            </a:r>
            <a:r>
              <a:rPr dirty="0" sz="2400" spc="15"/>
              <a:t> </a:t>
            </a:r>
            <a:r>
              <a:rPr dirty="0" sz="2400" spc="-5"/>
              <a:t>information</a:t>
            </a:r>
            <a:r>
              <a:rPr dirty="0" sz="2400" spc="-15"/>
              <a:t> </a:t>
            </a:r>
            <a:r>
              <a:rPr dirty="0" sz="2400" spc="-5"/>
              <a:t>about</a:t>
            </a:r>
            <a:r>
              <a:rPr dirty="0" sz="2400" spc="-15"/>
              <a:t> </a:t>
            </a:r>
            <a:r>
              <a:rPr dirty="0" sz="2400"/>
              <a:t>students</a:t>
            </a:r>
            <a:r>
              <a:rPr dirty="0" sz="2400" spc="5"/>
              <a:t> </a:t>
            </a:r>
            <a:r>
              <a:rPr dirty="0" sz="2400" spc="-5"/>
              <a:t>such</a:t>
            </a:r>
            <a:r>
              <a:rPr dirty="0" sz="2400" spc="-15"/>
              <a:t> </a:t>
            </a:r>
            <a:r>
              <a:rPr dirty="0" sz="2400" spc="-5"/>
              <a:t>a </a:t>
            </a:r>
            <a:r>
              <a:rPr dirty="0" sz="2400" spc="-585"/>
              <a:t> </a:t>
            </a:r>
            <a:r>
              <a:rPr dirty="0" sz="2400"/>
              <a:t>their </a:t>
            </a:r>
            <a:r>
              <a:rPr dirty="0" sz="2400" spc="-5"/>
              <a:t>Examination grades, Parental information, </a:t>
            </a:r>
            <a:r>
              <a:rPr dirty="0" sz="2400"/>
              <a:t>Medical </a:t>
            </a:r>
            <a:r>
              <a:rPr dirty="0" sz="2400" spc="5"/>
              <a:t> </a:t>
            </a:r>
            <a:r>
              <a:rPr dirty="0" sz="2400" spc="-20"/>
              <a:t>history,</a:t>
            </a:r>
            <a:r>
              <a:rPr dirty="0" sz="2400" spc="-30"/>
              <a:t> </a:t>
            </a:r>
            <a:r>
              <a:rPr dirty="0" sz="2400"/>
              <a:t>Details</a:t>
            </a:r>
            <a:r>
              <a:rPr dirty="0" sz="2400" spc="-25"/>
              <a:t> </a:t>
            </a:r>
            <a:r>
              <a:rPr dirty="0" sz="2400"/>
              <a:t>related</a:t>
            </a:r>
            <a:r>
              <a:rPr dirty="0" sz="2400" spc="-35"/>
              <a:t> </a:t>
            </a:r>
            <a:r>
              <a:rPr dirty="0" sz="2400"/>
              <a:t>to</a:t>
            </a:r>
            <a:r>
              <a:rPr dirty="0" sz="2400" spc="-10"/>
              <a:t> </a:t>
            </a:r>
            <a:r>
              <a:rPr dirty="0" sz="2400"/>
              <a:t>school</a:t>
            </a:r>
            <a:r>
              <a:rPr dirty="0" sz="2400" spc="-15"/>
              <a:t> </a:t>
            </a:r>
            <a:r>
              <a:rPr dirty="0" sz="2400" spc="-5"/>
              <a:t>fee</a:t>
            </a:r>
            <a:r>
              <a:rPr dirty="0" sz="2400" spc="-10"/>
              <a:t> </a:t>
            </a:r>
            <a:r>
              <a:rPr dirty="0" sz="2400"/>
              <a:t>etc.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686800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705" y="229869"/>
            <a:ext cx="3234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F</a:t>
            </a:r>
            <a:r>
              <a:rPr dirty="0" spc="-60"/>
              <a:t>R</a:t>
            </a:r>
            <a:r>
              <a:rPr dirty="0" spc="-55"/>
              <a:t>O</a:t>
            </a:r>
            <a:r>
              <a:rPr dirty="0" spc="-60"/>
              <a:t>N</a:t>
            </a:r>
            <a:r>
              <a:rPr dirty="0" spc="-5"/>
              <a:t>T</a:t>
            </a:r>
            <a:r>
              <a:rPr dirty="0" spc="-165"/>
              <a:t> </a:t>
            </a:r>
            <a:r>
              <a:rPr dirty="0" spc="-360"/>
              <a:t>P</a:t>
            </a:r>
            <a:r>
              <a:rPr dirty="0" spc="-60"/>
              <a:t>A</a:t>
            </a:r>
            <a:r>
              <a:rPr dirty="0" spc="-55"/>
              <a:t>G</a:t>
            </a:r>
            <a:r>
              <a:rPr dirty="0" spc="-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8686800" cy="5103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74" y="318262"/>
            <a:ext cx="70396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"/>
              <a:t>RESPONSIVE</a:t>
            </a:r>
            <a:r>
              <a:rPr dirty="0" sz="4400" spc="-155"/>
              <a:t> </a:t>
            </a:r>
            <a:r>
              <a:rPr dirty="0" sz="4400" spc="-40"/>
              <a:t>HOME</a:t>
            </a:r>
            <a:r>
              <a:rPr dirty="0" sz="4400" spc="-135"/>
              <a:t> </a:t>
            </a:r>
            <a:r>
              <a:rPr dirty="0" sz="4400" spc="-120"/>
              <a:t>PAGE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8610600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3145" y="382269"/>
            <a:ext cx="4592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SERVICE</a:t>
            </a:r>
            <a:r>
              <a:rPr dirty="0" spc="-120"/>
              <a:t> </a:t>
            </a:r>
            <a:r>
              <a:rPr dirty="0" spc="-50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55775"/>
            <a:ext cx="8610600" cy="4916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COURSES</a:t>
            </a:r>
            <a:r>
              <a:rPr dirty="0" spc="-145"/>
              <a:t> </a:t>
            </a:r>
            <a:r>
              <a:rPr dirty="0" spc="-45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01" y="915669"/>
            <a:ext cx="2839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pc="-5"/>
              <a:t>Acknowledgement</a:t>
            </a: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96215" algn="l"/>
              </a:tabLst>
            </a:pPr>
            <a:r>
              <a:rPr dirty="0"/>
              <a:t>Introduction</a:t>
            </a: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96215" algn="l"/>
              </a:tabLst>
            </a:pPr>
            <a:r>
              <a:rPr dirty="0"/>
              <a:t>Problem</a:t>
            </a:r>
            <a:r>
              <a:rPr dirty="0" spc="-75"/>
              <a:t> </a:t>
            </a:r>
            <a:r>
              <a:rPr dirty="0" spc="-5"/>
              <a:t>statement</a:t>
            </a:r>
          </a:p>
          <a:p>
            <a:pPr marL="120014" indent="-107950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/>
              <a:t>Objective</a:t>
            </a: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96215" algn="l"/>
              </a:tabLst>
            </a:pPr>
            <a:r>
              <a:rPr dirty="0"/>
              <a:t>Languages</a:t>
            </a:r>
            <a:r>
              <a:rPr dirty="0" spc="-45"/>
              <a:t> </a:t>
            </a:r>
            <a:r>
              <a:rPr dirty="0"/>
              <a:t>used</a:t>
            </a:r>
          </a:p>
          <a:p>
            <a:pPr marL="120014" indent="-107950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pc="-5"/>
              <a:t>Software</a:t>
            </a:r>
            <a:r>
              <a:rPr dirty="0" spc="-20"/>
              <a:t> </a:t>
            </a:r>
            <a:r>
              <a:rPr dirty="0" spc="-5"/>
              <a:t>used</a:t>
            </a: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96215" algn="l"/>
              </a:tabLst>
            </a:pPr>
            <a:r>
              <a:rPr dirty="0"/>
              <a:t>Modules</a:t>
            </a: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96215" algn="l"/>
              </a:tabLst>
            </a:pPr>
            <a:r>
              <a:rPr dirty="0"/>
              <a:t>Proposed</a:t>
            </a:r>
            <a:r>
              <a:rPr dirty="0" spc="-4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5580" algn="l"/>
              </a:tabLst>
            </a:pPr>
            <a:r>
              <a:rPr dirty="0"/>
              <a:t>Need</a:t>
            </a:r>
            <a:r>
              <a:rPr dirty="0" spc="-45"/>
              <a:t> </a:t>
            </a:r>
            <a:r>
              <a:rPr dirty="0" spc="-5"/>
              <a:t>for</a:t>
            </a:r>
            <a:r>
              <a:rPr dirty="0" spc="-40"/>
              <a:t> </a:t>
            </a:r>
            <a:r>
              <a:rPr dirty="0"/>
              <a:t>system</a:t>
            </a:r>
          </a:p>
          <a:p>
            <a:pPr marL="120014" indent="-107950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/>
              <a:t>Advantages</a:t>
            </a:r>
          </a:p>
          <a:p>
            <a:pPr marL="120014" indent="-107950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/>
              <a:t>Disadvantages</a:t>
            </a: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5580" algn="l"/>
              </a:tabLst>
            </a:pPr>
            <a:r>
              <a:rPr dirty="0" spc="-5"/>
              <a:t>Information</a:t>
            </a:r>
          </a:p>
          <a:p>
            <a:pPr marL="195580" indent="-182880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5580" algn="l"/>
              </a:tabLst>
            </a:pPr>
            <a:r>
              <a:rPr dirty="0"/>
              <a:t>Project</a:t>
            </a:r>
            <a:r>
              <a:rPr dirty="0" spc="-65"/>
              <a:t> </a:t>
            </a:r>
            <a:r>
              <a:rPr dirty="0"/>
              <a:t>pictures</a:t>
            </a: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5580" algn="l"/>
              </a:tabLst>
            </a:pPr>
            <a:r>
              <a:rPr dirty="0"/>
              <a:t>Future</a:t>
            </a:r>
            <a:r>
              <a:rPr dirty="0" spc="-55"/>
              <a:t> </a:t>
            </a:r>
            <a:r>
              <a:rPr dirty="0"/>
              <a:t>scope</a:t>
            </a: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5580" algn="l"/>
              </a:tabLst>
            </a:pPr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61060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COURSES</a:t>
            </a:r>
            <a:r>
              <a:rPr dirty="0" spc="-145"/>
              <a:t> </a:t>
            </a:r>
            <a:r>
              <a:rPr dirty="0" spc="-45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6868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COURSES</a:t>
            </a:r>
            <a:r>
              <a:rPr dirty="0" spc="-145"/>
              <a:t> </a:t>
            </a:r>
            <a:r>
              <a:rPr dirty="0" spc="-45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630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COURSES</a:t>
            </a:r>
            <a:r>
              <a:rPr dirty="0" spc="-145"/>
              <a:t> </a:t>
            </a:r>
            <a:r>
              <a:rPr dirty="0" spc="-45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344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8514" y="570052"/>
            <a:ext cx="4018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A</a:t>
            </a:r>
            <a:r>
              <a:rPr dirty="0" spc="-60"/>
              <a:t>BO</a:t>
            </a:r>
            <a:r>
              <a:rPr dirty="0" spc="-65"/>
              <a:t>U</a:t>
            </a:r>
            <a:r>
              <a:rPr dirty="0" spc="-5"/>
              <a:t>T</a:t>
            </a:r>
            <a:r>
              <a:rPr dirty="0" spc="-165"/>
              <a:t> </a:t>
            </a:r>
            <a:r>
              <a:rPr dirty="0" spc="-65"/>
              <a:t>U</a:t>
            </a:r>
            <a:r>
              <a:rPr dirty="0" spc="-5"/>
              <a:t>S</a:t>
            </a:r>
            <a:r>
              <a:rPr dirty="0" spc="-95"/>
              <a:t> </a:t>
            </a:r>
            <a:r>
              <a:rPr dirty="0" spc="-365"/>
              <a:t>P</a:t>
            </a:r>
            <a:r>
              <a:rPr dirty="0" spc="-65"/>
              <a:t>A</a:t>
            </a:r>
            <a:r>
              <a:rPr dirty="0" spc="-60"/>
              <a:t>G</a:t>
            </a:r>
            <a:r>
              <a:rPr dirty="0" spc="-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4582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233" y="534669"/>
            <a:ext cx="3928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G</a:t>
            </a:r>
            <a:r>
              <a:rPr dirty="0" spc="-60"/>
              <a:t>A</a:t>
            </a:r>
            <a:r>
              <a:rPr dirty="0" spc="-55"/>
              <a:t>LLE</a:t>
            </a:r>
            <a:r>
              <a:rPr dirty="0" spc="-204"/>
              <a:t>R</a:t>
            </a:r>
            <a:r>
              <a:rPr dirty="0" spc="-5"/>
              <a:t>Y</a:t>
            </a:r>
            <a:r>
              <a:rPr dirty="0" spc="-240"/>
              <a:t> </a:t>
            </a:r>
            <a:r>
              <a:rPr dirty="0" spc="-360"/>
              <a:t>P</a:t>
            </a:r>
            <a:r>
              <a:rPr dirty="0" spc="-60"/>
              <a:t>A</a:t>
            </a:r>
            <a:r>
              <a:rPr dirty="0" spc="-55"/>
              <a:t>G</a:t>
            </a:r>
            <a:r>
              <a:rPr dirty="0" spc="-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" y="914400"/>
            <a:ext cx="8641080" cy="266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233" y="229869"/>
            <a:ext cx="3928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G</a:t>
            </a:r>
            <a:r>
              <a:rPr dirty="0" spc="-60"/>
              <a:t>A</a:t>
            </a:r>
            <a:r>
              <a:rPr dirty="0" spc="-55"/>
              <a:t>LLE</a:t>
            </a:r>
            <a:r>
              <a:rPr dirty="0" spc="-204"/>
              <a:t>R</a:t>
            </a:r>
            <a:r>
              <a:rPr dirty="0" spc="-5"/>
              <a:t>Y</a:t>
            </a:r>
            <a:r>
              <a:rPr dirty="0" spc="-240"/>
              <a:t> </a:t>
            </a:r>
            <a:r>
              <a:rPr dirty="0" spc="-360"/>
              <a:t>P</a:t>
            </a:r>
            <a:r>
              <a:rPr dirty="0" spc="-60"/>
              <a:t>A</a:t>
            </a:r>
            <a:r>
              <a:rPr dirty="0" spc="-55"/>
              <a:t>G</a:t>
            </a:r>
            <a:r>
              <a:rPr dirty="0" spc="-5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" y="3733800"/>
            <a:ext cx="8641080" cy="2514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685800"/>
            <a:ext cx="8534400" cy="266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0829" y="63195"/>
            <a:ext cx="3535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G</a:t>
            </a:r>
            <a:r>
              <a:rPr dirty="0" sz="3600" spc="-45"/>
              <a:t>A</a:t>
            </a:r>
            <a:r>
              <a:rPr dirty="0" sz="3600" spc="-55"/>
              <a:t>LLE</a:t>
            </a:r>
            <a:r>
              <a:rPr dirty="0" sz="3600" spc="-180"/>
              <a:t>R</a:t>
            </a:r>
            <a:r>
              <a:rPr dirty="0" sz="3600"/>
              <a:t>Y</a:t>
            </a:r>
            <a:r>
              <a:rPr dirty="0" sz="3600" spc="-250"/>
              <a:t> </a:t>
            </a:r>
            <a:r>
              <a:rPr dirty="0" sz="3600" spc="-320"/>
              <a:t>P</a:t>
            </a:r>
            <a:r>
              <a:rPr dirty="0" sz="3600" spc="-45"/>
              <a:t>A</a:t>
            </a:r>
            <a:r>
              <a:rPr dirty="0" sz="3600" spc="-55"/>
              <a:t>G</a:t>
            </a:r>
            <a:r>
              <a:rPr dirty="0" sz="3600"/>
              <a:t>E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505200"/>
            <a:ext cx="8686800" cy="2667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4582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5089" y="458469"/>
            <a:ext cx="394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C</a:t>
            </a:r>
            <a:r>
              <a:rPr dirty="0" spc="-55"/>
              <a:t>O</a:t>
            </a:r>
            <a:r>
              <a:rPr dirty="0" spc="-60"/>
              <a:t>N</a:t>
            </a:r>
            <a:r>
              <a:rPr dirty="0" spc="-355"/>
              <a:t>T</a:t>
            </a:r>
            <a:r>
              <a:rPr dirty="0" spc="-60"/>
              <a:t>AC</a:t>
            </a:r>
            <a:r>
              <a:rPr dirty="0" spc="-5"/>
              <a:t>T</a:t>
            </a:r>
            <a:r>
              <a:rPr dirty="0" spc="-150"/>
              <a:t> </a:t>
            </a:r>
            <a:r>
              <a:rPr dirty="0" spc="-360"/>
              <a:t>P</a:t>
            </a:r>
            <a:r>
              <a:rPr dirty="0" spc="-60"/>
              <a:t>A</a:t>
            </a:r>
            <a:r>
              <a:rPr dirty="0" spc="-55"/>
              <a:t>G</a:t>
            </a:r>
            <a:r>
              <a:rPr dirty="0" spc="-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344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9764" y="570052"/>
            <a:ext cx="5333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REGISTRATION</a:t>
            </a:r>
            <a:r>
              <a:rPr dirty="0" spc="-135"/>
              <a:t> </a:t>
            </a:r>
            <a:r>
              <a:rPr dirty="0" spc="-120"/>
              <a:t>PAGE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761" y="839469"/>
            <a:ext cx="38614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FUTURE</a:t>
            </a:r>
            <a:r>
              <a:rPr dirty="0" spc="-170"/>
              <a:t> </a:t>
            </a:r>
            <a:r>
              <a:rPr dirty="0" spc="-45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5210"/>
            <a:ext cx="7395209" cy="40665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04139" marR="962660" indent="-92075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host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platform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servers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make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accessible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worldwide.</a:t>
            </a:r>
            <a:endParaRPr sz="2400">
              <a:latin typeface="Times New Roman"/>
              <a:cs typeface="Times New Roman"/>
            </a:endParaRPr>
          </a:p>
          <a:p>
            <a:pPr marL="104139" marR="478790" indent="-92075">
              <a:lnSpc>
                <a:spcPts val="2590"/>
              </a:lnSpc>
              <a:spcBef>
                <a:spcPts val="141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 give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advance software for college website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including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facilities.</a:t>
            </a:r>
            <a:endParaRPr sz="2400">
              <a:latin typeface="Times New Roman"/>
              <a:cs typeface="Times New Roman"/>
            </a:endParaRPr>
          </a:p>
          <a:p>
            <a:pPr marL="104139" marR="238760" indent="-92075">
              <a:lnSpc>
                <a:spcPts val="2590"/>
              </a:lnSpc>
              <a:spcBef>
                <a:spcPts val="140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Integrate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load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balancers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distribute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loads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ts val="2735"/>
              </a:lnSpc>
              <a:spcBef>
                <a:spcPts val="108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master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slave database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ts val="2735"/>
              </a:lnSpc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overload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queries.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590"/>
              </a:lnSpc>
              <a:spcBef>
                <a:spcPts val="144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Implement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 backup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mechanism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 taking backup of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codebase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database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regular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basis on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873" y="2237054"/>
            <a:ext cx="50571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“SCHOOL</a:t>
            </a:r>
            <a:r>
              <a:rPr dirty="0" u="heavy" sz="2400" spc="-10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MANAGEMENT</a:t>
            </a:r>
            <a:r>
              <a:rPr dirty="0" u="heavy" sz="2400" spc="-4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SYSTEM”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743200"/>
            <a:ext cx="6324600" cy="32583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839469"/>
            <a:ext cx="34093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C</a:t>
            </a:r>
            <a:r>
              <a:rPr dirty="0" spc="-55"/>
              <a:t>O</a:t>
            </a:r>
            <a:r>
              <a:rPr dirty="0" spc="-60"/>
              <a:t>NC</a:t>
            </a:r>
            <a:r>
              <a:rPr dirty="0" spc="-55"/>
              <a:t>L</a:t>
            </a:r>
            <a:r>
              <a:rPr dirty="0" spc="-60"/>
              <a:t>U</a:t>
            </a:r>
            <a:r>
              <a:rPr dirty="0" spc="-55"/>
              <a:t>S</a:t>
            </a:r>
            <a:r>
              <a:rPr dirty="0" spc="-50"/>
              <a:t>I</a:t>
            </a:r>
            <a:r>
              <a:rPr dirty="0" spc="-55"/>
              <a:t>O</a:t>
            </a:r>
            <a:r>
              <a:rPr dirty="0" spc="-5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244080" cy="42437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04139" marR="5080" indent="-92075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background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project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relation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work already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done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08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Made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aims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objectives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10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Purpose,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Scope, and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applicability.</a:t>
            </a:r>
            <a:endParaRPr sz="2400">
              <a:latin typeface="Times New Roman"/>
              <a:cs typeface="Times New Roman"/>
            </a:endParaRPr>
          </a:p>
          <a:p>
            <a:pPr marL="104139" marR="410209" indent="-92075">
              <a:lnSpc>
                <a:spcPts val="2590"/>
              </a:lnSpc>
              <a:spcBef>
                <a:spcPts val="145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define the problem on which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 working in the </a:t>
            </a:r>
            <a:r>
              <a:rPr dirty="0" sz="2400" spc="-5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104139" marR="186055" indent="-92075">
              <a:lnSpc>
                <a:spcPts val="2590"/>
              </a:lnSpc>
              <a:spcBef>
                <a:spcPts val="141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describe the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requirement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specifications of the system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actions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 done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these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things.</a:t>
            </a:r>
            <a:endParaRPr sz="2400">
              <a:latin typeface="Times New Roman"/>
              <a:cs typeface="Times New Roman"/>
            </a:endParaRPr>
          </a:p>
          <a:p>
            <a:pPr marL="104139" marR="327660" indent="-92075">
              <a:lnSpc>
                <a:spcPts val="2590"/>
              </a:lnSpc>
              <a:spcBef>
                <a:spcPts val="1395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included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detail,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including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screen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layouts.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358" y="2677744"/>
            <a:ext cx="679323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50"/>
              <a:t>THANK</a:t>
            </a:r>
            <a:r>
              <a:rPr dirty="0" sz="8800" spc="-480"/>
              <a:t> </a:t>
            </a:r>
            <a:r>
              <a:rPr dirty="0" sz="8800" spc="-40"/>
              <a:t>YOU</a:t>
            </a:r>
            <a:endParaRPr sz="8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991565"/>
            <a:ext cx="40201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31390"/>
            <a:ext cx="7237730" cy="38957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04139" marR="164465" indent="-92075">
              <a:lnSpc>
                <a:spcPts val="2650"/>
              </a:lnSpc>
              <a:spcBef>
                <a:spcPts val="380"/>
              </a:spcBef>
              <a:buClr>
                <a:srgbClr val="D24717"/>
              </a:buClr>
              <a:buFont typeface="Arial MT"/>
              <a:buChar char="•"/>
              <a:tabLst>
                <a:tab pos="18859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SYSTEM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friendly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atomization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school.</a:t>
            </a:r>
            <a:endParaRPr sz="2400">
              <a:latin typeface="Times New Roman"/>
              <a:cs typeface="Times New Roman"/>
            </a:endParaRPr>
          </a:p>
          <a:p>
            <a:pPr marL="104139" marR="234315" indent="-92075">
              <a:lnSpc>
                <a:spcPct val="90000"/>
              </a:lnSpc>
              <a:spcBef>
                <a:spcPts val="1355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better perform the school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administrative activities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educational institute and to assure parents the real-time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progress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security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children,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educational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institutes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utilizes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software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now days.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ts val="2600"/>
              </a:lnSpc>
              <a:spcBef>
                <a:spcPts val="1425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Enables quick and easy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communication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between parents,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students,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teachers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web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mobile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104139" marR="137795" indent="-92075">
              <a:lnSpc>
                <a:spcPts val="2590"/>
              </a:lnSpc>
              <a:spcBef>
                <a:spcPts val="1400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plays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essential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role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 the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educational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991565"/>
            <a:ext cx="5723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PROBLEM</a:t>
            </a:r>
            <a:r>
              <a:rPr dirty="0" spc="-185"/>
              <a:t> </a:t>
            </a:r>
            <a:r>
              <a:rPr dirty="0" spc="-12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02434"/>
            <a:ext cx="7502525" cy="40297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04139" marR="5080" indent="-92075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3333"/>
              <a:buFont typeface="Arial MT"/>
              <a:buChar char="•"/>
              <a:tabLst>
                <a:tab pos="16129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purpose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established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fact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users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increasing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today.</a:t>
            </a:r>
            <a:endParaRPr sz="2400">
              <a:latin typeface="Times New Roman"/>
              <a:cs typeface="Times New Roman"/>
            </a:endParaRPr>
          </a:p>
          <a:p>
            <a:pPr marL="104139" marR="185420" indent="-92075">
              <a:lnSpc>
                <a:spcPct val="80000"/>
              </a:lnSpc>
              <a:spcBef>
                <a:spcPts val="1425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 has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records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many number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students and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maintenances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difficult.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Thought 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has used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 system.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totally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manual.</a:t>
            </a:r>
            <a:endParaRPr sz="2400">
              <a:latin typeface="Times New Roman"/>
              <a:cs typeface="Times New Roman"/>
            </a:endParaRPr>
          </a:p>
          <a:p>
            <a:pPr marL="104139" marR="553720" indent="-92075">
              <a:lnSpc>
                <a:spcPct val="80000"/>
              </a:lnSpc>
              <a:spcBef>
                <a:spcPts val="1395"/>
              </a:spcBef>
              <a:buClr>
                <a:srgbClr val="D24717"/>
              </a:buClr>
              <a:buFont typeface="Arial MT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details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maintained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single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record.</a:t>
            </a:r>
            <a:endParaRPr sz="2400">
              <a:latin typeface="Times New Roman"/>
              <a:cs typeface="Times New Roman"/>
            </a:endParaRPr>
          </a:p>
          <a:p>
            <a:pPr marL="104139" marR="85090" indent="-92075">
              <a:lnSpc>
                <a:spcPts val="2300"/>
              </a:lnSpc>
              <a:spcBef>
                <a:spcPts val="1390"/>
              </a:spcBef>
              <a:buClr>
                <a:srgbClr val="D24717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enforce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constraints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store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85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feasible.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50" y="1052524"/>
            <a:ext cx="2908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OB</a:t>
            </a:r>
            <a:r>
              <a:rPr dirty="0" spc="-50"/>
              <a:t>J</a:t>
            </a:r>
            <a:r>
              <a:rPr dirty="0" spc="-60"/>
              <a:t>E</a:t>
            </a:r>
            <a:r>
              <a:rPr dirty="0" spc="-65"/>
              <a:t>C</a:t>
            </a:r>
            <a:r>
              <a:rPr dirty="0" spc="-60"/>
              <a:t>T</a:t>
            </a:r>
            <a:r>
              <a:rPr dirty="0" spc="-50"/>
              <a:t>I</a:t>
            </a:r>
            <a:r>
              <a:rPr dirty="0" spc="-65"/>
              <a:t>V</a:t>
            </a:r>
            <a:r>
              <a:rPr dirty="0" spc="-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95398"/>
            <a:ext cx="7522209" cy="37998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04139" marR="212725" indent="-92075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SCHOOL</a:t>
            </a: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activity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school.</a:t>
            </a:r>
            <a:endParaRPr sz="2400">
              <a:latin typeface="Times New Roman"/>
              <a:cs typeface="Times New Roman"/>
            </a:endParaRPr>
          </a:p>
          <a:p>
            <a:pPr marL="104139" marR="5080" indent="-92075">
              <a:lnSpc>
                <a:spcPct val="80000"/>
              </a:lnSpc>
              <a:spcBef>
                <a:spcPts val="1430"/>
              </a:spcBef>
              <a:buClr>
                <a:srgbClr val="D24717"/>
              </a:buClr>
              <a:buFont typeface="Arial MT"/>
              <a:buChar char="•"/>
              <a:tabLst>
                <a:tab pos="1898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where all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stored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safely.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registration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admission.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83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79070" indent="-167005">
              <a:lnSpc>
                <a:spcPct val="100000"/>
              </a:lnSpc>
              <a:spcBef>
                <a:spcPts val="830"/>
              </a:spcBef>
              <a:buClr>
                <a:srgbClr val="D24717"/>
              </a:buClr>
              <a:buFont typeface="Arial MT"/>
              <a:buChar char="•"/>
              <a:tabLst>
                <a:tab pos="17970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transaction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online.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Proper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human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830"/>
              </a:spcBef>
              <a:buClr>
                <a:srgbClr val="D24717"/>
              </a:buClr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school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760" y="915669"/>
            <a:ext cx="4641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LANGUAGES</a:t>
            </a:r>
            <a:r>
              <a:rPr dirty="0" spc="-160"/>
              <a:t> </a:t>
            </a:r>
            <a:r>
              <a:rPr dirty="0" spc="-45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597278"/>
            <a:ext cx="4910455" cy="205422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OS: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Windows13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Database: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0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Frontend: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HTML,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CSS,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JAVASCRIPT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Backend: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592" y="1052524"/>
            <a:ext cx="4282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SOFTWARE</a:t>
            </a:r>
            <a:r>
              <a:rPr dirty="0" spc="-145"/>
              <a:t> </a:t>
            </a:r>
            <a:r>
              <a:rPr dirty="0" spc="-45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5386070" cy="10414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XAMPP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NOTEPAD++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STUDIO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1052524"/>
            <a:ext cx="2552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MODULES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ST.</a:t>
            </a:r>
            <a:r>
              <a:rPr dirty="0" spc="-15"/>
              <a:t> </a:t>
            </a:r>
            <a:r>
              <a:rPr dirty="0" spc="-5"/>
              <a:t>PAULS COLLEGE</a:t>
            </a:r>
            <a:r>
              <a:rPr dirty="0" spc="-4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SCIENCE</a:t>
            </a:r>
            <a:r>
              <a:rPr dirty="0" spc="-25"/>
              <a:t> </a:t>
            </a:r>
            <a:r>
              <a:rPr dirty="0"/>
              <a:t>&amp; </a:t>
            </a:r>
            <a:r>
              <a:rPr dirty="0" spc="-5"/>
              <a:t>MANAGEMENTDEPARTMENT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/>
              <a:t> 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89988"/>
            <a:ext cx="2863215" cy="154114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1215"/>
              </a:spcBef>
              <a:buClr>
                <a:srgbClr val="D24717"/>
              </a:buClr>
              <a:buSzPct val="83333"/>
              <a:buFont typeface="Arial MT"/>
              <a:buChar char="•"/>
              <a:tabLst>
                <a:tab pos="16129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User registration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Login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account</a:t>
            </a:r>
            <a:endParaRPr sz="24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055"/>
              </a:spcBef>
              <a:buClr>
                <a:srgbClr val="D24717"/>
              </a:buClr>
              <a:buFont typeface="Arial MT"/>
              <a:buChar char="•"/>
              <a:tabLst>
                <a:tab pos="19621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Contact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Kamlesh Prajapat</dc:creator>
  <dc:title>ST. PAUL’S COLLEGE OF SCIENCE &amp; MANAGEMENT</dc:title>
  <dcterms:created xsi:type="dcterms:W3CDTF">2021-07-29T04:00:53Z</dcterms:created>
  <dcterms:modified xsi:type="dcterms:W3CDTF">2021-07-29T04:00:53Z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2021-07-29T00:00:00Z</vt:filetime>
  </property>
</Properties>
</file>