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69" d="100"/>
          <a:sy n="69" d="100"/>
        </p:scale>
        <p:origin x="34" y="34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he-IL"/>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he-IL"/>
          </a:p>
        </c:txPr>
        <c:crossAx val="569261016"/>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6/9/2020</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6/9/2020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1"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6.xml"/><Relationship Id="rId5" Type="http://schemas.openxmlformats.org/officeDocument/2006/relationships/image" Target="../media/image28.jpeg"/><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PITCH DECK</a:t>
            </a:r>
            <a:br>
              <a:rPr lang="en-US" dirty="0"/>
            </a:br>
            <a:r>
              <a:rPr lang="en-US" dirty="0"/>
              <a:t>TITLE</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318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en-US" smtClean="0"/>
              <a:t>20</a:t>
            </a:fld>
            <a:endParaRPr lang="en-US"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21</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25</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en-US" smtClean="0"/>
              <a:pPr/>
              <a:t>26</a:t>
            </a:fld>
            <a:endParaRPr lang="en-US"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p>
          <a:p>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2244</Words>
  <Application>Microsoft Office PowerPoint</Application>
  <PresentationFormat>Widescreen</PresentationFormat>
  <Paragraphs>355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Gill Sans MT</vt:lpstr>
      <vt:lpstr>Segoe UI</vt:lpstr>
      <vt:lpstr>Segoe UI Light</vt:lpstr>
      <vt:lpstr>Office Theme</vt:lpstr>
      <vt:lpstr>PITCH DECK TITLE</vt:lpstr>
      <vt:lpstr>PITCH DECK TITLE</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2020-06-09T07:56:45Z</dcterms:created>
  <dcterms:modified xsi:type="dcterms:W3CDTF">2020-06-09T08:13:51Z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