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71" d="100"/>
          <a:sy n="17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17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C38202-3B11-7E43-989A-9FF60945F11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BA58-3705-474A-8B2A-E9B3BFBA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6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anattali.com/blog/building-shiny-apps-tutorial/#1-before-we-begin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BDBE-27B5-C045-B0AA-E3A048D0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580" y="289931"/>
            <a:ext cx="9144000" cy="1049261"/>
          </a:xfrm>
        </p:spPr>
        <p:txBody>
          <a:bodyPr/>
          <a:lstStyle/>
          <a:p>
            <a:r>
              <a:rPr lang="en-US" dirty="0"/>
              <a:t>R Shiny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AC662-F9CA-454F-8989-BF76FE84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829" y="2048301"/>
            <a:ext cx="9144000" cy="348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600" dirty="0"/>
              <a:t>Two-fold functionality </a:t>
            </a:r>
          </a:p>
          <a:p>
            <a:pPr algn="l"/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Reactivity and conversion to HTML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You don’t need any HTML or web development knowledge</a:t>
            </a:r>
          </a:p>
          <a:p>
            <a:pPr lvl="1" algn="l"/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Web-hosting</a:t>
            </a:r>
          </a:p>
        </p:txBody>
      </p:sp>
    </p:spTree>
    <p:extLst>
      <p:ext uri="{BB962C8B-B14F-4D97-AF65-F5344CB8AC3E}">
        <p14:creationId xmlns:p14="http://schemas.microsoft.com/office/powerpoint/2010/main" val="265558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53EF-B9BE-A848-BE34-A3B94A69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Output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2BD49-DB75-7949-A34D-3616616AC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17" y="2177256"/>
            <a:ext cx="10883765" cy="8945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4ACB6-520E-6F49-A0FB-3609417AE416}"/>
              </a:ext>
            </a:extLst>
          </p:cNvPr>
          <p:cNvSpPr txBox="1"/>
          <p:nvPr/>
        </p:nvSpPr>
        <p:spPr>
          <a:xfrm>
            <a:off x="756745" y="4193628"/>
            <a:ext cx="108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creates the </a:t>
            </a:r>
            <a:r>
              <a:rPr lang="en-US" sz="2400" i="1" dirty="0"/>
              <a:t>space</a:t>
            </a:r>
            <a:r>
              <a:rPr lang="en-US" sz="2400" dirty="0"/>
              <a:t> for a plot, does not generate the plot itself </a:t>
            </a:r>
          </a:p>
        </p:txBody>
      </p:sp>
    </p:spTree>
    <p:extLst>
      <p:ext uri="{BB962C8B-B14F-4D97-AF65-F5344CB8AC3E}">
        <p14:creationId xmlns:p14="http://schemas.microsoft.com/office/powerpoint/2010/main" val="201643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911D0-420D-F24B-840D-B692BA8E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28" y="365125"/>
            <a:ext cx="9888143" cy="6090323"/>
          </a:xfrm>
        </p:spPr>
      </p:pic>
    </p:spTree>
    <p:extLst>
      <p:ext uri="{BB962C8B-B14F-4D97-AF65-F5344CB8AC3E}">
        <p14:creationId xmlns:p14="http://schemas.microsoft.com/office/powerpoint/2010/main" val="5133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807-D033-4841-87FA-4E7ECC20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1DC8-EE1E-1E41-9E8A-0E5DBDED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values via </a:t>
            </a:r>
            <a:r>
              <a:rPr lang="en-US" b="1" dirty="0"/>
              <a:t>input$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calculations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 plots/tables/</a:t>
            </a:r>
            <a:r>
              <a:rPr lang="en-US" dirty="0" err="1"/>
              <a:t>etc</a:t>
            </a:r>
            <a:r>
              <a:rPr lang="en-US" dirty="0"/>
              <a:t> using </a:t>
            </a:r>
            <a:r>
              <a:rPr lang="en-US" b="1" dirty="0"/>
              <a:t>Render() function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Send output via </a:t>
            </a:r>
            <a:r>
              <a:rPr lang="en-US" b="1" dirty="0"/>
              <a:t>output$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276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AB904-4117-8747-80C6-B9F9C84B6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50" y="1214438"/>
            <a:ext cx="10490799" cy="4919661"/>
          </a:xfrm>
        </p:spPr>
      </p:pic>
    </p:spTree>
    <p:extLst>
      <p:ext uri="{BB962C8B-B14F-4D97-AF65-F5344CB8AC3E}">
        <p14:creationId xmlns:p14="http://schemas.microsoft.com/office/powerpoint/2010/main" val="366102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BABB-56AA-5F46-942C-2853F773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+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AC5C3-F974-3648-86A1-FA32792B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425" y="365125"/>
            <a:ext cx="8655519" cy="6042080"/>
          </a:xfrm>
        </p:spPr>
      </p:pic>
    </p:spTree>
    <p:extLst>
      <p:ext uri="{BB962C8B-B14F-4D97-AF65-F5344CB8AC3E}">
        <p14:creationId xmlns:p14="http://schemas.microsoft.com/office/powerpoint/2010/main" val="29162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671C8-3619-2E4F-A0E8-1CAF62A5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22" y="325438"/>
            <a:ext cx="10851443" cy="6103937"/>
          </a:xfrm>
        </p:spPr>
      </p:pic>
    </p:spTree>
    <p:extLst>
      <p:ext uri="{BB962C8B-B14F-4D97-AF65-F5344CB8AC3E}">
        <p14:creationId xmlns:p14="http://schemas.microsoft.com/office/powerpoint/2010/main" val="103346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6C52-FC2D-2948-96C7-6C1E758A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examples built into the Shiny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A725-394A-584A-9FF7-313313D0E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65" y="2400301"/>
            <a:ext cx="11077461" cy="2049099"/>
          </a:xfrm>
        </p:spPr>
      </p:pic>
    </p:spTree>
    <p:extLst>
      <p:ext uri="{BB962C8B-B14F-4D97-AF65-F5344CB8AC3E}">
        <p14:creationId xmlns:p14="http://schemas.microsoft.com/office/powerpoint/2010/main" val="9722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FA20-5EE3-C842-B61E-EA886079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/>
              <a:t>Examples…..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5F67-B2FB-AE42-B502-092B8742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https://shiny.rstudio.com/gallery/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A quick helpful tutorial:</a:t>
            </a:r>
          </a:p>
          <a:p>
            <a:pPr lvl="1"/>
            <a:r>
              <a:rPr lang="en-US" sz="2800" dirty="0">
                <a:hlinkClick r:id="rId3"/>
              </a:rPr>
              <a:t>https://deanattali.com/blog/building-shiny-apps-tutorial/ - 1-before-we-begin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12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5F3B-CFE7-874D-9A99-35BA66EA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90" y="84856"/>
            <a:ext cx="9404723" cy="1097842"/>
          </a:xfrm>
        </p:spPr>
        <p:txBody>
          <a:bodyPr/>
          <a:lstStyle/>
          <a:p>
            <a:r>
              <a:rPr lang="en-US" dirty="0"/>
              <a:t>The three key components to a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563D-DCE4-304D-ADFD-0CC57B59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61" y="1550560"/>
            <a:ext cx="10515600" cy="5013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interface – (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HTML code is drafted in here through predefined shiny input and design  functions</a:t>
            </a:r>
          </a:p>
          <a:p>
            <a:pPr lvl="2"/>
            <a:r>
              <a:rPr lang="en-US" dirty="0"/>
              <a:t>Raw HTML can also be used, making it extremely flexible</a:t>
            </a:r>
          </a:p>
          <a:p>
            <a:pPr lvl="2"/>
            <a:r>
              <a:rPr lang="en-US" dirty="0"/>
              <a:t>This code (and any other code not in “server) is only ran once – when the app is first fired up on the server</a:t>
            </a:r>
          </a:p>
          <a:p>
            <a:pPr lvl="2"/>
            <a:endParaRPr lang="en-US" dirty="0"/>
          </a:p>
          <a:p>
            <a:r>
              <a:rPr lang="en-US" dirty="0"/>
              <a:t>Server function – server(input, output)</a:t>
            </a:r>
          </a:p>
          <a:p>
            <a:pPr lvl="1"/>
            <a:r>
              <a:rPr lang="en-US" dirty="0"/>
              <a:t>All reactive computation and output occurs in this function</a:t>
            </a:r>
          </a:p>
          <a:p>
            <a:pPr lvl="1"/>
            <a:r>
              <a:rPr lang="en-US" dirty="0"/>
              <a:t>You MUST label your server arguments “input” and “output”</a:t>
            </a:r>
          </a:p>
          <a:p>
            <a:pPr lvl="1"/>
            <a:r>
              <a:rPr lang="en-US" dirty="0"/>
              <a:t>This function is ran each time a new user logs into the site</a:t>
            </a:r>
          </a:p>
          <a:p>
            <a:pPr lvl="1"/>
            <a:endParaRPr lang="en-US" dirty="0"/>
          </a:p>
          <a:p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, server)</a:t>
            </a:r>
          </a:p>
          <a:p>
            <a:pPr lvl="1"/>
            <a:r>
              <a:rPr lang="en-US" dirty="0"/>
              <a:t>A convenient wrapper to run both functions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046-E350-5C4F-89DC-A7624A49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shiny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629D-B713-2E46-B4D8-ECFF801F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-- Library(Shiny)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ui</a:t>
            </a:r>
            <a:r>
              <a:rPr lang="en-US" dirty="0"/>
              <a:t> &lt;- </a:t>
            </a:r>
            <a:r>
              <a:rPr lang="en-US" dirty="0" err="1"/>
              <a:t>fluidPage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titlePanel</a:t>
            </a:r>
            <a:r>
              <a:rPr lang="en-US" dirty="0"/>
              <a:t>(“Yes, this is actually an app”))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server &lt;- function(input, output) { }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, server)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D87E-D785-A641-81D1-EB03B56F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D0E4C-4D89-F24E-980E-9D887AD91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712" y="1517904"/>
            <a:ext cx="9546336" cy="4900634"/>
          </a:xfrm>
        </p:spPr>
      </p:pic>
    </p:spTree>
    <p:extLst>
      <p:ext uri="{BB962C8B-B14F-4D97-AF65-F5344CB8AC3E}">
        <p14:creationId xmlns:p14="http://schemas.microsoft.com/office/powerpoint/2010/main" val="379990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8AA5-5E3A-0E41-A4C2-E0D72C9B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UI - “Standard” visual appearance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A8E55-F3AC-8145-992F-059A6B326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39" y="1690688"/>
            <a:ext cx="11413722" cy="4550569"/>
          </a:xfrm>
        </p:spPr>
      </p:pic>
    </p:spTree>
    <p:extLst>
      <p:ext uri="{BB962C8B-B14F-4D97-AF65-F5344CB8AC3E}">
        <p14:creationId xmlns:p14="http://schemas.microsoft.com/office/powerpoint/2010/main" val="7404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8DAE-7AE3-0645-B05D-7024FFE1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– Reactive input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4E70D-C911-5141-ACB1-28C26117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233285"/>
            <a:ext cx="9669518" cy="5433607"/>
          </a:xfrm>
        </p:spPr>
      </p:pic>
    </p:spTree>
    <p:extLst>
      <p:ext uri="{BB962C8B-B14F-4D97-AF65-F5344CB8AC3E}">
        <p14:creationId xmlns:p14="http://schemas.microsoft.com/office/powerpoint/2010/main" val="239539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EDB9-83EC-B74C-B4F8-95FF3E8F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BF9D6-6274-0940-906C-688F07A10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193" y="1234440"/>
            <a:ext cx="6456592" cy="532180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75C8F-AFA8-904C-8D70-9AB1DD1A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34440"/>
            <a:ext cx="11353800" cy="7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4102-D73D-4146-A562-07E65888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–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BC01E-8320-1A4F-8480-F29CAC1F1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60" y="2052638"/>
            <a:ext cx="8229256" cy="4195762"/>
          </a:xfrm>
        </p:spPr>
      </p:pic>
    </p:spTree>
    <p:extLst>
      <p:ext uri="{BB962C8B-B14F-4D97-AF65-F5344CB8AC3E}">
        <p14:creationId xmlns:p14="http://schemas.microsoft.com/office/powerpoint/2010/main" val="382788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{D7AA379E-2F91-7648-B425-CFC97034D810}tf10001062</Template>
  <TotalTime>1123</TotalTime>
  <Words>263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R Shiny </vt:lpstr>
      <vt:lpstr>Examples….. </vt:lpstr>
      <vt:lpstr>The three key components to a Shiny app</vt:lpstr>
      <vt:lpstr>The simplest shiny app </vt:lpstr>
      <vt:lpstr>Simplest Shiny App</vt:lpstr>
      <vt:lpstr>The UI - “Standard” visual appearance</vt:lpstr>
      <vt:lpstr>The UI – Reactive input types</vt:lpstr>
      <vt:lpstr>UI – Input Example</vt:lpstr>
      <vt:lpstr>The UI – Outputs</vt:lpstr>
      <vt:lpstr>UI – Output Example</vt:lpstr>
      <vt:lpstr>PowerPoint Presentation</vt:lpstr>
      <vt:lpstr>Server function</vt:lpstr>
      <vt:lpstr>PowerPoint Presentation</vt:lpstr>
      <vt:lpstr>UI +  Server</vt:lpstr>
      <vt:lpstr>PowerPoint Presentation</vt:lpstr>
      <vt:lpstr>Some helpful examples built into the Shiny package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</dc:title>
  <dc:creator>Charlie Becker</dc:creator>
  <cp:lastModifiedBy>Charlie Becker</cp:lastModifiedBy>
  <cp:revision>29</cp:revision>
  <dcterms:created xsi:type="dcterms:W3CDTF">2018-03-08T21:54:00Z</dcterms:created>
  <dcterms:modified xsi:type="dcterms:W3CDTF">2018-03-09T16:37:36Z</dcterms:modified>
</cp:coreProperties>
</file>