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8" r:id="rId3"/>
    <p:sldId id="259" r:id="rId4"/>
    <p:sldId id="260" r:id="rId5"/>
    <p:sldId id="261" r:id="rId6"/>
    <p:sldId id="262" r:id="rId7"/>
    <p:sldId id="263" r:id="rId8"/>
    <p:sldId id="267" r:id="rId9"/>
    <p:sldId id="268" r:id="rId10"/>
    <p:sldId id="303" r:id="rId11"/>
    <p:sldId id="269" r:id="rId12"/>
    <p:sldId id="270" r:id="rId13"/>
    <p:sldId id="302" r:id="rId14"/>
    <p:sldId id="288" r:id="rId15"/>
    <p:sldId id="289" r:id="rId16"/>
    <p:sldId id="301" r:id="rId17"/>
    <p:sldId id="300" r:id="rId18"/>
    <p:sldId id="274" r:id="rId19"/>
    <p:sldId id="290" r:id="rId20"/>
    <p:sldId id="291" r:id="rId21"/>
    <p:sldId id="292" r:id="rId22"/>
    <p:sldId id="294" r:id="rId23"/>
    <p:sldId id="280" r:id="rId24"/>
    <p:sldId id="296" r:id="rId25"/>
    <p:sldId id="297" r:id="rId26"/>
    <p:sldId id="298" r:id="rId27"/>
    <p:sldId id="283" r:id="rId28"/>
    <p:sldId id="299" r:id="rId29"/>
    <p:sldId id="282" r:id="rId30"/>
  </p:sldIdLst>
  <p:sldSz cx="18288000" cy="10287000"/>
  <p:notesSz cx="6858000" cy="9144000"/>
  <p:embeddedFontLst>
    <p:embeddedFont>
      <p:font typeface="Assistant" pitchFamily="2" charset="-79"/>
      <p:regular r:id="rId32"/>
      <p:bold r:id="rId33"/>
    </p:embeddedFont>
    <p:embeddedFont>
      <p:font typeface="Calibri" panose="020F0502020204030204" pitchFamily="34" charset="0"/>
      <p:regular r:id="rId34"/>
      <p:bold r:id="rId35"/>
      <p:italic r:id="rId36"/>
      <p:boldItalic r:id="rId37"/>
    </p:embeddedFont>
    <p:embeddedFont>
      <p:font typeface="Libre Baskerville" panose="02000000000000000000" pitchFamily="2" charset="0"/>
      <p:regular r:id="rId38"/>
      <p:bold r:id="rId39"/>
      <p:italic r:id="rId40"/>
    </p:embeddedFont>
    <p:embeddedFont>
      <p:font typeface="Libre Franklin Light"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300DCC-798C-4998-BC16-1F680C8129DE}" v="116" dt="2023-06-13T07:53:15.600"/>
  </p1510:revLst>
</p1510:revInfo>
</file>

<file path=ppt/tableStyles.xml><?xml version="1.0" encoding="utf-8"?>
<a:tblStyleLst xmlns:a="http://schemas.openxmlformats.org/drawingml/2006/main" def="{673244B7-19CF-44D7-A698-19F5996B0E4D}">
  <a:tblStyle styleId="{673244B7-19CF-44D7-A698-19F5996B0E4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7F97BB-C833-4FB7-BDE5-3F7075034690}" styleName="סגנון ערכת נושא 2 - הדגשה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סגנון כהה 1 - הדגשה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סגנון ערכת נושא 2 - הדגשה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סגנון ערכת נושא 2 - הדגשה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סגנון ערכת נושא 1 - הדגשה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סגנון ערכת נושא 1 - הדגשה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22" autoAdjust="0"/>
    <p:restoredTop sz="78118" autoAdjust="0"/>
  </p:normalViewPr>
  <p:slideViewPr>
    <p:cSldViewPr snapToGrid="0">
      <p:cViewPr varScale="1">
        <p:scale>
          <a:sx n="43" d="100"/>
          <a:sy n="43" d="100"/>
        </p:scale>
        <p:origin x="79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עמית שטרית" userId="66fec230ab515cb0" providerId="LiveId" clId="{CE300DCC-798C-4998-BC16-1F680C8129DE}"/>
    <pc:docChg chg="undo redo custSel addSld delSld modSld sldOrd">
      <pc:chgData name="עמית שטרית" userId="66fec230ab515cb0" providerId="LiveId" clId="{CE300DCC-798C-4998-BC16-1F680C8129DE}" dt="2023-06-16T11:12:09.872" v="2604" actId="20577"/>
      <pc:docMkLst>
        <pc:docMk/>
      </pc:docMkLst>
      <pc:sldChg chg="modSp mod modAnim modNotesTx">
        <pc:chgData name="עמית שטרית" userId="66fec230ab515cb0" providerId="LiveId" clId="{CE300DCC-798C-4998-BC16-1F680C8129DE}" dt="2023-06-16T10:48:03.678" v="2530" actId="20577"/>
        <pc:sldMkLst>
          <pc:docMk/>
          <pc:sldMk cId="0" sldId="256"/>
        </pc:sldMkLst>
        <pc:spChg chg="mod">
          <ac:chgData name="עמית שטרית" userId="66fec230ab515cb0" providerId="LiveId" clId="{CE300DCC-798C-4998-BC16-1F680C8129DE}" dt="2023-06-16T10:48:03.678" v="2530" actId="20577"/>
          <ac:spMkLst>
            <pc:docMk/>
            <pc:sldMk cId="0" sldId="256"/>
            <ac:spMk id="84" creationId="{00000000-0000-0000-0000-000000000000}"/>
          </ac:spMkLst>
        </pc:spChg>
        <pc:spChg chg="mod">
          <ac:chgData name="עמית שטרית" userId="66fec230ab515cb0" providerId="LiveId" clId="{CE300DCC-798C-4998-BC16-1F680C8129DE}" dt="2023-06-04T19:31:03.444" v="323" actId="1076"/>
          <ac:spMkLst>
            <pc:docMk/>
            <pc:sldMk cId="0" sldId="256"/>
            <ac:spMk id="87" creationId="{00000000-0000-0000-0000-000000000000}"/>
          </ac:spMkLst>
        </pc:spChg>
      </pc:sldChg>
      <pc:sldChg chg="modSp mod modAnim modNotesTx">
        <pc:chgData name="עמית שטרית" userId="66fec230ab515cb0" providerId="LiveId" clId="{CE300DCC-798C-4998-BC16-1F680C8129DE}" dt="2023-06-16T10:48:16.288" v="2531" actId="20577"/>
        <pc:sldMkLst>
          <pc:docMk/>
          <pc:sldMk cId="0" sldId="258"/>
        </pc:sldMkLst>
        <pc:spChg chg="mod">
          <ac:chgData name="עמית שטרית" userId="66fec230ab515cb0" providerId="LiveId" clId="{CE300DCC-798C-4998-BC16-1F680C8129DE}" dt="2023-06-04T08:02:00.850" v="278" actId="2711"/>
          <ac:spMkLst>
            <pc:docMk/>
            <pc:sldMk cId="0" sldId="258"/>
            <ac:spMk id="14" creationId="{1D720F4B-748C-A12F-EB43-BF41FAA1D7B5}"/>
          </ac:spMkLst>
        </pc:spChg>
        <pc:spChg chg="mod">
          <ac:chgData name="עמית שטרית" userId="66fec230ab515cb0" providerId="LiveId" clId="{CE300DCC-798C-4998-BC16-1F680C8129DE}" dt="2023-06-16T10:48:16.288" v="2531" actId="20577"/>
          <ac:spMkLst>
            <pc:docMk/>
            <pc:sldMk cId="0" sldId="258"/>
            <ac:spMk id="15" creationId="{8CB2E55E-2BF8-D50C-B9B1-A3E47FD2AA19}"/>
          </ac:spMkLst>
        </pc:spChg>
        <pc:spChg chg="mod">
          <ac:chgData name="עמית שטרית" userId="66fec230ab515cb0" providerId="LiveId" clId="{CE300DCC-798C-4998-BC16-1F680C8129DE}" dt="2023-06-04T08:02:00.850" v="278" actId="2711"/>
          <ac:spMkLst>
            <pc:docMk/>
            <pc:sldMk cId="0" sldId="258"/>
            <ac:spMk id="128" creationId="{00000000-0000-0000-0000-000000000000}"/>
          </ac:spMkLst>
        </pc:spChg>
        <pc:spChg chg="mod">
          <ac:chgData name="עמית שטרית" userId="66fec230ab515cb0" providerId="LiveId" clId="{CE300DCC-798C-4998-BC16-1F680C8129DE}" dt="2023-06-04T08:02:00.850" v="278" actId="2711"/>
          <ac:spMkLst>
            <pc:docMk/>
            <pc:sldMk cId="0" sldId="258"/>
            <ac:spMk id="129" creationId="{00000000-0000-0000-0000-000000000000}"/>
          </ac:spMkLst>
        </pc:spChg>
        <pc:spChg chg="mod">
          <ac:chgData name="עמית שטרית" userId="66fec230ab515cb0" providerId="LiveId" clId="{CE300DCC-798C-4998-BC16-1F680C8129DE}" dt="2023-06-04T08:02:00.850" v="278" actId="2711"/>
          <ac:spMkLst>
            <pc:docMk/>
            <pc:sldMk cId="0" sldId="258"/>
            <ac:spMk id="130" creationId="{00000000-0000-0000-0000-000000000000}"/>
          </ac:spMkLst>
        </pc:spChg>
        <pc:spChg chg="mod">
          <ac:chgData name="עמית שטרית" userId="66fec230ab515cb0" providerId="LiveId" clId="{CE300DCC-798C-4998-BC16-1F680C8129DE}" dt="2023-06-04T08:02:00.850" v="278" actId="2711"/>
          <ac:spMkLst>
            <pc:docMk/>
            <pc:sldMk cId="0" sldId="258"/>
            <ac:spMk id="131" creationId="{00000000-0000-0000-0000-000000000000}"/>
          </ac:spMkLst>
        </pc:spChg>
        <pc:spChg chg="mod">
          <ac:chgData name="עמית שטרית" userId="66fec230ab515cb0" providerId="LiveId" clId="{CE300DCC-798C-4998-BC16-1F680C8129DE}" dt="2023-06-04T08:02:00.850" v="278" actId="2711"/>
          <ac:spMkLst>
            <pc:docMk/>
            <pc:sldMk cId="0" sldId="258"/>
            <ac:spMk id="132" creationId="{00000000-0000-0000-0000-000000000000}"/>
          </ac:spMkLst>
        </pc:spChg>
        <pc:spChg chg="mod">
          <ac:chgData name="עמית שטרית" userId="66fec230ab515cb0" providerId="LiveId" clId="{CE300DCC-798C-4998-BC16-1F680C8129DE}" dt="2023-06-04T08:02:00.850" v="278" actId="2711"/>
          <ac:spMkLst>
            <pc:docMk/>
            <pc:sldMk cId="0" sldId="258"/>
            <ac:spMk id="133" creationId="{00000000-0000-0000-0000-000000000000}"/>
          </ac:spMkLst>
        </pc:spChg>
        <pc:spChg chg="mod">
          <ac:chgData name="עמית שטרית" userId="66fec230ab515cb0" providerId="LiveId" clId="{CE300DCC-798C-4998-BC16-1F680C8129DE}" dt="2023-06-04T08:02:00.850" v="278" actId="2711"/>
          <ac:spMkLst>
            <pc:docMk/>
            <pc:sldMk cId="0" sldId="258"/>
            <ac:spMk id="134" creationId="{00000000-0000-0000-0000-000000000000}"/>
          </ac:spMkLst>
        </pc:spChg>
        <pc:grpChg chg="mod">
          <ac:chgData name="עמית שטרית" userId="66fec230ab515cb0" providerId="LiveId" clId="{CE300DCC-798C-4998-BC16-1F680C8129DE}" dt="2023-06-04T08:02:00.850" v="278" actId="2711"/>
          <ac:grpSpMkLst>
            <pc:docMk/>
            <pc:sldMk cId="0" sldId="258"/>
            <ac:grpSpMk id="5" creationId="{413F8D3E-C09E-C237-0107-F29BFBC1294B}"/>
          </ac:grpSpMkLst>
        </pc:grpChg>
        <pc:grpChg chg="mod">
          <ac:chgData name="עמית שטרית" userId="66fec230ab515cb0" providerId="LiveId" clId="{CE300DCC-798C-4998-BC16-1F680C8129DE}" dt="2023-06-04T08:02:00.850" v="278" actId="2711"/>
          <ac:grpSpMkLst>
            <pc:docMk/>
            <pc:sldMk cId="0" sldId="258"/>
            <ac:grpSpMk id="8" creationId="{BB2772B5-BBFB-4021-FC90-DA5AD93F089B}"/>
          </ac:grpSpMkLst>
        </pc:grpChg>
        <pc:grpChg chg="mod">
          <ac:chgData name="עמית שטרית" userId="66fec230ab515cb0" providerId="LiveId" clId="{CE300DCC-798C-4998-BC16-1F680C8129DE}" dt="2023-06-04T08:02:00.850" v="278" actId="2711"/>
          <ac:grpSpMkLst>
            <pc:docMk/>
            <pc:sldMk cId="0" sldId="258"/>
            <ac:grpSpMk id="11" creationId="{7532B0A4-03A9-A038-C49D-D7C50D5A6EDA}"/>
          </ac:grpSpMkLst>
        </pc:grpChg>
        <pc:grpChg chg="mod">
          <ac:chgData name="עמית שטרית" userId="66fec230ab515cb0" providerId="LiveId" clId="{CE300DCC-798C-4998-BC16-1F680C8129DE}" dt="2023-06-04T08:02:00.850" v="278" actId="2711"/>
          <ac:grpSpMkLst>
            <pc:docMk/>
            <pc:sldMk cId="0" sldId="258"/>
            <ac:grpSpMk id="116" creationId="{00000000-0000-0000-0000-000000000000}"/>
          </ac:grpSpMkLst>
        </pc:grpChg>
        <pc:grpChg chg="mod">
          <ac:chgData name="עמית שטרית" userId="66fec230ab515cb0" providerId="LiveId" clId="{CE300DCC-798C-4998-BC16-1F680C8129DE}" dt="2023-06-04T08:02:00.850" v="278" actId="2711"/>
          <ac:grpSpMkLst>
            <pc:docMk/>
            <pc:sldMk cId="0" sldId="258"/>
            <ac:grpSpMk id="125" creationId="{00000000-0000-0000-0000-000000000000}"/>
          </ac:grpSpMkLst>
        </pc:grpChg>
        <pc:cxnChg chg="mod">
          <ac:chgData name="עמית שטרית" userId="66fec230ab515cb0" providerId="LiveId" clId="{CE300DCC-798C-4998-BC16-1F680C8129DE}" dt="2023-06-04T08:02:00.850" v="278" actId="2711"/>
          <ac:cxnSpMkLst>
            <pc:docMk/>
            <pc:sldMk cId="0" sldId="258"/>
            <ac:cxnSpMk id="135" creationId="{00000000-0000-0000-0000-000000000000}"/>
          </ac:cxnSpMkLst>
        </pc:cxnChg>
      </pc:sldChg>
      <pc:sldChg chg="modAnim">
        <pc:chgData name="עמית שטרית" userId="66fec230ab515cb0" providerId="LiveId" clId="{CE300DCC-798C-4998-BC16-1F680C8129DE}" dt="2023-06-04T19:32:17.911" v="327"/>
        <pc:sldMkLst>
          <pc:docMk/>
          <pc:sldMk cId="0" sldId="259"/>
        </pc:sldMkLst>
      </pc:sldChg>
      <pc:sldChg chg="modAnim modNotesTx">
        <pc:chgData name="עמית שטרית" userId="66fec230ab515cb0" providerId="LiveId" clId="{CE300DCC-798C-4998-BC16-1F680C8129DE}" dt="2023-06-04T19:32:22.476" v="328"/>
        <pc:sldMkLst>
          <pc:docMk/>
          <pc:sldMk cId="0" sldId="260"/>
        </pc:sldMkLst>
      </pc:sldChg>
      <pc:sldChg chg="ord modAnim modNotesTx">
        <pc:chgData name="עמית שטרית" userId="66fec230ab515cb0" providerId="LiveId" clId="{CE300DCC-798C-4998-BC16-1F680C8129DE}" dt="2023-06-04T19:32:49.259" v="331"/>
        <pc:sldMkLst>
          <pc:docMk/>
          <pc:sldMk cId="0" sldId="261"/>
        </pc:sldMkLst>
      </pc:sldChg>
      <pc:sldChg chg="modSp mod modAnim modNotesTx">
        <pc:chgData name="עמית שטרית" userId="66fec230ab515cb0" providerId="LiveId" clId="{CE300DCC-798C-4998-BC16-1F680C8129DE}" dt="2023-06-16T10:55:36.219" v="2536" actId="20577"/>
        <pc:sldMkLst>
          <pc:docMk/>
          <pc:sldMk cId="0" sldId="262"/>
        </pc:sldMkLst>
        <pc:grpChg chg="mod">
          <ac:chgData name="עמית שטרית" userId="66fec230ab515cb0" providerId="LiveId" clId="{CE300DCC-798C-4998-BC16-1F680C8129DE}" dt="2023-06-16T10:53:55.097" v="2532" actId="14100"/>
          <ac:grpSpMkLst>
            <pc:docMk/>
            <pc:sldMk cId="0" sldId="262"/>
            <ac:grpSpMk id="187" creationId="{00000000-0000-0000-0000-000000000000}"/>
          </ac:grpSpMkLst>
        </pc:grpChg>
      </pc:sldChg>
      <pc:sldChg chg="modSp mod modAnim modNotesTx">
        <pc:chgData name="עמית שטרית" userId="66fec230ab515cb0" providerId="LiveId" clId="{CE300DCC-798C-4998-BC16-1F680C8129DE}" dt="2023-06-16T11:01:03.980" v="2601" actId="20577"/>
        <pc:sldMkLst>
          <pc:docMk/>
          <pc:sldMk cId="0" sldId="263"/>
        </pc:sldMkLst>
        <pc:spChg chg="mod">
          <ac:chgData name="עמית שטרית" userId="66fec230ab515cb0" providerId="LiveId" clId="{CE300DCC-798C-4998-BC16-1F680C8129DE}" dt="2023-06-16T11:01:03.980" v="2601" actId="20577"/>
          <ac:spMkLst>
            <pc:docMk/>
            <pc:sldMk cId="0" sldId="263"/>
            <ac:spMk id="204" creationId="{00000000-0000-0000-0000-000000000000}"/>
          </ac:spMkLst>
        </pc:spChg>
      </pc:sldChg>
      <pc:sldChg chg="modSp modAnim">
        <pc:chgData name="עמית שטרית" userId="66fec230ab515cb0" providerId="LiveId" clId="{CE300DCC-798C-4998-BC16-1F680C8129DE}" dt="2023-06-04T19:33:11.907" v="334"/>
        <pc:sldMkLst>
          <pc:docMk/>
          <pc:sldMk cId="0" sldId="267"/>
        </pc:sldMkLst>
        <pc:spChg chg="mod">
          <ac:chgData name="עמית שטרית" userId="66fec230ab515cb0" providerId="LiveId" clId="{CE300DCC-798C-4998-BC16-1F680C8129DE}" dt="2023-06-04T08:02:22.526" v="279" actId="2711"/>
          <ac:spMkLst>
            <pc:docMk/>
            <pc:sldMk cId="0" sldId="267"/>
            <ac:spMk id="272" creationId="{00000000-0000-0000-0000-000000000000}"/>
          </ac:spMkLst>
        </pc:spChg>
        <pc:spChg chg="mod">
          <ac:chgData name="עמית שטרית" userId="66fec230ab515cb0" providerId="LiveId" clId="{CE300DCC-798C-4998-BC16-1F680C8129DE}" dt="2023-06-04T08:02:22.526" v="279" actId="2711"/>
          <ac:spMkLst>
            <pc:docMk/>
            <pc:sldMk cId="0" sldId="267"/>
            <ac:spMk id="273" creationId="{00000000-0000-0000-0000-000000000000}"/>
          </ac:spMkLst>
        </pc:spChg>
        <pc:grpChg chg="mod">
          <ac:chgData name="עמית שטרית" userId="66fec230ab515cb0" providerId="LiveId" clId="{CE300DCC-798C-4998-BC16-1F680C8129DE}" dt="2023-06-04T08:02:22.526" v="279" actId="2711"/>
          <ac:grpSpMkLst>
            <pc:docMk/>
            <pc:sldMk cId="0" sldId="267"/>
            <ac:grpSpMk id="269" creationId="{00000000-0000-0000-0000-000000000000}"/>
          </ac:grpSpMkLst>
        </pc:grpChg>
        <pc:picChg chg="mod">
          <ac:chgData name="עמית שטרית" userId="66fec230ab515cb0" providerId="LiveId" clId="{CE300DCC-798C-4998-BC16-1F680C8129DE}" dt="2023-06-04T08:02:22.526" v="279" actId="2711"/>
          <ac:picMkLst>
            <pc:docMk/>
            <pc:sldMk cId="0" sldId="267"/>
            <ac:picMk id="2" creationId="{B0B9025B-31F1-EB97-1F5D-0E0B43FAC1F2}"/>
          </ac:picMkLst>
        </pc:picChg>
        <pc:cxnChg chg="mod">
          <ac:chgData name="עמית שטרית" userId="66fec230ab515cb0" providerId="LiveId" clId="{CE300DCC-798C-4998-BC16-1F680C8129DE}" dt="2023-06-04T08:02:22.526" v="279" actId="2711"/>
          <ac:cxnSpMkLst>
            <pc:docMk/>
            <pc:sldMk cId="0" sldId="267"/>
            <ac:cxnSpMk id="274" creationId="{00000000-0000-0000-0000-000000000000}"/>
          </ac:cxnSpMkLst>
        </pc:cxnChg>
      </pc:sldChg>
      <pc:sldChg chg="modSp modAnim modNotesTx">
        <pc:chgData name="עמית שטרית" userId="66fec230ab515cb0" providerId="LiveId" clId="{CE300DCC-798C-4998-BC16-1F680C8129DE}" dt="2023-06-04T19:33:16.821" v="335"/>
        <pc:sldMkLst>
          <pc:docMk/>
          <pc:sldMk cId="0" sldId="268"/>
        </pc:sldMkLst>
        <pc:spChg chg="mod">
          <ac:chgData name="עמית שטרית" userId="66fec230ab515cb0" providerId="LiveId" clId="{CE300DCC-798C-4998-BC16-1F680C8129DE}" dt="2023-06-04T08:02:29.910" v="280" actId="2711"/>
          <ac:spMkLst>
            <pc:docMk/>
            <pc:sldMk cId="0" sldId="268"/>
            <ac:spMk id="279" creationId="{00000000-0000-0000-0000-000000000000}"/>
          </ac:spMkLst>
        </pc:spChg>
        <pc:spChg chg="mod">
          <ac:chgData name="עמית שטרית" userId="66fec230ab515cb0" providerId="LiveId" clId="{CE300DCC-798C-4998-BC16-1F680C8129DE}" dt="2023-06-04T08:02:29.910" v="280" actId="2711"/>
          <ac:spMkLst>
            <pc:docMk/>
            <pc:sldMk cId="0" sldId="268"/>
            <ac:spMk id="280" creationId="{00000000-0000-0000-0000-000000000000}"/>
          </ac:spMkLst>
        </pc:spChg>
        <pc:spChg chg="mod">
          <ac:chgData name="עמית שטרית" userId="66fec230ab515cb0" providerId="LiveId" clId="{CE300DCC-798C-4998-BC16-1F680C8129DE}" dt="2023-06-04T08:02:29.910" v="280" actId="2711"/>
          <ac:spMkLst>
            <pc:docMk/>
            <pc:sldMk cId="0" sldId="268"/>
            <ac:spMk id="281" creationId="{00000000-0000-0000-0000-000000000000}"/>
          </ac:spMkLst>
        </pc:spChg>
        <pc:spChg chg="mod">
          <ac:chgData name="עמית שטרית" userId="66fec230ab515cb0" providerId="LiveId" clId="{CE300DCC-798C-4998-BC16-1F680C8129DE}" dt="2023-06-04T08:02:37.518" v="281" actId="113"/>
          <ac:spMkLst>
            <pc:docMk/>
            <pc:sldMk cId="0" sldId="268"/>
            <ac:spMk id="282" creationId="{00000000-0000-0000-0000-000000000000}"/>
          </ac:spMkLst>
        </pc:spChg>
        <pc:spChg chg="mod">
          <ac:chgData name="עמית שטרית" userId="66fec230ab515cb0" providerId="LiveId" clId="{CE300DCC-798C-4998-BC16-1F680C8129DE}" dt="2023-06-04T08:02:29.910" v="280" actId="2711"/>
          <ac:spMkLst>
            <pc:docMk/>
            <pc:sldMk cId="0" sldId="268"/>
            <ac:spMk id="285" creationId="{00000000-0000-0000-0000-000000000000}"/>
          </ac:spMkLst>
        </pc:spChg>
        <pc:spChg chg="mod">
          <ac:chgData name="עמית שטרית" userId="66fec230ab515cb0" providerId="LiveId" clId="{CE300DCC-798C-4998-BC16-1F680C8129DE}" dt="2023-06-04T08:02:29.910" v="280" actId="2711"/>
          <ac:spMkLst>
            <pc:docMk/>
            <pc:sldMk cId="0" sldId="268"/>
            <ac:spMk id="287" creationId="{00000000-0000-0000-0000-000000000000}"/>
          </ac:spMkLst>
        </pc:spChg>
        <pc:spChg chg="mod">
          <ac:chgData name="עמית שטרית" userId="66fec230ab515cb0" providerId="LiveId" clId="{CE300DCC-798C-4998-BC16-1F680C8129DE}" dt="2023-06-04T08:02:29.910" v="280" actId="2711"/>
          <ac:spMkLst>
            <pc:docMk/>
            <pc:sldMk cId="0" sldId="268"/>
            <ac:spMk id="288" creationId="{00000000-0000-0000-0000-000000000000}"/>
          </ac:spMkLst>
        </pc:spChg>
        <pc:spChg chg="mod">
          <ac:chgData name="עמית שטרית" userId="66fec230ab515cb0" providerId="LiveId" clId="{CE300DCC-798C-4998-BC16-1F680C8129DE}" dt="2023-06-04T08:02:29.910" v="280" actId="2711"/>
          <ac:spMkLst>
            <pc:docMk/>
            <pc:sldMk cId="0" sldId="268"/>
            <ac:spMk id="289" creationId="{00000000-0000-0000-0000-000000000000}"/>
          </ac:spMkLst>
        </pc:spChg>
        <pc:spChg chg="mod">
          <ac:chgData name="עמית שטרית" userId="66fec230ab515cb0" providerId="LiveId" clId="{CE300DCC-798C-4998-BC16-1F680C8129DE}" dt="2023-06-04T08:02:29.910" v="280" actId="2711"/>
          <ac:spMkLst>
            <pc:docMk/>
            <pc:sldMk cId="0" sldId="268"/>
            <ac:spMk id="290" creationId="{00000000-0000-0000-0000-000000000000}"/>
          </ac:spMkLst>
        </pc:spChg>
      </pc:sldChg>
      <pc:sldChg chg="modSp modAnim">
        <pc:chgData name="עמית שטרית" userId="66fec230ab515cb0" providerId="LiveId" clId="{CE300DCC-798C-4998-BC16-1F680C8129DE}" dt="2023-06-04T19:33:20.539" v="336"/>
        <pc:sldMkLst>
          <pc:docMk/>
          <pc:sldMk cId="0" sldId="269"/>
        </pc:sldMkLst>
        <pc:spChg chg="mod">
          <ac:chgData name="עמית שטרית" userId="66fec230ab515cb0" providerId="LiveId" clId="{CE300DCC-798C-4998-BC16-1F680C8129DE}" dt="2023-06-04T08:02:44.767" v="282" actId="2711"/>
          <ac:spMkLst>
            <pc:docMk/>
            <pc:sldMk cId="0" sldId="269"/>
            <ac:spMk id="11" creationId="{24D0CB98-894D-9AA2-98E3-664CCEE60855}"/>
          </ac:spMkLst>
        </pc:spChg>
        <pc:spChg chg="mod">
          <ac:chgData name="עמית שטרית" userId="66fec230ab515cb0" providerId="LiveId" clId="{CE300DCC-798C-4998-BC16-1F680C8129DE}" dt="2023-06-04T08:02:44.767" v="282" actId="2711"/>
          <ac:spMkLst>
            <pc:docMk/>
            <pc:sldMk cId="0" sldId="269"/>
            <ac:spMk id="12" creationId="{FB1266D5-8CF4-39BC-5F13-C38EAFD56F71}"/>
          </ac:spMkLst>
        </pc:spChg>
        <pc:spChg chg="mod">
          <ac:chgData name="עמית שטרית" userId="66fec230ab515cb0" providerId="LiveId" clId="{CE300DCC-798C-4998-BC16-1F680C8129DE}" dt="2023-06-04T08:02:44.767" v="282" actId="2711"/>
          <ac:spMkLst>
            <pc:docMk/>
            <pc:sldMk cId="0" sldId="269"/>
            <ac:spMk id="13" creationId="{B9F747E8-6970-38C1-C076-26E0C468B227}"/>
          </ac:spMkLst>
        </pc:spChg>
        <pc:spChg chg="mod">
          <ac:chgData name="עמית שטרית" userId="66fec230ab515cb0" providerId="LiveId" clId="{CE300DCC-798C-4998-BC16-1F680C8129DE}" dt="2023-06-04T08:02:44.767" v="282" actId="2711"/>
          <ac:spMkLst>
            <pc:docMk/>
            <pc:sldMk cId="0" sldId="269"/>
            <ac:spMk id="296" creationId="{00000000-0000-0000-0000-000000000000}"/>
          </ac:spMkLst>
        </pc:spChg>
        <pc:spChg chg="mod">
          <ac:chgData name="עמית שטרית" userId="66fec230ab515cb0" providerId="LiveId" clId="{CE300DCC-798C-4998-BC16-1F680C8129DE}" dt="2023-06-04T08:02:44.767" v="282" actId="2711"/>
          <ac:spMkLst>
            <pc:docMk/>
            <pc:sldMk cId="0" sldId="269"/>
            <ac:spMk id="297" creationId="{00000000-0000-0000-0000-000000000000}"/>
          </ac:spMkLst>
        </pc:spChg>
        <pc:spChg chg="mod">
          <ac:chgData name="עמית שטרית" userId="66fec230ab515cb0" providerId="LiveId" clId="{CE300DCC-798C-4998-BC16-1F680C8129DE}" dt="2023-06-04T08:02:44.767" v="282" actId="2711"/>
          <ac:spMkLst>
            <pc:docMk/>
            <pc:sldMk cId="0" sldId="269"/>
            <ac:spMk id="298" creationId="{00000000-0000-0000-0000-000000000000}"/>
          </ac:spMkLst>
        </pc:spChg>
        <pc:spChg chg="mod">
          <ac:chgData name="עמית שטרית" userId="66fec230ab515cb0" providerId="LiveId" clId="{CE300DCC-798C-4998-BC16-1F680C8129DE}" dt="2023-06-04T08:02:44.767" v="282" actId="2711"/>
          <ac:spMkLst>
            <pc:docMk/>
            <pc:sldMk cId="0" sldId="269"/>
            <ac:spMk id="299" creationId="{00000000-0000-0000-0000-000000000000}"/>
          </ac:spMkLst>
        </pc:spChg>
        <pc:cxnChg chg="mod">
          <ac:chgData name="עמית שטרית" userId="66fec230ab515cb0" providerId="LiveId" clId="{CE300DCC-798C-4998-BC16-1F680C8129DE}" dt="2023-06-04T08:02:44.767" v="282" actId="2711"/>
          <ac:cxnSpMkLst>
            <pc:docMk/>
            <pc:sldMk cId="0" sldId="269"/>
            <ac:cxnSpMk id="300" creationId="{00000000-0000-0000-0000-000000000000}"/>
          </ac:cxnSpMkLst>
        </pc:cxnChg>
        <pc:cxnChg chg="mod">
          <ac:chgData name="עמית שטרית" userId="66fec230ab515cb0" providerId="LiveId" clId="{CE300DCC-798C-4998-BC16-1F680C8129DE}" dt="2023-06-04T08:02:44.767" v="282" actId="2711"/>
          <ac:cxnSpMkLst>
            <pc:docMk/>
            <pc:sldMk cId="0" sldId="269"/>
            <ac:cxnSpMk id="301" creationId="{00000000-0000-0000-0000-000000000000}"/>
          </ac:cxnSpMkLst>
        </pc:cxnChg>
      </pc:sldChg>
      <pc:sldChg chg="modSp mod modAnim modNotesTx">
        <pc:chgData name="עמית שטרית" userId="66fec230ab515cb0" providerId="LiveId" clId="{CE300DCC-798C-4998-BC16-1F680C8129DE}" dt="2023-06-12T13:55:10.464" v="1409"/>
        <pc:sldMkLst>
          <pc:docMk/>
          <pc:sldMk cId="0" sldId="270"/>
        </pc:sldMkLst>
        <pc:spChg chg="mod">
          <ac:chgData name="עמית שטרית" userId="66fec230ab515cb0" providerId="LiveId" clId="{CE300DCC-798C-4998-BC16-1F680C8129DE}" dt="2023-06-04T08:02:56.082" v="283" actId="2711"/>
          <ac:spMkLst>
            <pc:docMk/>
            <pc:sldMk cId="0" sldId="270"/>
            <ac:spMk id="313" creationId="{00000000-0000-0000-0000-000000000000}"/>
          </ac:spMkLst>
        </pc:spChg>
        <pc:spChg chg="mod">
          <ac:chgData name="עמית שטרית" userId="66fec230ab515cb0" providerId="LiveId" clId="{CE300DCC-798C-4998-BC16-1F680C8129DE}" dt="2023-06-04T08:02:56.082" v="283" actId="2711"/>
          <ac:spMkLst>
            <pc:docMk/>
            <pc:sldMk cId="0" sldId="270"/>
            <ac:spMk id="314" creationId="{00000000-0000-0000-0000-000000000000}"/>
          </ac:spMkLst>
        </pc:spChg>
        <pc:spChg chg="mod">
          <ac:chgData name="עמית שטרית" userId="66fec230ab515cb0" providerId="LiveId" clId="{CE300DCC-798C-4998-BC16-1F680C8129DE}" dt="2023-06-04T19:57:14.070" v="663" actId="20577"/>
          <ac:spMkLst>
            <pc:docMk/>
            <pc:sldMk cId="0" sldId="270"/>
            <ac:spMk id="315" creationId="{00000000-0000-0000-0000-000000000000}"/>
          </ac:spMkLst>
        </pc:spChg>
        <pc:spChg chg="mod">
          <ac:chgData name="עמית שטרית" userId="66fec230ab515cb0" providerId="LiveId" clId="{CE300DCC-798C-4998-BC16-1F680C8129DE}" dt="2023-06-04T08:02:56.082" v="283" actId="2711"/>
          <ac:spMkLst>
            <pc:docMk/>
            <pc:sldMk cId="0" sldId="270"/>
            <ac:spMk id="322" creationId="{00000000-0000-0000-0000-000000000000}"/>
          </ac:spMkLst>
        </pc:spChg>
        <pc:spChg chg="mod">
          <ac:chgData name="עמית שטרית" userId="66fec230ab515cb0" providerId="LiveId" clId="{CE300DCC-798C-4998-BC16-1F680C8129DE}" dt="2023-06-04T08:02:56.082" v="283" actId="2711"/>
          <ac:spMkLst>
            <pc:docMk/>
            <pc:sldMk cId="0" sldId="270"/>
            <ac:spMk id="323" creationId="{00000000-0000-0000-0000-000000000000}"/>
          </ac:spMkLst>
        </pc:spChg>
        <pc:spChg chg="mod">
          <ac:chgData name="עמית שטרית" userId="66fec230ab515cb0" providerId="LiveId" clId="{CE300DCC-798C-4998-BC16-1F680C8129DE}" dt="2023-06-04T20:06:05.462" v="727" actId="1076"/>
          <ac:spMkLst>
            <pc:docMk/>
            <pc:sldMk cId="0" sldId="270"/>
            <ac:spMk id="324" creationId="{00000000-0000-0000-0000-000000000000}"/>
          </ac:spMkLst>
        </pc:spChg>
        <pc:spChg chg="mod">
          <ac:chgData name="עמית שטרית" userId="66fec230ab515cb0" providerId="LiveId" clId="{CE300DCC-798C-4998-BC16-1F680C8129DE}" dt="2023-06-04T19:57:11.277" v="662" actId="20577"/>
          <ac:spMkLst>
            <pc:docMk/>
            <pc:sldMk cId="0" sldId="270"/>
            <ac:spMk id="325" creationId="{00000000-0000-0000-0000-000000000000}"/>
          </ac:spMkLst>
        </pc:spChg>
        <pc:grpChg chg="mod">
          <ac:chgData name="עמית שטרית" userId="66fec230ab515cb0" providerId="LiveId" clId="{CE300DCC-798C-4998-BC16-1F680C8129DE}" dt="2023-06-04T08:02:56.082" v="283" actId="2711"/>
          <ac:grpSpMkLst>
            <pc:docMk/>
            <pc:sldMk cId="0" sldId="270"/>
            <ac:grpSpMk id="307" creationId="{00000000-0000-0000-0000-000000000000}"/>
          </ac:grpSpMkLst>
        </pc:grpChg>
        <pc:grpChg chg="mod">
          <ac:chgData name="עמית שטרית" userId="66fec230ab515cb0" providerId="LiveId" clId="{CE300DCC-798C-4998-BC16-1F680C8129DE}" dt="2023-06-04T08:02:56.082" v="283" actId="2711"/>
          <ac:grpSpMkLst>
            <pc:docMk/>
            <pc:sldMk cId="0" sldId="270"/>
            <ac:grpSpMk id="310" creationId="{00000000-0000-0000-0000-000000000000}"/>
          </ac:grpSpMkLst>
        </pc:grpChg>
        <pc:grpChg chg="mod">
          <ac:chgData name="עמית שטרית" userId="66fec230ab515cb0" providerId="LiveId" clId="{CE300DCC-798C-4998-BC16-1F680C8129DE}" dt="2023-06-04T08:02:56.082" v="283" actId="2711"/>
          <ac:grpSpMkLst>
            <pc:docMk/>
            <pc:sldMk cId="0" sldId="270"/>
            <ac:grpSpMk id="316" creationId="{00000000-0000-0000-0000-000000000000}"/>
          </ac:grpSpMkLst>
        </pc:grpChg>
        <pc:grpChg chg="mod">
          <ac:chgData name="עמית שטרית" userId="66fec230ab515cb0" providerId="LiveId" clId="{CE300DCC-798C-4998-BC16-1F680C8129DE}" dt="2023-06-04T08:02:56.082" v="283" actId="2711"/>
          <ac:grpSpMkLst>
            <pc:docMk/>
            <pc:sldMk cId="0" sldId="270"/>
            <ac:grpSpMk id="319" creationId="{00000000-0000-0000-0000-000000000000}"/>
          </ac:grpSpMkLst>
        </pc:grpChg>
        <pc:picChg chg="mod">
          <ac:chgData name="עמית שטרית" userId="66fec230ab515cb0" providerId="LiveId" clId="{CE300DCC-798C-4998-BC16-1F680C8129DE}" dt="2023-06-04T20:08:31.125" v="837" actId="1076"/>
          <ac:picMkLst>
            <pc:docMk/>
            <pc:sldMk cId="0" sldId="270"/>
            <ac:picMk id="306" creationId="{00000000-0000-0000-0000-000000000000}"/>
          </ac:picMkLst>
        </pc:picChg>
        <pc:cxnChg chg="mod">
          <ac:chgData name="עמית שטרית" userId="66fec230ab515cb0" providerId="LiveId" clId="{CE300DCC-798C-4998-BC16-1F680C8129DE}" dt="2023-06-04T08:02:56.082" v="283" actId="2711"/>
          <ac:cxnSpMkLst>
            <pc:docMk/>
            <pc:sldMk cId="0" sldId="270"/>
            <ac:cxnSpMk id="326" creationId="{00000000-0000-0000-0000-000000000000}"/>
          </ac:cxnSpMkLst>
        </pc:cxnChg>
      </pc:sldChg>
      <pc:sldChg chg="modSp modAnim">
        <pc:chgData name="עמית שטרית" userId="66fec230ab515cb0" providerId="LiveId" clId="{CE300DCC-798C-4998-BC16-1F680C8129DE}" dt="2023-06-04T19:34:22.402" v="345"/>
        <pc:sldMkLst>
          <pc:docMk/>
          <pc:sldMk cId="0" sldId="274"/>
        </pc:sldMkLst>
        <pc:spChg chg="mod">
          <ac:chgData name="עמית שטרית" userId="66fec230ab515cb0" providerId="LiveId" clId="{CE300DCC-798C-4998-BC16-1F680C8129DE}" dt="2023-06-04T08:03:46.408" v="288" actId="2711"/>
          <ac:spMkLst>
            <pc:docMk/>
            <pc:sldMk cId="0" sldId="274"/>
            <ac:spMk id="394" creationId="{00000000-0000-0000-0000-000000000000}"/>
          </ac:spMkLst>
        </pc:spChg>
        <pc:spChg chg="mod">
          <ac:chgData name="עמית שטרית" userId="66fec230ab515cb0" providerId="LiveId" clId="{CE300DCC-798C-4998-BC16-1F680C8129DE}" dt="2023-06-04T08:03:46.408" v="288" actId="2711"/>
          <ac:spMkLst>
            <pc:docMk/>
            <pc:sldMk cId="0" sldId="274"/>
            <ac:spMk id="395" creationId="{00000000-0000-0000-0000-000000000000}"/>
          </ac:spMkLst>
        </pc:spChg>
        <pc:grpChg chg="mod">
          <ac:chgData name="עמית שטרית" userId="66fec230ab515cb0" providerId="LiveId" clId="{CE300DCC-798C-4998-BC16-1F680C8129DE}" dt="2023-06-04T08:03:46.408" v="288" actId="2711"/>
          <ac:grpSpMkLst>
            <pc:docMk/>
            <pc:sldMk cId="0" sldId="274"/>
            <ac:grpSpMk id="391" creationId="{00000000-0000-0000-0000-000000000000}"/>
          </ac:grpSpMkLst>
        </pc:grpChg>
        <pc:picChg chg="mod">
          <ac:chgData name="עמית שטרית" userId="66fec230ab515cb0" providerId="LiveId" clId="{CE300DCC-798C-4998-BC16-1F680C8129DE}" dt="2023-06-04T08:03:46.408" v="288" actId="2711"/>
          <ac:picMkLst>
            <pc:docMk/>
            <pc:sldMk cId="0" sldId="274"/>
            <ac:picMk id="390" creationId="{00000000-0000-0000-0000-000000000000}"/>
          </ac:picMkLst>
        </pc:picChg>
        <pc:cxnChg chg="mod">
          <ac:chgData name="עמית שטרית" userId="66fec230ab515cb0" providerId="LiveId" clId="{CE300DCC-798C-4998-BC16-1F680C8129DE}" dt="2023-06-04T08:03:46.408" v="288" actId="2711"/>
          <ac:cxnSpMkLst>
            <pc:docMk/>
            <pc:sldMk cId="0" sldId="274"/>
            <ac:cxnSpMk id="396" creationId="{00000000-0000-0000-0000-000000000000}"/>
          </ac:cxnSpMkLst>
        </pc:cxnChg>
      </pc:sldChg>
      <pc:sldChg chg="modSp mod modAnim">
        <pc:chgData name="עמית שטרית" userId="66fec230ab515cb0" providerId="LiveId" clId="{CE300DCC-798C-4998-BC16-1F680C8129DE}" dt="2023-06-04T19:34:52.572" v="350"/>
        <pc:sldMkLst>
          <pc:docMk/>
          <pc:sldMk cId="0" sldId="280"/>
        </pc:sldMkLst>
        <pc:graphicFrameChg chg="mod modGraphic">
          <ac:chgData name="עמית שטרית" userId="66fec230ab515cb0" providerId="LiveId" clId="{CE300DCC-798C-4998-BC16-1F680C8129DE}" dt="2023-06-04T08:04:35" v="295" actId="2711"/>
          <ac:graphicFrameMkLst>
            <pc:docMk/>
            <pc:sldMk cId="0" sldId="280"/>
            <ac:graphicFrameMk id="564" creationId="{00000000-0000-0000-0000-000000000000}"/>
          </ac:graphicFrameMkLst>
        </pc:graphicFrameChg>
      </pc:sldChg>
      <pc:sldChg chg="modSp mod modAnim modNotesTx">
        <pc:chgData name="עמית שטרית" userId="66fec230ab515cb0" providerId="LiveId" clId="{CE300DCC-798C-4998-BC16-1F680C8129DE}" dt="2023-06-12T14:03:40.606" v="1427" actId="20577"/>
        <pc:sldMkLst>
          <pc:docMk/>
          <pc:sldMk cId="968905112" sldId="288"/>
        </pc:sldMkLst>
        <pc:spChg chg="mod">
          <ac:chgData name="עמית שטרית" userId="66fec230ab515cb0" providerId="LiveId" clId="{CE300DCC-798C-4998-BC16-1F680C8129DE}" dt="2023-06-04T08:03:30.303" v="286" actId="2711"/>
          <ac:spMkLst>
            <pc:docMk/>
            <pc:sldMk cId="968905112" sldId="288"/>
            <ac:spMk id="313" creationId="{00000000-0000-0000-0000-000000000000}"/>
          </ac:spMkLst>
        </pc:spChg>
        <pc:spChg chg="mod">
          <ac:chgData name="עמית שטרית" userId="66fec230ab515cb0" providerId="LiveId" clId="{CE300DCC-798C-4998-BC16-1F680C8129DE}" dt="2023-06-04T08:03:30.303" v="286" actId="2711"/>
          <ac:spMkLst>
            <pc:docMk/>
            <pc:sldMk cId="968905112" sldId="288"/>
            <ac:spMk id="314" creationId="{00000000-0000-0000-0000-000000000000}"/>
          </ac:spMkLst>
        </pc:spChg>
        <pc:spChg chg="mod">
          <ac:chgData name="עמית שטרית" userId="66fec230ab515cb0" providerId="LiveId" clId="{CE300DCC-798C-4998-BC16-1F680C8129DE}" dt="2023-06-04T08:03:30.303" v="286" actId="2711"/>
          <ac:spMkLst>
            <pc:docMk/>
            <pc:sldMk cId="968905112" sldId="288"/>
            <ac:spMk id="315" creationId="{00000000-0000-0000-0000-000000000000}"/>
          </ac:spMkLst>
        </pc:spChg>
        <pc:spChg chg="mod">
          <ac:chgData name="עמית שטרית" userId="66fec230ab515cb0" providerId="LiveId" clId="{CE300DCC-798C-4998-BC16-1F680C8129DE}" dt="2023-06-04T08:03:30.303" v="286" actId="2711"/>
          <ac:spMkLst>
            <pc:docMk/>
            <pc:sldMk cId="968905112" sldId="288"/>
            <ac:spMk id="322" creationId="{00000000-0000-0000-0000-000000000000}"/>
          </ac:spMkLst>
        </pc:spChg>
        <pc:spChg chg="mod">
          <ac:chgData name="עמית שטרית" userId="66fec230ab515cb0" providerId="LiveId" clId="{CE300DCC-798C-4998-BC16-1F680C8129DE}" dt="2023-06-04T19:28:56.494" v="304" actId="1076"/>
          <ac:spMkLst>
            <pc:docMk/>
            <pc:sldMk cId="968905112" sldId="288"/>
            <ac:spMk id="323" creationId="{00000000-0000-0000-0000-000000000000}"/>
          </ac:spMkLst>
        </pc:spChg>
        <pc:spChg chg="mod">
          <ac:chgData name="עמית שטרית" userId="66fec230ab515cb0" providerId="LiveId" clId="{CE300DCC-798C-4998-BC16-1F680C8129DE}" dt="2023-06-12T14:02:35.871" v="1421" actId="1076"/>
          <ac:spMkLst>
            <pc:docMk/>
            <pc:sldMk cId="968905112" sldId="288"/>
            <ac:spMk id="324" creationId="{00000000-0000-0000-0000-000000000000}"/>
          </ac:spMkLst>
        </pc:spChg>
        <pc:spChg chg="mod">
          <ac:chgData name="עמית שטרית" userId="66fec230ab515cb0" providerId="LiveId" clId="{CE300DCC-798C-4998-BC16-1F680C8129DE}" dt="2023-06-12T14:02:43.789" v="1425" actId="20577"/>
          <ac:spMkLst>
            <pc:docMk/>
            <pc:sldMk cId="968905112" sldId="288"/>
            <ac:spMk id="325" creationId="{00000000-0000-0000-0000-000000000000}"/>
          </ac:spMkLst>
        </pc:spChg>
        <pc:grpChg chg="mod">
          <ac:chgData name="עמית שטרית" userId="66fec230ab515cb0" providerId="LiveId" clId="{CE300DCC-798C-4998-BC16-1F680C8129DE}" dt="2023-06-04T08:03:30.303" v="286" actId="2711"/>
          <ac:grpSpMkLst>
            <pc:docMk/>
            <pc:sldMk cId="968905112" sldId="288"/>
            <ac:grpSpMk id="307" creationId="{00000000-0000-0000-0000-000000000000}"/>
          </ac:grpSpMkLst>
        </pc:grpChg>
        <pc:grpChg chg="mod">
          <ac:chgData name="עמית שטרית" userId="66fec230ab515cb0" providerId="LiveId" clId="{CE300DCC-798C-4998-BC16-1F680C8129DE}" dt="2023-06-04T08:03:30.303" v="286" actId="2711"/>
          <ac:grpSpMkLst>
            <pc:docMk/>
            <pc:sldMk cId="968905112" sldId="288"/>
            <ac:grpSpMk id="310" creationId="{00000000-0000-0000-0000-000000000000}"/>
          </ac:grpSpMkLst>
        </pc:grpChg>
        <pc:grpChg chg="mod">
          <ac:chgData name="עמית שטרית" userId="66fec230ab515cb0" providerId="LiveId" clId="{CE300DCC-798C-4998-BC16-1F680C8129DE}" dt="2023-06-04T19:28:52.510" v="303" actId="1076"/>
          <ac:grpSpMkLst>
            <pc:docMk/>
            <pc:sldMk cId="968905112" sldId="288"/>
            <ac:grpSpMk id="316" creationId="{00000000-0000-0000-0000-000000000000}"/>
          </ac:grpSpMkLst>
        </pc:grpChg>
        <pc:grpChg chg="mod">
          <ac:chgData name="עמית שטרית" userId="66fec230ab515cb0" providerId="LiveId" clId="{CE300DCC-798C-4998-BC16-1F680C8129DE}" dt="2023-06-04T08:03:30.303" v="286" actId="2711"/>
          <ac:grpSpMkLst>
            <pc:docMk/>
            <pc:sldMk cId="968905112" sldId="288"/>
            <ac:grpSpMk id="319" creationId="{00000000-0000-0000-0000-000000000000}"/>
          </ac:grpSpMkLst>
        </pc:grpChg>
        <pc:picChg chg="mod">
          <ac:chgData name="עמית שטרית" userId="66fec230ab515cb0" providerId="LiveId" clId="{CE300DCC-798C-4998-BC16-1F680C8129DE}" dt="2023-06-04T08:03:30.303" v="286" actId="2711"/>
          <ac:picMkLst>
            <pc:docMk/>
            <pc:sldMk cId="968905112" sldId="288"/>
            <ac:picMk id="306" creationId="{00000000-0000-0000-0000-000000000000}"/>
          </ac:picMkLst>
        </pc:picChg>
        <pc:cxnChg chg="mod">
          <ac:chgData name="עמית שטרית" userId="66fec230ab515cb0" providerId="LiveId" clId="{CE300DCC-798C-4998-BC16-1F680C8129DE}" dt="2023-06-04T08:03:30.303" v="286" actId="2711"/>
          <ac:cxnSpMkLst>
            <pc:docMk/>
            <pc:sldMk cId="968905112" sldId="288"/>
            <ac:cxnSpMk id="326" creationId="{00000000-0000-0000-0000-000000000000}"/>
          </ac:cxnSpMkLst>
        </pc:cxnChg>
      </pc:sldChg>
      <pc:sldChg chg="modSp mod modAnim">
        <pc:chgData name="עמית שטרית" userId="66fec230ab515cb0" providerId="LiveId" clId="{CE300DCC-798C-4998-BC16-1F680C8129DE}" dt="2023-06-04T19:33:41.905" v="341" actId="1076"/>
        <pc:sldMkLst>
          <pc:docMk/>
          <pc:sldMk cId="3911985872" sldId="289"/>
        </pc:sldMkLst>
        <pc:spChg chg="mod">
          <ac:chgData name="עמית שטרית" userId="66fec230ab515cb0" providerId="LiveId" clId="{CE300DCC-798C-4998-BC16-1F680C8129DE}" dt="2023-06-04T19:33:41.905" v="341" actId="1076"/>
          <ac:spMkLst>
            <pc:docMk/>
            <pc:sldMk cId="3911985872" sldId="289"/>
            <ac:spMk id="2" creationId="{288FD503-12BB-DA9F-78D7-0CEA2CFCD39A}"/>
          </ac:spMkLst>
        </pc:spChg>
        <pc:spChg chg="mod">
          <ac:chgData name="עמית שטרית" userId="66fec230ab515cb0" providerId="LiveId" clId="{CE300DCC-798C-4998-BC16-1F680C8129DE}" dt="2023-06-04T19:33:41.905" v="341" actId="1076"/>
          <ac:spMkLst>
            <pc:docMk/>
            <pc:sldMk cId="3911985872" sldId="289"/>
            <ac:spMk id="3" creationId="{9DBED706-EAC8-7316-E8A2-CA80BDDB78BB}"/>
          </ac:spMkLst>
        </pc:spChg>
        <pc:spChg chg="mod">
          <ac:chgData name="עמית שטרית" userId="66fec230ab515cb0" providerId="LiveId" clId="{CE300DCC-798C-4998-BC16-1F680C8129DE}" dt="2023-06-04T19:33:41.905" v="341" actId="1076"/>
          <ac:spMkLst>
            <pc:docMk/>
            <pc:sldMk cId="3911985872" sldId="289"/>
            <ac:spMk id="4" creationId="{CE226BE1-58AB-FC42-DB16-A63962F39814}"/>
          </ac:spMkLst>
        </pc:spChg>
        <pc:spChg chg="mod">
          <ac:chgData name="עמית שטרית" userId="66fec230ab515cb0" providerId="LiveId" clId="{CE300DCC-798C-4998-BC16-1F680C8129DE}" dt="2023-06-04T19:33:41.905" v="341" actId="1076"/>
          <ac:spMkLst>
            <pc:docMk/>
            <pc:sldMk cId="3911985872" sldId="289"/>
            <ac:spMk id="5" creationId="{9B8CAC55-5236-1DCE-33A6-401D5024F855}"/>
          </ac:spMkLst>
        </pc:spChg>
        <pc:spChg chg="mod">
          <ac:chgData name="עמית שטרית" userId="66fec230ab515cb0" providerId="LiveId" clId="{CE300DCC-798C-4998-BC16-1F680C8129DE}" dt="2023-06-04T19:33:41.905" v="341" actId="1076"/>
          <ac:spMkLst>
            <pc:docMk/>
            <pc:sldMk cId="3911985872" sldId="289"/>
            <ac:spMk id="6" creationId="{31CE22AC-C372-357C-2908-DC0347240714}"/>
          </ac:spMkLst>
        </pc:spChg>
        <pc:spChg chg="mod">
          <ac:chgData name="עמית שטרית" userId="66fec230ab515cb0" providerId="LiveId" clId="{CE300DCC-798C-4998-BC16-1F680C8129DE}" dt="2023-06-04T19:33:41.905" v="341" actId="1076"/>
          <ac:spMkLst>
            <pc:docMk/>
            <pc:sldMk cId="3911985872" sldId="289"/>
            <ac:spMk id="7" creationId="{3E57CEE7-8D3F-D61A-F37E-9F32096D10F1}"/>
          </ac:spMkLst>
        </pc:spChg>
        <pc:spChg chg="mod">
          <ac:chgData name="עמית שטרית" userId="66fec230ab515cb0" providerId="LiveId" clId="{CE300DCC-798C-4998-BC16-1F680C8129DE}" dt="2023-06-04T19:33:41.905" v="341" actId="1076"/>
          <ac:spMkLst>
            <pc:docMk/>
            <pc:sldMk cId="3911985872" sldId="289"/>
            <ac:spMk id="9" creationId="{C2E261D1-4AC2-0B55-8C54-CB413680CE0E}"/>
          </ac:spMkLst>
        </pc:spChg>
        <pc:spChg chg="mod">
          <ac:chgData name="עמית שטרית" userId="66fec230ab515cb0" providerId="LiveId" clId="{CE300DCC-798C-4998-BC16-1F680C8129DE}" dt="2023-06-04T19:33:41.905" v="341" actId="1076"/>
          <ac:spMkLst>
            <pc:docMk/>
            <pc:sldMk cId="3911985872" sldId="289"/>
            <ac:spMk id="10" creationId="{1915B05D-DD65-8ECF-6AE9-4EB3E7CFCE28}"/>
          </ac:spMkLst>
        </pc:spChg>
        <pc:spChg chg="mod">
          <ac:chgData name="עמית שטרית" userId="66fec230ab515cb0" providerId="LiveId" clId="{CE300DCC-798C-4998-BC16-1F680C8129DE}" dt="2023-06-04T19:33:41.905" v="341" actId="1076"/>
          <ac:spMkLst>
            <pc:docMk/>
            <pc:sldMk cId="3911985872" sldId="289"/>
            <ac:spMk id="281" creationId="{00000000-0000-0000-0000-000000000000}"/>
          </ac:spMkLst>
        </pc:spChg>
        <pc:spChg chg="mod">
          <ac:chgData name="עמית שטרית" userId="66fec230ab515cb0" providerId="LiveId" clId="{CE300DCC-798C-4998-BC16-1F680C8129DE}" dt="2023-06-04T19:33:41.905" v="341" actId="1076"/>
          <ac:spMkLst>
            <pc:docMk/>
            <pc:sldMk cId="3911985872" sldId="289"/>
            <ac:spMk id="285" creationId="{00000000-0000-0000-0000-000000000000}"/>
          </ac:spMkLst>
        </pc:spChg>
        <pc:spChg chg="mod">
          <ac:chgData name="עמית שטרית" userId="66fec230ab515cb0" providerId="LiveId" clId="{CE300DCC-798C-4998-BC16-1F680C8129DE}" dt="2023-06-04T19:33:41.905" v="341" actId="1076"/>
          <ac:spMkLst>
            <pc:docMk/>
            <pc:sldMk cId="3911985872" sldId="289"/>
            <ac:spMk id="287" creationId="{00000000-0000-0000-0000-000000000000}"/>
          </ac:spMkLst>
        </pc:spChg>
        <pc:picChg chg="mod">
          <ac:chgData name="עמית שטרית" userId="66fec230ab515cb0" providerId="LiveId" clId="{CE300DCC-798C-4998-BC16-1F680C8129DE}" dt="2023-06-04T19:33:41.905" v="341" actId="1076"/>
          <ac:picMkLst>
            <pc:docMk/>
            <pc:sldMk cId="3911985872" sldId="289"/>
            <ac:picMk id="8" creationId="{3A96474B-41A0-43FF-999D-5ED7FECB6420}"/>
          </ac:picMkLst>
        </pc:picChg>
      </pc:sldChg>
      <pc:sldChg chg="modSp modAnim modNotesTx">
        <pc:chgData name="עמית שטרית" userId="66fec230ab515cb0" providerId="LiveId" clId="{CE300DCC-798C-4998-BC16-1F680C8129DE}" dt="2023-06-12T14:14:30.064" v="1590" actId="33524"/>
        <pc:sldMkLst>
          <pc:docMk/>
          <pc:sldMk cId="2829804786" sldId="290"/>
        </pc:sldMkLst>
        <pc:spChg chg="mod">
          <ac:chgData name="עמית שטרית" userId="66fec230ab515cb0" providerId="LiveId" clId="{CE300DCC-798C-4998-BC16-1F680C8129DE}" dt="2023-06-04T08:04:02.469" v="291" actId="2711"/>
          <ac:spMkLst>
            <pc:docMk/>
            <pc:sldMk cId="2829804786" sldId="290"/>
            <ac:spMk id="9" creationId="{75CC202B-D0AB-1B1E-3F45-419FAA369A66}"/>
          </ac:spMkLst>
        </pc:spChg>
        <pc:spChg chg="mod">
          <ac:chgData name="עמית שטרית" userId="66fec230ab515cb0" providerId="LiveId" clId="{CE300DCC-798C-4998-BC16-1F680C8129DE}" dt="2023-06-04T08:04:02.469" v="291" actId="2711"/>
          <ac:spMkLst>
            <pc:docMk/>
            <pc:sldMk cId="2829804786" sldId="290"/>
            <ac:spMk id="10" creationId="{4A795E32-8EC6-95D1-CA3A-8702A648526E}"/>
          </ac:spMkLst>
        </pc:spChg>
        <pc:spChg chg="mod">
          <ac:chgData name="עמית שטרית" userId="66fec230ab515cb0" providerId="LiveId" clId="{CE300DCC-798C-4998-BC16-1F680C8129DE}" dt="2023-06-04T08:04:02.469" v="291" actId="2711"/>
          <ac:spMkLst>
            <pc:docMk/>
            <pc:sldMk cId="2829804786" sldId="290"/>
            <ac:spMk id="11" creationId="{F885F6E1-B6C2-842E-01F8-AB4ED99908DF}"/>
          </ac:spMkLst>
        </pc:spChg>
        <pc:spChg chg="mod">
          <ac:chgData name="עמית שטרית" userId="66fec230ab515cb0" providerId="LiveId" clId="{CE300DCC-798C-4998-BC16-1F680C8129DE}" dt="2023-06-04T08:04:02.469" v="291" actId="2711"/>
          <ac:spMkLst>
            <pc:docMk/>
            <pc:sldMk cId="2829804786" sldId="290"/>
            <ac:spMk id="184" creationId="{00000000-0000-0000-0000-000000000000}"/>
          </ac:spMkLst>
        </pc:spChg>
        <pc:spChg chg="mod">
          <ac:chgData name="עמית שטרית" userId="66fec230ab515cb0" providerId="LiveId" clId="{CE300DCC-798C-4998-BC16-1F680C8129DE}" dt="2023-06-04T08:04:02.469" v="291" actId="2711"/>
          <ac:spMkLst>
            <pc:docMk/>
            <pc:sldMk cId="2829804786" sldId="290"/>
            <ac:spMk id="190" creationId="{00000000-0000-0000-0000-000000000000}"/>
          </ac:spMkLst>
        </pc:spChg>
        <pc:spChg chg="mod">
          <ac:chgData name="עמית שטרית" userId="66fec230ab515cb0" providerId="LiveId" clId="{CE300DCC-798C-4998-BC16-1F680C8129DE}" dt="2023-06-04T08:04:02.469" v="291" actId="2711"/>
          <ac:spMkLst>
            <pc:docMk/>
            <pc:sldMk cId="2829804786" sldId="290"/>
            <ac:spMk id="191" creationId="{00000000-0000-0000-0000-000000000000}"/>
          </ac:spMkLst>
        </pc:spChg>
        <pc:grpChg chg="mod">
          <ac:chgData name="עמית שטרית" userId="66fec230ab515cb0" providerId="LiveId" clId="{CE300DCC-798C-4998-BC16-1F680C8129DE}" dt="2023-06-04T08:04:02.469" v="291" actId="2711"/>
          <ac:grpSpMkLst>
            <pc:docMk/>
            <pc:sldMk cId="2829804786" sldId="290"/>
            <ac:grpSpMk id="187" creationId="{00000000-0000-0000-0000-000000000000}"/>
          </ac:grpSpMkLst>
        </pc:grpChg>
      </pc:sldChg>
      <pc:sldChg chg="modSp modAnim modNotesTx">
        <pc:chgData name="עמית שטרית" userId="66fec230ab515cb0" providerId="LiveId" clId="{CE300DCC-798C-4998-BC16-1F680C8129DE}" dt="2023-06-12T14:12:17.159" v="1579"/>
        <pc:sldMkLst>
          <pc:docMk/>
          <pc:sldMk cId="3236309360" sldId="291"/>
        </pc:sldMkLst>
        <pc:spChg chg="mod">
          <ac:chgData name="עמית שטרית" userId="66fec230ab515cb0" providerId="LiveId" clId="{CE300DCC-798C-4998-BC16-1F680C8129DE}" dt="2023-06-04T08:04:13.217" v="292" actId="2711"/>
          <ac:spMkLst>
            <pc:docMk/>
            <pc:sldMk cId="3236309360" sldId="291"/>
            <ac:spMk id="9" creationId="{75CC202B-D0AB-1B1E-3F45-419FAA369A66}"/>
          </ac:spMkLst>
        </pc:spChg>
        <pc:spChg chg="mod">
          <ac:chgData name="עמית שטרית" userId="66fec230ab515cb0" providerId="LiveId" clId="{CE300DCC-798C-4998-BC16-1F680C8129DE}" dt="2023-06-04T08:04:13.217" v="292" actId="2711"/>
          <ac:spMkLst>
            <pc:docMk/>
            <pc:sldMk cId="3236309360" sldId="291"/>
            <ac:spMk id="10" creationId="{4A795E32-8EC6-95D1-CA3A-8702A648526E}"/>
          </ac:spMkLst>
        </pc:spChg>
        <pc:spChg chg="mod">
          <ac:chgData name="עמית שטרית" userId="66fec230ab515cb0" providerId="LiveId" clId="{CE300DCC-798C-4998-BC16-1F680C8129DE}" dt="2023-06-04T08:04:13.217" v="292" actId="2711"/>
          <ac:spMkLst>
            <pc:docMk/>
            <pc:sldMk cId="3236309360" sldId="291"/>
            <ac:spMk id="11" creationId="{F885F6E1-B6C2-842E-01F8-AB4ED99908DF}"/>
          </ac:spMkLst>
        </pc:spChg>
        <pc:spChg chg="mod">
          <ac:chgData name="עמית שטרית" userId="66fec230ab515cb0" providerId="LiveId" clId="{CE300DCC-798C-4998-BC16-1F680C8129DE}" dt="2023-06-04T08:04:13.217" v="292" actId="2711"/>
          <ac:spMkLst>
            <pc:docMk/>
            <pc:sldMk cId="3236309360" sldId="291"/>
            <ac:spMk id="184" creationId="{00000000-0000-0000-0000-000000000000}"/>
          </ac:spMkLst>
        </pc:spChg>
        <pc:spChg chg="mod">
          <ac:chgData name="עמית שטרית" userId="66fec230ab515cb0" providerId="LiveId" clId="{CE300DCC-798C-4998-BC16-1F680C8129DE}" dt="2023-06-04T08:04:13.217" v="292" actId="2711"/>
          <ac:spMkLst>
            <pc:docMk/>
            <pc:sldMk cId="3236309360" sldId="291"/>
            <ac:spMk id="190" creationId="{00000000-0000-0000-0000-000000000000}"/>
          </ac:spMkLst>
        </pc:spChg>
        <pc:grpChg chg="mod">
          <ac:chgData name="עמית שטרית" userId="66fec230ab515cb0" providerId="LiveId" clId="{CE300DCC-798C-4998-BC16-1F680C8129DE}" dt="2023-06-04T08:04:13.217" v="292" actId="2711"/>
          <ac:grpSpMkLst>
            <pc:docMk/>
            <pc:sldMk cId="3236309360" sldId="291"/>
            <ac:grpSpMk id="187" creationId="{00000000-0000-0000-0000-000000000000}"/>
          </ac:grpSpMkLst>
        </pc:grpChg>
      </pc:sldChg>
      <pc:sldChg chg="modSp mod modAnim">
        <pc:chgData name="עמית שטרית" userId="66fec230ab515cb0" providerId="LiveId" clId="{CE300DCC-798C-4998-BC16-1F680C8129DE}" dt="2023-06-13T15:26:49.745" v="2523" actId="20577"/>
        <pc:sldMkLst>
          <pc:docMk/>
          <pc:sldMk cId="1729986595" sldId="292"/>
        </pc:sldMkLst>
        <pc:spChg chg="mod">
          <ac:chgData name="עמית שטרית" userId="66fec230ab515cb0" providerId="LiveId" clId="{CE300DCC-798C-4998-BC16-1F680C8129DE}" dt="2023-06-13T15:26:49.745" v="2523" actId="20577"/>
          <ac:spMkLst>
            <pc:docMk/>
            <pc:sldMk cId="1729986595" sldId="292"/>
            <ac:spMk id="9" creationId="{75CC202B-D0AB-1B1E-3F45-419FAA369A66}"/>
          </ac:spMkLst>
        </pc:spChg>
        <pc:spChg chg="mod">
          <ac:chgData name="עמית שטרית" userId="66fec230ab515cb0" providerId="LiveId" clId="{CE300DCC-798C-4998-BC16-1F680C8129DE}" dt="2023-06-04T08:04:19.525" v="293" actId="2711"/>
          <ac:spMkLst>
            <pc:docMk/>
            <pc:sldMk cId="1729986595" sldId="292"/>
            <ac:spMk id="10" creationId="{4A795E32-8EC6-95D1-CA3A-8702A648526E}"/>
          </ac:spMkLst>
        </pc:spChg>
        <pc:spChg chg="mod">
          <ac:chgData name="עמית שטרית" userId="66fec230ab515cb0" providerId="LiveId" clId="{CE300DCC-798C-4998-BC16-1F680C8129DE}" dt="2023-06-04T08:04:19.525" v="293" actId="2711"/>
          <ac:spMkLst>
            <pc:docMk/>
            <pc:sldMk cId="1729986595" sldId="292"/>
            <ac:spMk id="11" creationId="{F885F6E1-B6C2-842E-01F8-AB4ED99908DF}"/>
          </ac:spMkLst>
        </pc:spChg>
        <pc:spChg chg="mod">
          <ac:chgData name="עמית שטרית" userId="66fec230ab515cb0" providerId="LiveId" clId="{CE300DCC-798C-4998-BC16-1F680C8129DE}" dt="2023-06-04T08:04:19.525" v="293" actId="2711"/>
          <ac:spMkLst>
            <pc:docMk/>
            <pc:sldMk cId="1729986595" sldId="292"/>
            <ac:spMk id="184" creationId="{00000000-0000-0000-0000-000000000000}"/>
          </ac:spMkLst>
        </pc:spChg>
        <pc:spChg chg="mod">
          <ac:chgData name="עמית שטרית" userId="66fec230ab515cb0" providerId="LiveId" clId="{CE300DCC-798C-4998-BC16-1F680C8129DE}" dt="2023-06-04T08:04:19.525" v="293" actId="2711"/>
          <ac:spMkLst>
            <pc:docMk/>
            <pc:sldMk cId="1729986595" sldId="292"/>
            <ac:spMk id="190" creationId="{00000000-0000-0000-0000-000000000000}"/>
          </ac:spMkLst>
        </pc:spChg>
        <pc:grpChg chg="mod">
          <ac:chgData name="עמית שטרית" userId="66fec230ab515cb0" providerId="LiveId" clId="{CE300DCC-798C-4998-BC16-1F680C8129DE}" dt="2023-06-04T08:04:19.525" v="293" actId="2711"/>
          <ac:grpSpMkLst>
            <pc:docMk/>
            <pc:sldMk cId="1729986595" sldId="292"/>
            <ac:grpSpMk id="187" creationId="{00000000-0000-0000-0000-000000000000}"/>
          </ac:grpSpMkLst>
        </pc:grpChg>
      </pc:sldChg>
      <pc:sldChg chg="modSp modAnim modNotesTx">
        <pc:chgData name="עמית שטרית" userId="66fec230ab515cb0" providerId="LiveId" clId="{CE300DCC-798C-4998-BC16-1F680C8129DE}" dt="2023-06-13T06:14:39.652" v="1630" actId="20577"/>
        <pc:sldMkLst>
          <pc:docMk/>
          <pc:sldMk cId="747911642" sldId="294"/>
        </pc:sldMkLst>
        <pc:spChg chg="mod">
          <ac:chgData name="עמית שטרית" userId="66fec230ab515cb0" providerId="LiveId" clId="{CE300DCC-798C-4998-BC16-1F680C8129DE}" dt="2023-06-04T08:04:25.335" v="294" actId="2711"/>
          <ac:spMkLst>
            <pc:docMk/>
            <pc:sldMk cId="747911642" sldId="294"/>
            <ac:spMk id="5" creationId="{471EA871-7992-10B9-3484-2D56E0FC7280}"/>
          </ac:spMkLst>
        </pc:spChg>
        <pc:spChg chg="mod">
          <ac:chgData name="עמית שטרית" userId="66fec230ab515cb0" providerId="LiveId" clId="{CE300DCC-798C-4998-BC16-1F680C8129DE}" dt="2023-06-04T08:04:25.335" v="294" actId="2711"/>
          <ac:spMkLst>
            <pc:docMk/>
            <pc:sldMk cId="747911642" sldId="294"/>
            <ac:spMk id="6" creationId="{A00C6E32-F9BE-4276-70A3-6402C0A4ACA2}"/>
          </ac:spMkLst>
        </pc:spChg>
        <pc:spChg chg="mod">
          <ac:chgData name="עמית שטרית" userId="66fec230ab515cb0" providerId="LiveId" clId="{CE300DCC-798C-4998-BC16-1F680C8129DE}" dt="2023-06-04T08:04:25.335" v="294" actId="2711"/>
          <ac:spMkLst>
            <pc:docMk/>
            <pc:sldMk cId="747911642" sldId="294"/>
            <ac:spMk id="7" creationId="{39B0BE86-1D54-3B88-6EB1-1B9206492E20}"/>
          </ac:spMkLst>
        </pc:spChg>
        <pc:spChg chg="mod">
          <ac:chgData name="עמית שטרית" userId="66fec230ab515cb0" providerId="LiveId" clId="{CE300DCC-798C-4998-BC16-1F680C8129DE}" dt="2023-06-04T08:04:25.335" v="294" actId="2711"/>
          <ac:spMkLst>
            <pc:docMk/>
            <pc:sldMk cId="747911642" sldId="294"/>
            <ac:spMk id="10" creationId="{2AD8EDEB-6DB7-2CA8-A9D3-5A7F59725537}"/>
          </ac:spMkLst>
        </pc:spChg>
        <pc:spChg chg="mod">
          <ac:chgData name="עמית שטרית" userId="66fec230ab515cb0" providerId="LiveId" clId="{CE300DCC-798C-4998-BC16-1F680C8129DE}" dt="2023-06-04T08:04:25.335" v="294" actId="2711"/>
          <ac:spMkLst>
            <pc:docMk/>
            <pc:sldMk cId="747911642" sldId="294"/>
            <ac:spMk id="11" creationId="{F1E734FF-967D-8367-4788-EE157B59BF5E}"/>
          </ac:spMkLst>
        </pc:spChg>
        <pc:spChg chg="mod">
          <ac:chgData name="עמית שטרית" userId="66fec230ab515cb0" providerId="LiveId" clId="{CE300DCC-798C-4998-BC16-1F680C8129DE}" dt="2023-06-04T08:04:25.335" v="294" actId="2711"/>
          <ac:spMkLst>
            <pc:docMk/>
            <pc:sldMk cId="747911642" sldId="294"/>
            <ac:spMk id="185" creationId="{00000000-0000-0000-0000-000000000000}"/>
          </ac:spMkLst>
        </pc:spChg>
        <pc:spChg chg="mod">
          <ac:chgData name="עמית שטרית" userId="66fec230ab515cb0" providerId="LiveId" clId="{CE300DCC-798C-4998-BC16-1F680C8129DE}" dt="2023-06-04T08:04:25.335" v="294" actId="2711"/>
          <ac:spMkLst>
            <pc:docMk/>
            <pc:sldMk cId="747911642" sldId="294"/>
            <ac:spMk id="186" creationId="{00000000-0000-0000-0000-000000000000}"/>
          </ac:spMkLst>
        </pc:spChg>
        <pc:spChg chg="mod">
          <ac:chgData name="עמית שטרית" userId="66fec230ab515cb0" providerId="LiveId" clId="{CE300DCC-798C-4998-BC16-1F680C8129DE}" dt="2023-06-04T08:04:25.335" v="294" actId="2711"/>
          <ac:spMkLst>
            <pc:docMk/>
            <pc:sldMk cId="747911642" sldId="294"/>
            <ac:spMk id="190" creationId="{00000000-0000-0000-0000-000000000000}"/>
          </ac:spMkLst>
        </pc:spChg>
        <pc:picChg chg="mod">
          <ac:chgData name="עמית שטרית" userId="66fec230ab515cb0" providerId="LiveId" clId="{CE300DCC-798C-4998-BC16-1F680C8129DE}" dt="2023-06-04T08:04:25.335" v="294" actId="2711"/>
          <ac:picMkLst>
            <pc:docMk/>
            <pc:sldMk cId="747911642" sldId="294"/>
            <ac:picMk id="2" creationId="{C93350AA-0F95-B8D9-821C-3B9C324E83A4}"/>
          </ac:picMkLst>
        </pc:picChg>
        <pc:picChg chg="mod">
          <ac:chgData name="עמית שטרית" userId="66fec230ab515cb0" providerId="LiveId" clId="{CE300DCC-798C-4998-BC16-1F680C8129DE}" dt="2023-06-04T08:04:25.335" v="294" actId="2711"/>
          <ac:picMkLst>
            <pc:docMk/>
            <pc:sldMk cId="747911642" sldId="294"/>
            <ac:picMk id="3" creationId="{7516ADE0-E34A-FCF0-D7AD-4C0993FB33FE}"/>
          </ac:picMkLst>
        </pc:picChg>
        <pc:picChg chg="mod">
          <ac:chgData name="עמית שטרית" userId="66fec230ab515cb0" providerId="LiveId" clId="{CE300DCC-798C-4998-BC16-1F680C8129DE}" dt="2023-06-04T08:04:25.335" v="294" actId="2711"/>
          <ac:picMkLst>
            <pc:docMk/>
            <pc:sldMk cId="747911642" sldId="294"/>
            <ac:picMk id="4" creationId="{FE6A04D6-C6A9-A5BC-6E81-C95C7D2A2AFC}"/>
          </ac:picMkLst>
        </pc:picChg>
        <pc:cxnChg chg="mod">
          <ac:chgData name="עמית שטרית" userId="66fec230ab515cb0" providerId="LiveId" clId="{CE300DCC-798C-4998-BC16-1F680C8129DE}" dt="2023-06-04T08:04:25.335" v="294" actId="2711"/>
          <ac:cxnSpMkLst>
            <pc:docMk/>
            <pc:sldMk cId="747911642" sldId="294"/>
            <ac:cxnSpMk id="196" creationId="{00000000-0000-0000-0000-000000000000}"/>
          </ac:cxnSpMkLst>
        </pc:cxnChg>
      </pc:sldChg>
      <pc:sldChg chg="modNotesTx">
        <pc:chgData name="עמית שטרית" userId="66fec230ab515cb0" providerId="LiveId" clId="{CE300DCC-798C-4998-BC16-1F680C8129DE}" dt="2023-06-13T07:53:35.538" v="2404" actId="20577"/>
        <pc:sldMkLst>
          <pc:docMk/>
          <pc:sldMk cId="2889429938" sldId="295"/>
        </pc:sldMkLst>
      </pc:sldChg>
      <pc:sldChg chg="delSp modSp mod modNotesTx">
        <pc:chgData name="עמית שטרית" userId="66fec230ab515cb0" providerId="LiveId" clId="{CE300DCC-798C-4998-BC16-1F680C8129DE}" dt="2023-06-13T12:38:20.373" v="2508"/>
        <pc:sldMkLst>
          <pc:docMk/>
          <pc:sldMk cId="2179402560" sldId="296"/>
        </pc:sldMkLst>
        <pc:spChg chg="mod">
          <ac:chgData name="עמית שטרית" userId="66fec230ab515cb0" providerId="LiveId" clId="{CE300DCC-798C-4998-BC16-1F680C8129DE}" dt="2023-06-13T12:38:17.175" v="2506" actId="1076"/>
          <ac:spMkLst>
            <pc:docMk/>
            <pc:sldMk cId="2179402560" sldId="296"/>
            <ac:spMk id="3" creationId="{BAED2E46-D56D-51A1-F297-274927B4F844}"/>
          </ac:spMkLst>
        </pc:spChg>
        <pc:spChg chg="del mod">
          <ac:chgData name="עמית שטרית" userId="66fec230ab515cb0" providerId="LiveId" clId="{CE300DCC-798C-4998-BC16-1F680C8129DE}" dt="2023-06-13T12:38:20.373" v="2508"/>
          <ac:spMkLst>
            <pc:docMk/>
            <pc:sldMk cId="2179402560" sldId="296"/>
            <ac:spMk id="4" creationId="{B27E9F17-EAE8-6578-8E1D-0686BAC289E7}"/>
          </ac:spMkLst>
        </pc:spChg>
        <pc:spChg chg="mod">
          <ac:chgData name="עמית שטרית" userId="66fec230ab515cb0" providerId="LiveId" clId="{CE300DCC-798C-4998-BC16-1F680C8129DE}" dt="2023-06-13T12:38:09.389" v="2490" actId="20577"/>
          <ac:spMkLst>
            <pc:docMk/>
            <pc:sldMk cId="2179402560" sldId="296"/>
            <ac:spMk id="5" creationId="{50B984D8-4DE8-2001-37B7-F3645A68831B}"/>
          </ac:spMkLst>
        </pc:spChg>
      </pc:sldChg>
      <pc:sldChg chg="modSp mod modNotesTx">
        <pc:chgData name="עמית שטרית" userId="66fec230ab515cb0" providerId="LiveId" clId="{CE300DCC-798C-4998-BC16-1F680C8129DE}" dt="2023-06-13T12:37:56.185" v="2461" actId="20577"/>
        <pc:sldMkLst>
          <pc:docMk/>
          <pc:sldMk cId="367516441" sldId="297"/>
        </pc:sldMkLst>
        <pc:spChg chg="mod">
          <ac:chgData name="עמית שטרית" userId="66fec230ab515cb0" providerId="LiveId" clId="{CE300DCC-798C-4998-BC16-1F680C8129DE}" dt="2023-06-13T12:37:56.185" v="2461" actId="20577"/>
          <ac:spMkLst>
            <pc:docMk/>
            <pc:sldMk cId="367516441" sldId="297"/>
            <ac:spMk id="4" creationId="{9CFD989F-B692-95BC-E653-18C28980259F}"/>
          </ac:spMkLst>
        </pc:spChg>
      </pc:sldChg>
      <pc:sldChg chg="modNotesTx">
        <pc:chgData name="עמית שטרית" userId="66fec230ab515cb0" providerId="LiveId" clId="{CE300DCC-798C-4998-BC16-1F680C8129DE}" dt="2023-06-13T12:44:13.370" v="2515" actId="20577"/>
        <pc:sldMkLst>
          <pc:docMk/>
          <pc:sldMk cId="681854440" sldId="298"/>
        </pc:sldMkLst>
      </pc:sldChg>
      <pc:sldChg chg="modSp add mod modAnim modNotesTx">
        <pc:chgData name="עמית שטרית" userId="66fec230ab515cb0" providerId="LiveId" clId="{CE300DCC-798C-4998-BC16-1F680C8129DE}" dt="2023-06-13T05:53:56.584" v="1619" actId="20577"/>
        <pc:sldMkLst>
          <pc:docMk/>
          <pc:sldMk cId="475588447" sldId="300"/>
        </pc:sldMkLst>
        <pc:spChg chg="mod">
          <ac:chgData name="עמית שטרית" userId="66fec230ab515cb0" providerId="LiveId" clId="{CE300DCC-798C-4998-BC16-1F680C8129DE}" dt="2023-06-04T08:14:08.099" v="302" actId="207"/>
          <ac:spMkLst>
            <pc:docMk/>
            <pc:sldMk cId="475588447" sldId="300"/>
            <ac:spMk id="3" creationId="{9DBED706-EAC8-7316-E8A2-CA80BDDB78BB}"/>
          </ac:spMkLst>
        </pc:spChg>
        <pc:spChg chg="mod">
          <ac:chgData name="עמית שטרית" userId="66fec230ab515cb0" providerId="LiveId" clId="{CE300DCC-798C-4998-BC16-1F680C8129DE}" dt="2023-06-04T08:12:50.067" v="301" actId="207"/>
          <ac:spMkLst>
            <pc:docMk/>
            <pc:sldMk cId="475588447" sldId="300"/>
            <ac:spMk id="7" creationId="{3E57CEE7-8D3F-D61A-F37E-9F32096D10F1}"/>
          </ac:spMkLst>
        </pc:spChg>
        <pc:spChg chg="mod">
          <ac:chgData name="עמית שטרית" userId="66fec230ab515cb0" providerId="LiveId" clId="{CE300DCC-798C-4998-BC16-1F680C8129DE}" dt="2023-06-04T08:10:55" v="300" actId="207"/>
          <ac:spMkLst>
            <pc:docMk/>
            <pc:sldMk cId="475588447" sldId="300"/>
            <ac:spMk id="281" creationId="{00000000-0000-0000-0000-000000000000}"/>
          </ac:spMkLst>
        </pc:spChg>
        <pc:spChg chg="mod">
          <ac:chgData name="עמית שטרית" userId="66fec230ab515cb0" providerId="LiveId" clId="{CE300DCC-798C-4998-BC16-1F680C8129DE}" dt="2023-06-04T19:29:40.997" v="322" actId="1076"/>
          <ac:spMkLst>
            <pc:docMk/>
            <pc:sldMk cId="475588447" sldId="300"/>
            <ac:spMk id="287" creationId="{00000000-0000-0000-0000-000000000000}"/>
          </ac:spMkLst>
        </pc:spChg>
        <pc:picChg chg="mod">
          <ac:chgData name="עמית שטרית" userId="66fec230ab515cb0" providerId="LiveId" clId="{CE300DCC-798C-4998-BC16-1F680C8129DE}" dt="2023-06-04T19:34:13.468" v="343" actId="1076"/>
          <ac:picMkLst>
            <pc:docMk/>
            <pc:sldMk cId="475588447" sldId="300"/>
            <ac:picMk id="8" creationId="{3A96474B-41A0-43FF-999D-5ED7FECB6420}"/>
          </ac:picMkLst>
        </pc:picChg>
      </pc:sldChg>
      <pc:sldChg chg="new del">
        <pc:chgData name="עמית שטרית" userId="66fec230ab515cb0" providerId="LiveId" clId="{CE300DCC-798C-4998-BC16-1F680C8129DE}" dt="2023-06-04T08:10:09.656" v="297" actId="47"/>
        <pc:sldMkLst>
          <pc:docMk/>
          <pc:sldMk cId="3101906553" sldId="300"/>
        </pc:sldMkLst>
      </pc:sldChg>
      <pc:sldChg chg="addSp delSp modSp add mod ord modNotesTx">
        <pc:chgData name="עמית שטרית" userId="66fec230ab515cb0" providerId="LiveId" clId="{CE300DCC-798C-4998-BC16-1F680C8129DE}" dt="2023-06-13T05:53:49.508" v="1615" actId="20577"/>
        <pc:sldMkLst>
          <pc:docMk/>
          <pc:sldMk cId="1295580340" sldId="301"/>
        </pc:sldMkLst>
        <pc:spChg chg="mod">
          <ac:chgData name="עמית שטרית" userId="66fec230ab515cb0" providerId="LiveId" clId="{CE300DCC-798C-4998-BC16-1F680C8129DE}" dt="2023-06-04T19:44:35.659" v="391" actId="571"/>
          <ac:spMkLst>
            <pc:docMk/>
            <pc:sldMk cId="1295580340" sldId="301"/>
            <ac:spMk id="5" creationId="{3863F81A-0DFA-160C-CAA9-0BF15433DF84}"/>
          </ac:spMkLst>
        </pc:spChg>
        <pc:spChg chg="mod">
          <ac:chgData name="עמית שטרית" userId="66fec230ab515cb0" providerId="LiveId" clId="{CE300DCC-798C-4998-BC16-1F680C8129DE}" dt="2023-06-04T19:44:35.659" v="391" actId="571"/>
          <ac:spMkLst>
            <pc:docMk/>
            <pc:sldMk cId="1295580340" sldId="301"/>
            <ac:spMk id="6" creationId="{9070C5D7-54C0-8681-42F7-E9B23B0583BE}"/>
          </ac:spMkLst>
        </pc:spChg>
        <pc:spChg chg="mod">
          <ac:chgData name="עמית שטרית" userId="66fec230ab515cb0" providerId="LiveId" clId="{CE300DCC-798C-4998-BC16-1F680C8129DE}" dt="2023-06-04T19:44:42.194" v="394"/>
          <ac:spMkLst>
            <pc:docMk/>
            <pc:sldMk cId="1295580340" sldId="301"/>
            <ac:spMk id="9" creationId="{D18BA020-9E92-437B-4128-1F2F98A4B0E0}"/>
          </ac:spMkLst>
        </pc:spChg>
        <pc:spChg chg="mod">
          <ac:chgData name="עמית שטרית" userId="66fec230ab515cb0" providerId="LiveId" clId="{CE300DCC-798C-4998-BC16-1F680C8129DE}" dt="2023-06-04T19:44:42.194" v="394"/>
          <ac:spMkLst>
            <pc:docMk/>
            <pc:sldMk cId="1295580340" sldId="301"/>
            <ac:spMk id="10" creationId="{1CCEF610-E3D7-6037-4D70-E444F5F5877C}"/>
          </ac:spMkLst>
        </pc:spChg>
        <pc:spChg chg="mod">
          <ac:chgData name="עמית שטרית" userId="66fec230ab515cb0" providerId="LiveId" clId="{CE300DCC-798C-4998-BC16-1F680C8129DE}" dt="2023-06-04T19:44:46.765" v="396"/>
          <ac:spMkLst>
            <pc:docMk/>
            <pc:sldMk cId="1295580340" sldId="301"/>
            <ac:spMk id="12" creationId="{95F5B82D-86FC-41E0-9906-D76D7D7067F9}"/>
          </ac:spMkLst>
        </pc:spChg>
        <pc:spChg chg="mod">
          <ac:chgData name="עמית שטרית" userId="66fec230ab515cb0" providerId="LiveId" clId="{CE300DCC-798C-4998-BC16-1F680C8129DE}" dt="2023-06-04T19:44:46.765" v="396"/>
          <ac:spMkLst>
            <pc:docMk/>
            <pc:sldMk cId="1295580340" sldId="301"/>
            <ac:spMk id="13" creationId="{4E80BC97-C46C-974A-DB24-5C887ED920F1}"/>
          </ac:spMkLst>
        </pc:spChg>
        <pc:spChg chg="mod">
          <ac:chgData name="עמית שטרית" userId="66fec230ab515cb0" providerId="LiveId" clId="{CE300DCC-798C-4998-BC16-1F680C8129DE}" dt="2023-06-04T19:44:55.092" v="398"/>
          <ac:spMkLst>
            <pc:docMk/>
            <pc:sldMk cId="1295580340" sldId="301"/>
            <ac:spMk id="15" creationId="{3CA3651C-AE1F-7323-0788-5841DB3E276E}"/>
          </ac:spMkLst>
        </pc:spChg>
        <pc:spChg chg="mod">
          <ac:chgData name="עמית שטרית" userId="66fec230ab515cb0" providerId="LiveId" clId="{CE300DCC-798C-4998-BC16-1F680C8129DE}" dt="2023-06-04T19:44:55.092" v="398"/>
          <ac:spMkLst>
            <pc:docMk/>
            <pc:sldMk cId="1295580340" sldId="301"/>
            <ac:spMk id="16" creationId="{5394B937-EDC1-EF9A-A757-491AEB26ECF2}"/>
          </ac:spMkLst>
        </pc:spChg>
        <pc:spChg chg="mod">
          <ac:chgData name="עמית שטרית" userId="66fec230ab515cb0" providerId="LiveId" clId="{CE300DCC-798C-4998-BC16-1F680C8129DE}" dt="2023-06-04T19:45:01.645" v="400"/>
          <ac:spMkLst>
            <pc:docMk/>
            <pc:sldMk cId="1295580340" sldId="301"/>
            <ac:spMk id="18" creationId="{A0B2E9BD-05D4-CD1E-D1FB-95C5B54F3221}"/>
          </ac:spMkLst>
        </pc:spChg>
        <pc:spChg chg="mod">
          <ac:chgData name="עמית שטרית" userId="66fec230ab515cb0" providerId="LiveId" clId="{CE300DCC-798C-4998-BC16-1F680C8129DE}" dt="2023-06-04T19:45:01.645" v="400"/>
          <ac:spMkLst>
            <pc:docMk/>
            <pc:sldMk cId="1295580340" sldId="301"/>
            <ac:spMk id="19" creationId="{8AC0C03F-15CB-A9FD-CE88-07EE236CA2A0}"/>
          </ac:spMkLst>
        </pc:spChg>
        <pc:spChg chg="add mod">
          <ac:chgData name="עמית שטרית" userId="66fec230ab515cb0" providerId="LiveId" clId="{CE300DCC-798C-4998-BC16-1F680C8129DE}" dt="2023-06-04T19:48:27.632" v="449" actId="20577"/>
          <ac:spMkLst>
            <pc:docMk/>
            <pc:sldMk cId="1295580340" sldId="301"/>
            <ac:spMk id="20" creationId="{BEC7103B-8FC0-CEA4-911B-8CCE408E9479}"/>
          </ac:spMkLst>
        </pc:spChg>
        <pc:spChg chg="add mod">
          <ac:chgData name="עמית שטרית" userId="66fec230ab515cb0" providerId="LiveId" clId="{CE300DCC-798C-4998-BC16-1F680C8129DE}" dt="2023-06-04T19:48:54.193" v="473" actId="14100"/>
          <ac:spMkLst>
            <pc:docMk/>
            <pc:sldMk cId="1295580340" sldId="301"/>
            <ac:spMk id="21" creationId="{05FD185A-A0FE-2763-672E-4225185AC247}"/>
          </ac:spMkLst>
        </pc:spChg>
        <pc:spChg chg="add mod">
          <ac:chgData name="עמית שטרית" userId="66fec230ab515cb0" providerId="LiveId" clId="{CE300DCC-798C-4998-BC16-1F680C8129DE}" dt="2023-06-04T19:49:13.166" v="484" actId="20577"/>
          <ac:spMkLst>
            <pc:docMk/>
            <pc:sldMk cId="1295580340" sldId="301"/>
            <ac:spMk id="22" creationId="{D71118E6-0396-4327-7B8D-B8B311ED1678}"/>
          </ac:spMkLst>
        </pc:spChg>
        <pc:spChg chg="add mod">
          <ac:chgData name="עמית שטרית" userId="66fec230ab515cb0" providerId="LiveId" clId="{CE300DCC-798C-4998-BC16-1F680C8129DE}" dt="2023-06-04T19:54:26.296" v="644" actId="313"/>
          <ac:spMkLst>
            <pc:docMk/>
            <pc:sldMk cId="1295580340" sldId="301"/>
            <ac:spMk id="23" creationId="{F0C5F538-3F40-592C-E161-280FDB0ABE9F}"/>
          </ac:spMkLst>
        </pc:spChg>
        <pc:spChg chg="add mod">
          <ac:chgData name="עמית שטרית" userId="66fec230ab515cb0" providerId="LiveId" clId="{CE300DCC-798C-4998-BC16-1F680C8129DE}" dt="2023-06-04T19:54:58.801" v="652" actId="1076"/>
          <ac:spMkLst>
            <pc:docMk/>
            <pc:sldMk cId="1295580340" sldId="301"/>
            <ac:spMk id="24" creationId="{8F05A667-0826-2B0F-D212-A963AFCA3BE8}"/>
          </ac:spMkLst>
        </pc:spChg>
        <pc:spChg chg="add mod">
          <ac:chgData name="עמית שטרית" userId="66fec230ab515cb0" providerId="LiveId" clId="{CE300DCC-798C-4998-BC16-1F680C8129DE}" dt="2023-06-04T19:55:15.165" v="657" actId="1076"/>
          <ac:spMkLst>
            <pc:docMk/>
            <pc:sldMk cId="1295580340" sldId="301"/>
            <ac:spMk id="25" creationId="{8D5C4CBD-C95D-B1C0-ABE4-7A9D78DDAD01}"/>
          </ac:spMkLst>
        </pc:spChg>
        <pc:spChg chg="add del mod">
          <ac:chgData name="עמית שטרית" userId="66fec230ab515cb0" providerId="LiveId" clId="{CE300DCC-798C-4998-BC16-1F680C8129DE}" dt="2023-06-04T19:47:21.191" v="428"/>
          <ac:spMkLst>
            <pc:docMk/>
            <pc:sldMk cId="1295580340" sldId="301"/>
            <ac:spMk id="26" creationId="{8CAF0001-DAD8-AC0F-6440-1ED99D1000CB}"/>
          </ac:spMkLst>
        </pc:spChg>
        <pc:spChg chg="add del mod">
          <ac:chgData name="עמית שטרית" userId="66fec230ab515cb0" providerId="LiveId" clId="{CE300DCC-798C-4998-BC16-1F680C8129DE}" dt="2023-06-04T19:48:40.100" v="451"/>
          <ac:spMkLst>
            <pc:docMk/>
            <pc:sldMk cId="1295580340" sldId="301"/>
            <ac:spMk id="27" creationId="{02851487-F29C-36B9-A74B-1458EFE39E5A}"/>
          </ac:spMkLst>
        </pc:spChg>
        <pc:spChg chg="add mod">
          <ac:chgData name="עמית שטרית" userId="66fec230ab515cb0" providerId="LiveId" clId="{CE300DCC-798C-4998-BC16-1F680C8129DE}" dt="2023-06-04T19:55:13.045" v="656" actId="1076"/>
          <ac:spMkLst>
            <pc:docMk/>
            <pc:sldMk cId="1295580340" sldId="301"/>
            <ac:spMk id="28" creationId="{2C70CAF4-4DC2-56DD-C57F-3771D5D65D33}"/>
          </ac:spMkLst>
        </pc:spChg>
        <pc:spChg chg="add mod">
          <ac:chgData name="עמית שטרית" userId="66fec230ab515cb0" providerId="LiveId" clId="{CE300DCC-798C-4998-BC16-1F680C8129DE}" dt="2023-06-04T19:55:08.832" v="655" actId="1076"/>
          <ac:spMkLst>
            <pc:docMk/>
            <pc:sldMk cId="1295580340" sldId="301"/>
            <ac:spMk id="29" creationId="{540CA377-6F98-2E85-A083-9312DEE99C3D}"/>
          </ac:spMkLst>
        </pc:spChg>
        <pc:spChg chg="add mod">
          <ac:chgData name="עמית שטרית" userId="66fec230ab515cb0" providerId="LiveId" clId="{CE300DCC-798C-4998-BC16-1F680C8129DE}" dt="2023-06-04T19:55:04.813" v="654" actId="1076"/>
          <ac:spMkLst>
            <pc:docMk/>
            <pc:sldMk cId="1295580340" sldId="301"/>
            <ac:spMk id="30" creationId="{A2F9391B-C1A9-7246-676B-2B583F65E83C}"/>
          </ac:spMkLst>
        </pc:spChg>
        <pc:spChg chg="add mod">
          <ac:chgData name="עמית שטרית" userId="66fec230ab515cb0" providerId="LiveId" clId="{CE300DCC-798C-4998-BC16-1F680C8129DE}" dt="2023-06-04T19:55:02.203" v="653" actId="1076"/>
          <ac:spMkLst>
            <pc:docMk/>
            <pc:sldMk cId="1295580340" sldId="301"/>
            <ac:spMk id="31" creationId="{A356086A-5068-A411-DF31-EAC4A75200AD}"/>
          </ac:spMkLst>
        </pc:spChg>
        <pc:spChg chg="add mod">
          <ac:chgData name="עמית שטרית" userId="66fec230ab515cb0" providerId="LiveId" clId="{CE300DCC-798C-4998-BC16-1F680C8129DE}" dt="2023-06-04T19:53:38.160" v="631" actId="571"/>
          <ac:spMkLst>
            <pc:docMk/>
            <pc:sldMk cId="1295580340" sldId="301"/>
            <ac:spMk id="32" creationId="{6A1B2C30-62A3-F543-AA31-F885B83AB772}"/>
          </ac:spMkLst>
        </pc:spChg>
        <pc:spChg chg="add mod">
          <ac:chgData name="עמית שטרית" userId="66fec230ab515cb0" providerId="LiveId" clId="{CE300DCC-798C-4998-BC16-1F680C8129DE}" dt="2023-06-04T19:53:38.160" v="631" actId="571"/>
          <ac:spMkLst>
            <pc:docMk/>
            <pc:sldMk cId="1295580340" sldId="301"/>
            <ac:spMk id="33" creationId="{CFCC2340-14FF-FDBF-2F29-AA86178B02B5}"/>
          </ac:spMkLst>
        </pc:spChg>
        <pc:spChg chg="mod">
          <ac:chgData name="עמית שטרית" userId="66fec230ab515cb0" providerId="LiveId" clId="{CE300DCC-798C-4998-BC16-1F680C8129DE}" dt="2023-06-04T19:38:00.230" v="374" actId="20577"/>
          <ac:spMkLst>
            <pc:docMk/>
            <pc:sldMk cId="1295580340" sldId="301"/>
            <ac:spMk id="313" creationId="{00000000-0000-0000-0000-000000000000}"/>
          </ac:spMkLst>
        </pc:spChg>
        <pc:spChg chg="del">
          <ac:chgData name="עמית שטרית" userId="66fec230ab515cb0" providerId="LiveId" clId="{CE300DCC-798C-4998-BC16-1F680C8129DE}" dt="2023-06-04T19:44:02.611" v="376" actId="478"/>
          <ac:spMkLst>
            <pc:docMk/>
            <pc:sldMk cId="1295580340" sldId="301"/>
            <ac:spMk id="314" creationId="{00000000-0000-0000-0000-000000000000}"/>
          </ac:spMkLst>
        </pc:spChg>
        <pc:spChg chg="del">
          <ac:chgData name="עמית שטרית" userId="66fec230ab515cb0" providerId="LiveId" clId="{CE300DCC-798C-4998-BC16-1F680C8129DE}" dt="2023-06-04T19:44:03.812" v="377" actId="478"/>
          <ac:spMkLst>
            <pc:docMk/>
            <pc:sldMk cId="1295580340" sldId="301"/>
            <ac:spMk id="315" creationId="{00000000-0000-0000-0000-000000000000}"/>
          </ac:spMkLst>
        </pc:spChg>
        <pc:spChg chg="del mod">
          <ac:chgData name="עמית שטרית" userId="66fec230ab515cb0" providerId="LiveId" clId="{CE300DCC-798C-4998-BC16-1F680C8129DE}" dt="2023-06-04T19:44:10.893" v="382" actId="478"/>
          <ac:spMkLst>
            <pc:docMk/>
            <pc:sldMk cId="1295580340" sldId="301"/>
            <ac:spMk id="322" creationId="{00000000-0000-0000-0000-000000000000}"/>
          </ac:spMkLst>
        </pc:spChg>
        <pc:spChg chg="del mod">
          <ac:chgData name="עמית שטרית" userId="66fec230ab515cb0" providerId="LiveId" clId="{CE300DCC-798C-4998-BC16-1F680C8129DE}" dt="2023-06-04T19:44:05.979" v="379" actId="478"/>
          <ac:spMkLst>
            <pc:docMk/>
            <pc:sldMk cId="1295580340" sldId="301"/>
            <ac:spMk id="323" creationId="{00000000-0000-0000-0000-000000000000}"/>
          </ac:spMkLst>
        </pc:spChg>
        <pc:spChg chg="del mod">
          <ac:chgData name="עמית שטרית" userId="66fec230ab515cb0" providerId="LiveId" clId="{CE300DCC-798C-4998-BC16-1F680C8129DE}" dt="2023-06-04T19:55:20.682" v="659" actId="478"/>
          <ac:spMkLst>
            <pc:docMk/>
            <pc:sldMk cId="1295580340" sldId="301"/>
            <ac:spMk id="324" creationId="{00000000-0000-0000-0000-000000000000}"/>
          </ac:spMkLst>
        </pc:spChg>
        <pc:spChg chg="del">
          <ac:chgData name="עמית שטרית" userId="66fec230ab515cb0" providerId="LiveId" clId="{CE300DCC-798C-4998-BC16-1F680C8129DE}" dt="2023-06-04T19:44:15.952" v="384" actId="478"/>
          <ac:spMkLst>
            <pc:docMk/>
            <pc:sldMk cId="1295580340" sldId="301"/>
            <ac:spMk id="325" creationId="{00000000-0000-0000-0000-000000000000}"/>
          </ac:spMkLst>
        </pc:spChg>
        <pc:grpChg chg="add mod">
          <ac:chgData name="עמית שטרית" userId="66fec230ab515cb0" providerId="LiveId" clId="{CE300DCC-798C-4998-BC16-1F680C8129DE}" dt="2023-06-04T19:44:35.659" v="391" actId="571"/>
          <ac:grpSpMkLst>
            <pc:docMk/>
            <pc:sldMk cId="1295580340" sldId="301"/>
            <ac:grpSpMk id="4" creationId="{D54D049F-7731-C1A2-C925-9CE5D921C003}"/>
          </ac:grpSpMkLst>
        </pc:grpChg>
        <pc:grpChg chg="add mod">
          <ac:chgData name="עמית שטרית" userId="66fec230ab515cb0" providerId="LiveId" clId="{CE300DCC-798C-4998-BC16-1F680C8129DE}" dt="2023-06-04T19:44:45.723" v="395" actId="1076"/>
          <ac:grpSpMkLst>
            <pc:docMk/>
            <pc:sldMk cId="1295580340" sldId="301"/>
            <ac:grpSpMk id="8" creationId="{5222BB22-698C-4F9E-0AF5-1ACF2D9B400E}"/>
          </ac:grpSpMkLst>
        </pc:grpChg>
        <pc:grpChg chg="add mod">
          <ac:chgData name="עמית שטרית" userId="66fec230ab515cb0" providerId="LiveId" clId="{CE300DCC-798C-4998-BC16-1F680C8129DE}" dt="2023-06-04T19:48:58.528" v="475" actId="1076"/>
          <ac:grpSpMkLst>
            <pc:docMk/>
            <pc:sldMk cId="1295580340" sldId="301"/>
            <ac:grpSpMk id="11" creationId="{40FF13FE-8F23-3CD8-967D-4C28B9E3A499}"/>
          </ac:grpSpMkLst>
        </pc:grpChg>
        <pc:grpChg chg="add mod">
          <ac:chgData name="עמית שטרית" userId="66fec230ab515cb0" providerId="LiveId" clId="{CE300DCC-798C-4998-BC16-1F680C8129DE}" dt="2023-06-04T19:54:44.179" v="649" actId="1076"/>
          <ac:grpSpMkLst>
            <pc:docMk/>
            <pc:sldMk cId="1295580340" sldId="301"/>
            <ac:grpSpMk id="14" creationId="{79EE2C0C-2613-3DEE-8E73-6339D56B6612}"/>
          </ac:grpSpMkLst>
        </pc:grpChg>
        <pc:grpChg chg="add mod">
          <ac:chgData name="עמית שטרית" userId="66fec230ab515cb0" providerId="LiveId" clId="{CE300DCC-798C-4998-BC16-1F680C8129DE}" dt="2023-06-04T19:45:04.739" v="401" actId="1076"/>
          <ac:grpSpMkLst>
            <pc:docMk/>
            <pc:sldMk cId="1295580340" sldId="301"/>
            <ac:grpSpMk id="17" creationId="{D0E9D957-4614-794C-BEA8-DECEFF0747A5}"/>
          </ac:grpSpMkLst>
        </pc:grpChg>
        <pc:grpChg chg="del">
          <ac:chgData name="עמית שטרית" userId="66fec230ab515cb0" providerId="LiveId" clId="{CE300DCC-798C-4998-BC16-1F680C8129DE}" dt="2023-06-04T19:44:00.790" v="375" actId="478"/>
          <ac:grpSpMkLst>
            <pc:docMk/>
            <pc:sldMk cId="1295580340" sldId="301"/>
            <ac:grpSpMk id="310" creationId="{00000000-0000-0000-0000-000000000000}"/>
          </ac:grpSpMkLst>
        </pc:grpChg>
        <pc:grpChg chg="del">
          <ac:chgData name="עמית שטרית" userId="66fec230ab515cb0" providerId="LiveId" clId="{CE300DCC-798C-4998-BC16-1F680C8129DE}" dt="2023-06-04T19:44:07.396" v="380" actId="478"/>
          <ac:grpSpMkLst>
            <pc:docMk/>
            <pc:sldMk cId="1295580340" sldId="301"/>
            <ac:grpSpMk id="316" creationId="{00000000-0000-0000-0000-000000000000}"/>
          </ac:grpSpMkLst>
        </pc:grpChg>
        <pc:grpChg chg="mod">
          <ac:chgData name="עמית שטרית" userId="66fec230ab515cb0" providerId="LiveId" clId="{CE300DCC-798C-4998-BC16-1F680C8129DE}" dt="2023-06-04T19:44:27.130" v="388" actId="1076"/>
          <ac:grpSpMkLst>
            <pc:docMk/>
            <pc:sldMk cId="1295580340" sldId="301"/>
            <ac:grpSpMk id="319" creationId="{00000000-0000-0000-0000-000000000000}"/>
          </ac:grpSpMkLst>
        </pc:grpChg>
        <pc:picChg chg="add mod">
          <ac:chgData name="עמית שטרית" userId="66fec230ab515cb0" providerId="LiveId" clId="{CE300DCC-798C-4998-BC16-1F680C8129DE}" dt="2023-06-04T19:44:35.659" v="391" actId="571"/>
          <ac:picMkLst>
            <pc:docMk/>
            <pc:sldMk cId="1295580340" sldId="301"/>
            <ac:picMk id="3" creationId="{1ED34856-D4F7-7F02-02B8-AAF64DD43CEB}"/>
          </ac:picMkLst>
        </pc:picChg>
        <pc:picChg chg="mod">
          <ac:chgData name="עמית שטרית" userId="66fec230ab515cb0" providerId="LiveId" clId="{CE300DCC-798C-4998-BC16-1F680C8129DE}" dt="2023-06-04T19:45:05.255" v="402" actId="1076"/>
          <ac:picMkLst>
            <pc:docMk/>
            <pc:sldMk cId="1295580340" sldId="301"/>
            <ac:picMk id="306" creationId="{00000000-0000-0000-0000-000000000000}"/>
          </ac:picMkLst>
        </pc:picChg>
        <pc:cxnChg chg="mod">
          <ac:chgData name="עמית שטרית" userId="66fec230ab515cb0" providerId="LiveId" clId="{CE300DCC-798C-4998-BC16-1F680C8129DE}" dt="2023-06-04T19:44:40.233" v="393" actId="14100"/>
          <ac:cxnSpMkLst>
            <pc:docMk/>
            <pc:sldMk cId="1295580340" sldId="301"/>
            <ac:cxnSpMk id="326" creationId="{00000000-0000-0000-0000-000000000000}"/>
          </ac:cxnSpMkLst>
        </pc:cxnChg>
      </pc:sldChg>
      <pc:sldChg chg="addSp delSp modSp add mod ord delAnim modNotesTx">
        <pc:chgData name="עמית שטרית" userId="66fec230ab515cb0" providerId="LiveId" clId="{CE300DCC-798C-4998-BC16-1F680C8129DE}" dt="2023-06-16T11:12:09.872" v="2604" actId="20577"/>
        <pc:sldMkLst>
          <pc:docMk/>
          <pc:sldMk cId="976959825" sldId="302"/>
        </pc:sldMkLst>
        <pc:spChg chg="add mod">
          <ac:chgData name="עמית שטרית" userId="66fec230ab515cb0" providerId="LiveId" clId="{CE300DCC-798C-4998-BC16-1F680C8129DE}" dt="2023-06-04T20:09:50.547" v="891" actId="14100"/>
          <ac:spMkLst>
            <pc:docMk/>
            <pc:sldMk cId="976959825" sldId="302"/>
            <ac:spMk id="4" creationId="{31EF3F40-D458-C138-CEDB-0DAD066DCB68}"/>
          </ac:spMkLst>
        </pc:spChg>
        <pc:spChg chg="add del">
          <ac:chgData name="עמית שטרית" userId="66fec230ab515cb0" providerId="LiveId" clId="{CE300DCC-798C-4998-BC16-1F680C8129DE}" dt="2023-06-04T20:09:07.276" v="844"/>
          <ac:spMkLst>
            <pc:docMk/>
            <pc:sldMk cId="976959825" sldId="302"/>
            <ac:spMk id="6" creationId="{62BAE850-991E-264C-8B85-599E614C030A}"/>
          </ac:spMkLst>
        </pc:spChg>
        <pc:spChg chg="mod">
          <ac:chgData name="עמית שטרית" userId="66fec230ab515cb0" providerId="LiveId" clId="{CE300DCC-798C-4998-BC16-1F680C8129DE}" dt="2023-06-04T20:03:36.992" v="705" actId="14100"/>
          <ac:spMkLst>
            <pc:docMk/>
            <pc:sldMk cId="976959825" sldId="302"/>
            <ac:spMk id="608" creationId="{00000000-0000-0000-0000-000000000000}"/>
          </ac:spMkLst>
        </pc:spChg>
        <pc:spChg chg="del mod">
          <ac:chgData name="עמית שטרית" userId="66fec230ab515cb0" providerId="LiveId" clId="{CE300DCC-798C-4998-BC16-1F680C8129DE}" dt="2023-06-04T19:58:47.685" v="676" actId="478"/>
          <ac:spMkLst>
            <pc:docMk/>
            <pc:sldMk cId="976959825" sldId="302"/>
            <ac:spMk id="611" creationId="{00000000-0000-0000-0000-000000000000}"/>
          </ac:spMkLst>
        </pc:spChg>
        <pc:graphicFrameChg chg="add del mod modGraphic">
          <ac:chgData name="עמית שטרית" userId="66fec230ab515cb0" providerId="LiveId" clId="{CE300DCC-798C-4998-BC16-1F680C8129DE}" dt="2023-06-04T20:01:15.907" v="692" actId="478"/>
          <ac:graphicFrameMkLst>
            <pc:docMk/>
            <pc:sldMk cId="976959825" sldId="302"/>
            <ac:graphicFrameMk id="2" creationId="{6A5868B1-FE70-A6B8-AA00-218C60E5DCE9}"/>
          </ac:graphicFrameMkLst>
        </pc:graphicFrameChg>
        <pc:graphicFrameChg chg="add mod modGraphic">
          <ac:chgData name="עמית שטרית" userId="66fec230ab515cb0" providerId="LiveId" clId="{CE300DCC-798C-4998-BC16-1F680C8129DE}" dt="2023-06-04T20:17:57.810" v="1007" actId="1076"/>
          <ac:graphicFrameMkLst>
            <pc:docMk/>
            <pc:sldMk cId="976959825" sldId="302"/>
            <ac:graphicFrameMk id="3" creationId="{016E6269-BF85-AD70-25FB-72CA358057F8}"/>
          </ac:graphicFrameMkLst>
        </pc:graphicFrameChg>
        <pc:cxnChg chg="add mod">
          <ac:chgData name="עמית שטרית" userId="66fec230ab515cb0" providerId="LiveId" clId="{CE300DCC-798C-4998-BC16-1F680C8129DE}" dt="2023-06-04T20:10:03.251" v="894" actId="14100"/>
          <ac:cxnSpMkLst>
            <pc:docMk/>
            <pc:sldMk cId="976959825" sldId="302"/>
            <ac:cxnSpMk id="5" creationId="{954916C4-829D-324D-1674-C6F231E77CEC}"/>
          </ac:cxnSpMkLst>
        </pc:cxnChg>
      </pc:sldChg>
      <pc:sldChg chg="delSp modSp add del mod setBg">
        <pc:chgData name="עמית שטרית" userId="66fec230ab515cb0" providerId="LiveId" clId="{CE300DCC-798C-4998-BC16-1F680C8129DE}" dt="2023-06-04T19:58:13.956" v="669" actId="47"/>
        <pc:sldMkLst>
          <pc:docMk/>
          <pc:sldMk cId="2075785808" sldId="302"/>
        </pc:sldMkLst>
        <pc:spChg chg="del">
          <ac:chgData name="עמית שטרית" userId="66fec230ab515cb0" providerId="LiveId" clId="{CE300DCC-798C-4998-BC16-1F680C8129DE}" dt="2023-06-04T19:58:07.496" v="665" actId="478"/>
          <ac:spMkLst>
            <pc:docMk/>
            <pc:sldMk cId="2075785808" sldId="302"/>
            <ac:spMk id="134" creationId="{00000000-0000-0000-0000-000000000000}"/>
          </ac:spMkLst>
        </pc:spChg>
        <pc:grpChg chg="del mod">
          <ac:chgData name="עמית שטרית" userId="66fec230ab515cb0" providerId="LiveId" clId="{CE300DCC-798C-4998-BC16-1F680C8129DE}" dt="2023-06-04T19:58:11.033" v="668" actId="478"/>
          <ac:grpSpMkLst>
            <pc:docMk/>
            <pc:sldMk cId="2075785808" sldId="302"/>
            <ac:grpSpMk id="125" creationId="{00000000-0000-0000-0000-000000000000}"/>
          </ac:grpSpMkLst>
        </pc:grpChg>
        <pc:cxnChg chg="del">
          <ac:chgData name="עמית שטרית" userId="66fec230ab515cb0" providerId="LiveId" clId="{CE300DCC-798C-4998-BC16-1F680C8129DE}" dt="2023-06-04T19:58:08.394" v="666" actId="478"/>
          <ac:cxnSpMkLst>
            <pc:docMk/>
            <pc:sldMk cId="2075785808" sldId="302"/>
            <ac:cxnSpMk id="135" creationId="{00000000-0000-0000-0000-000000000000}"/>
          </ac:cxnSpMkLst>
        </pc:cxnChg>
      </pc:sldChg>
      <pc:sldChg chg="add del setBg">
        <pc:chgData name="עמית שטרית" userId="66fec230ab515cb0" providerId="LiveId" clId="{CE300DCC-798C-4998-BC16-1F680C8129DE}" dt="2023-06-04T19:58:26.641" v="671" actId="47"/>
        <pc:sldMkLst>
          <pc:docMk/>
          <pc:sldMk cId="3574867119" sldId="302"/>
        </pc:sldMkLst>
      </pc:sldChg>
      <pc:sldChg chg="addSp delSp modSp add mod modNotesTx">
        <pc:chgData name="עמית שטרית" userId="66fec230ab515cb0" providerId="LiveId" clId="{CE300DCC-798C-4998-BC16-1F680C8129DE}" dt="2023-06-12T13:39:22.327" v="1398" actId="20577"/>
        <pc:sldMkLst>
          <pc:docMk/>
          <pc:sldMk cId="1124620728" sldId="303"/>
        </pc:sldMkLst>
        <pc:spChg chg="add mod">
          <ac:chgData name="עמית שטרית" userId="66fec230ab515cb0" providerId="LiveId" clId="{CE300DCC-798C-4998-BC16-1F680C8129DE}" dt="2023-06-04T20:26:52.080" v="1280" actId="1076"/>
          <ac:spMkLst>
            <pc:docMk/>
            <pc:sldMk cId="1124620728" sldId="303"/>
            <ac:spMk id="2" creationId="{DA675F78-7F9C-30D5-BF45-7A285610B14F}"/>
          </ac:spMkLst>
        </pc:spChg>
        <pc:spChg chg="add mod">
          <ac:chgData name="עמית שטרית" userId="66fec230ab515cb0" providerId="LiveId" clId="{CE300DCC-798C-4998-BC16-1F680C8129DE}" dt="2023-06-04T20:26:54.979" v="1281" actId="1076"/>
          <ac:spMkLst>
            <pc:docMk/>
            <pc:sldMk cId="1124620728" sldId="303"/>
            <ac:spMk id="3" creationId="{A31622F6-F3C6-BE8C-23DD-E53EEDD3C5ED}"/>
          </ac:spMkLst>
        </pc:spChg>
        <pc:spChg chg="add mod">
          <ac:chgData name="עמית שטרית" userId="66fec230ab515cb0" providerId="LiveId" clId="{CE300DCC-798C-4998-BC16-1F680C8129DE}" dt="2023-06-04T20:26:58.995" v="1282" actId="1076"/>
          <ac:spMkLst>
            <pc:docMk/>
            <pc:sldMk cId="1124620728" sldId="303"/>
            <ac:spMk id="4" creationId="{68EE78DF-CD42-5BC2-591A-5FD2399D7A77}"/>
          </ac:spMkLst>
        </pc:spChg>
        <pc:spChg chg="add mod">
          <ac:chgData name="עמית שטרית" userId="66fec230ab515cb0" providerId="LiveId" clId="{CE300DCC-798C-4998-BC16-1F680C8129DE}" dt="2023-06-04T20:27:29.290" v="1291" actId="20577"/>
          <ac:spMkLst>
            <pc:docMk/>
            <pc:sldMk cId="1124620728" sldId="303"/>
            <ac:spMk id="5" creationId="{28B9E9AC-853A-6D8D-35FC-CB09BFE8DB2D}"/>
          </ac:spMkLst>
        </pc:spChg>
        <pc:spChg chg="add del">
          <ac:chgData name="עמית שטרית" userId="66fec230ab515cb0" providerId="LiveId" clId="{CE300DCC-798C-4998-BC16-1F680C8129DE}" dt="2023-06-04T20:31:42.899" v="1301" actId="478"/>
          <ac:spMkLst>
            <pc:docMk/>
            <pc:sldMk cId="1124620728" sldId="303"/>
            <ac:spMk id="6" creationId="{6E872606-B91E-7577-2E24-A64693B54354}"/>
          </ac:spMkLst>
        </pc:spChg>
        <pc:spChg chg="add del mod">
          <ac:chgData name="עמית שטרית" userId="66fec230ab515cb0" providerId="LiveId" clId="{CE300DCC-798C-4998-BC16-1F680C8129DE}" dt="2023-06-04T20:31:41.567" v="1300" actId="478"/>
          <ac:spMkLst>
            <pc:docMk/>
            <pc:sldMk cId="1124620728" sldId="303"/>
            <ac:spMk id="7" creationId="{11665433-55AB-70A2-2EAA-545CE150F839}"/>
          </ac:spMkLst>
        </pc:spChg>
        <pc:spChg chg="mod">
          <ac:chgData name="עמית שטרית" userId="66fec230ab515cb0" providerId="LiveId" clId="{CE300DCC-798C-4998-BC16-1F680C8129DE}" dt="2023-06-04T20:29:53.687" v="1295" actId="1076"/>
          <ac:spMkLst>
            <pc:docMk/>
            <pc:sldMk cId="1124620728" sldId="303"/>
            <ac:spMk id="281" creationId="{00000000-0000-0000-0000-000000000000}"/>
          </ac:spMkLst>
        </pc:spChg>
        <pc:spChg chg="mod">
          <ac:chgData name="עמית שטרית" userId="66fec230ab515cb0" providerId="LiveId" clId="{CE300DCC-798C-4998-BC16-1F680C8129DE}" dt="2023-06-04T20:26:41.475" v="1277" actId="1076"/>
          <ac:spMkLst>
            <pc:docMk/>
            <pc:sldMk cId="1124620728" sldId="303"/>
            <ac:spMk id="282" creationId="{00000000-0000-0000-0000-000000000000}"/>
          </ac:spMkLst>
        </pc:spChg>
        <pc:spChg chg="mod">
          <ac:chgData name="עמית שטרית" userId="66fec230ab515cb0" providerId="LiveId" clId="{CE300DCC-798C-4998-BC16-1F680C8129DE}" dt="2023-06-04T20:26:46.144" v="1278" actId="1076"/>
          <ac:spMkLst>
            <pc:docMk/>
            <pc:sldMk cId="1124620728" sldId="303"/>
            <ac:spMk id="285" creationId="{00000000-0000-0000-0000-000000000000}"/>
          </ac:spMkLst>
        </pc:spChg>
        <pc:spChg chg="mod">
          <ac:chgData name="עמית שטרית" userId="66fec230ab515cb0" providerId="LiveId" clId="{CE300DCC-798C-4998-BC16-1F680C8129DE}" dt="2023-06-04T20:26:49.070" v="1279" actId="1076"/>
          <ac:spMkLst>
            <pc:docMk/>
            <pc:sldMk cId="1124620728" sldId="303"/>
            <ac:spMk id="287" creationId="{00000000-0000-0000-0000-000000000000}"/>
          </ac:spMkLst>
        </pc:spChg>
        <pc:spChg chg="mod">
          <ac:chgData name="עמית שטרית" userId="66fec230ab515cb0" providerId="LiveId" clId="{CE300DCC-798C-4998-BC16-1F680C8129DE}" dt="2023-06-04T20:29:56.932" v="1297" actId="1076"/>
          <ac:spMkLst>
            <pc:docMk/>
            <pc:sldMk cId="1124620728" sldId="303"/>
            <ac:spMk id="289" creationId="{00000000-0000-0000-0000-000000000000}"/>
          </ac:spMkLst>
        </pc:spChg>
        <pc:spChg chg="mod">
          <ac:chgData name="עמית שטרית" userId="66fec230ab515cb0" providerId="LiveId" clId="{CE300DCC-798C-4998-BC16-1F680C8129DE}" dt="2023-06-04T20:29:55.052" v="1296" actId="1076"/>
          <ac:spMkLst>
            <pc:docMk/>
            <pc:sldMk cId="1124620728" sldId="303"/>
            <ac:spMk id="290" creationId="{00000000-0000-0000-0000-000000000000}"/>
          </ac:spMkLst>
        </pc:spChg>
      </pc:sldChg>
      <pc:sldMasterChg chg="delSldLayout">
        <pc:chgData name="עמית שטרית" userId="66fec230ab515cb0" providerId="LiveId" clId="{CE300DCC-798C-4998-BC16-1F680C8129DE}" dt="2023-06-04T08:10:09.656" v="297" actId="47"/>
        <pc:sldMasterMkLst>
          <pc:docMk/>
          <pc:sldMasterMk cId="0" sldId="2147483659"/>
        </pc:sldMasterMkLst>
        <pc:sldLayoutChg chg="del">
          <pc:chgData name="עמית שטרית" userId="66fec230ab515cb0" providerId="LiveId" clId="{CE300DCC-798C-4998-BC16-1F680C8129DE}" dt="2023-06-04T08:10:09.656" v="297" actId="47"/>
          <pc:sldLayoutMkLst>
            <pc:docMk/>
            <pc:sldMasterMk cId="0" sldId="2147483659"/>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Hello my name is *** my partner is *** Today we will present our project </a:t>
            </a:r>
            <a:br>
              <a:rPr lang="en-US" dirty="0"/>
            </a:b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A CNN-Powered method to help in parasite bacterial identification</a:t>
            </a:r>
            <a:br>
              <a:rPr lang="en-US" sz="1800" b="1" kern="100" dirty="0">
                <a:effectLst/>
                <a:latin typeface="Times New Roman" panose="02020603050405020304" pitchFamily="18" charset="0"/>
                <a:ea typeface="Calibri" panose="020F0502020204030204" pitchFamily="34" charset="0"/>
                <a:cs typeface="Arial" panose="020B0604020202020204" pitchFamily="34" charset="0"/>
              </a:rPr>
            </a:br>
            <a:br>
              <a:rPr lang="en-US" sz="1800" b="1" kern="100" dirty="0">
                <a:effectLst/>
                <a:latin typeface="Times New Roman" panose="02020603050405020304" pitchFamily="18" charset="0"/>
                <a:ea typeface="Calibri" panose="020F0502020204030204" pitchFamily="34" charset="0"/>
                <a:cs typeface="Arial" panose="020B0604020202020204" pitchFamily="34" charset="0"/>
              </a:rPr>
            </a:b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so lets begin </a:t>
            </a:r>
            <a:r>
              <a:rPr lang="en-US" sz="1800" b="1" kern="100" dirty="0">
                <a:effectLst/>
                <a:latin typeface="Times New Roman" panose="02020603050405020304" pitchFamily="18" charset="0"/>
                <a:ea typeface="Calibri" panose="020F0502020204030204" pitchFamily="34" charset="0"/>
                <a:cs typeface="Arial" panose="020B0604020202020204" pitchFamily="34" charset="0"/>
                <a:sym typeface="Wingdings" panose="05000000000000000000" pitchFamily="2" charset="2"/>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br>
              <a:rPr lang="en-US" dirty="0"/>
            </a:b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we talk about the Advantages of colony of bacterial in identification </a:t>
            </a:r>
            <a:br>
              <a:rPr lang="en-US" dirty="0"/>
            </a:br>
            <a:r>
              <a:rPr lang="en-US" dirty="0"/>
              <a:t>Read from the presentation</a:t>
            </a:r>
            <a:endParaRPr dirty="0"/>
          </a:p>
        </p:txBody>
      </p:sp>
      <p:sp>
        <p:nvSpPr>
          <p:cNvPr id="277" name="Google Shape;2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7763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phenotypic method is an approach in biological research that focuses on observing and measuring the observable physical and</a:t>
            </a:r>
          </a:p>
          <a:p>
            <a:pPr marL="0" lvl="0" indent="0" algn="l" rtl="0">
              <a:spcBef>
                <a:spcPts val="0"/>
              </a:spcBef>
              <a:spcAft>
                <a:spcPts val="0"/>
              </a:spcAft>
              <a:buNone/>
            </a:pPr>
            <a:r>
              <a:rPr lang="en-US" dirty="0"/>
              <a:t> biochemical characteristics of organisms. It helps researchers understand how traits are inherited,</a:t>
            </a:r>
          </a:p>
          <a:p>
            <a:pPr marL="0" lvl="0" indent="0" algn="l" rtl="0">
              <a:spcBef>
                <a:spcPts val="0"/>
              </a:spcBef>
              <a:spcAft>
                <a:spcPts val="0"/>
              </a:spcAft>
              <a:buNone/>
            </a:pPr>
            <a:r>
              <a:rPr lang="en-US" dirty="0"/>
              <a:t> identify genes associated with traits or diseases and study the interaction between genes and the environment.</a:t>
            </a:r>
            <a:br>
              <a:rPr lang="en-US" dirty="0"/>
            </a:br>
            <a:br>
              <a:rPr lang="en-US" dirty="0"/>
            </a:br>
            <a:r>
              <a:rPr lang="en-US" dirty="0"/>
              <a:t>The immunological method is a scientific approach used to study and analyze the immune system and its response to foreign substances. It involves techniques and assays that detect and measure immune responses, such as the production of antibodies or activation of immune cells. The immunological method helps researchers understand how the immune system functions, identify and characterize specific immune molecules, and develop diagnostic tests and treatments for diseases related to immune dysfunction.</a:t>
            </a:r>
            <a:br>
              <a:rPr lang="en-US" dirty="0"/>
            </a:br>
            <a:br>
              <a:rPr lang="en-US" dirty="0"/>
            </a:br>
            <a:r>
              <a:rPr lang="en-US" dirty="0"/>
              <a:t>Molecular methods refer to a collection of techniques used in biological and medical research to study and manipulate molecules, such as DNA, RNA, proteins, and other cellular components. These methods involve the analysis, manipulation, and detection of molecules at the molecular level</a:t>
            </a:r>
            <a:br>
              <a:rPr lang="en-US" dirty="0"/>
            </a:br>
            <a:endParaRPr dirty="0"/>
          </a:p>
        </p:txBody>
      </p:sp>
      <p:sp>
        <p:nvSpPr>
          <p:cNvPr id="304" name="Google Shape;30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software will only accept the image after gram staining, the cheap and simple part of this method,</a:t>
            </a:r>
          </a:p>
          <a:p>
            <a:pPr marL="0" lvl="0" indent="0" algn="l" rtl="0">
              <a:spcBef>
                <a:spcPts val="0"/>
              </a:spcBef>
              <a:spcAft>
                <a:spcPts val="0"/>
              </a:spcAft>
              <a:buNone/>
            </a:pPr>
            <a:r>
              <a:rPr lang="en-US" dirty="0"/>
              <a:t> and then it will go through our software,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which will result in a considerable cost reduction and time saving.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All the methods of </a:t>
            </a:r>
            <a:r>
              <a:rPr lang="en-US" sz="1100" b="1" dirty="0">
                <a:solidFill>
                  <a:schemeClr val="tx2">
                    <a:lumMod val="10000"/>
                  </a:schemeClr>
                </a:solidFill>
                <a:sym typeface="Libre Baskerville"/>
              </a:rPr>
              <a:t>Phenotypic</a:t>
            </a:r>
            <a:r>
              <a:rPr lang="en-US" dirty="0"/>
              <a:t> in a Gram stain (the cheapest part ) ,they  extract a microscope image  then our software will receive it as input</a:t>
            </a:r>
          </a:p>
          <a:p>
            <a:pPr marL="0" lvl="0" indent="0" algn="l" rtl="0">
              <a:spcBef>
                <a:spcPts val="0"/>
              </a:spcBef>
              <a:spcAft>
                <a:spcPts val="0"/>
              </a:spcAft>
              <a:buNone/>
            </a:pPr>
            <a:endParaRPr lang="en-US" dirty="0"/>
          </a:p>
        </p:txBody>
      </p:sp>
      <p:sp>
        <p:nvSpPr>
          <p:cNvPr id="602" name="Google Shape;60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803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Gram staining is a phenotypic method that involves staining bacterial cells with crystal violet and iodine,</a:t>
            </a:r>
          </a:p>
          <a:p>
            <a:pPr marL="0" lvl="0" indent="0" algn="l" rtl="0">
              <a:spcBef>
                <a:spcPts val="0"/>
              </a:spcBef>
              <a:spcAft>
                <a:spcPts val="0"/>
              </a:spcAft>
              <a:buNone/>
            </a:pPr>
            <a:r>
              <a:rPr lang="en-US" dirty="0"/>
              <a:t> followed by decolorization with alcohol and counterstaining with safranin.</a:t>
            </a:r>
          </a:p>
          <a:p>
            <a:pPr marL="0" lvl="0" indent="0" algn="l" rtl="0">
              <a:spcBef>
                <a:spcPts val="0"/>
              </a:spcBef>
              <a:spcAft>
                <a:spcPts val="0"/>
              </a:spcAft>
              <a:buNone/>
            </a:pPr>
            <a:r>
              <a:rPr lang="en-US" dirty="0"/>
              <a:t> This method is used to distinguish between Gram-positive and Gram-negative bacteria based on differences in the composition of their cell walls. </a:t>
            </a:r>
          </a:p>
          <a:p>
            <a:pPr marL="0" lvl="0" indent="0" algn="l" rtl="0">
              <a:spcBef>
                <a:spcPts val="0"/>
              </a:spcBef>
              <a:spcAft>
                <a:spcPts val="0"/>
              </a:spcAft>
              <a:buNone/>
            </a:pPr>
            <a:r>
              <a:rPr lang="en-US" dirty="0"/>
              <a:t>Gram-positive bacteria retain the crystal violet stain, appearing purple, while Gram-negative bacteria lose the stain and appear pink/red with the counterstain.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can be concluded from this that if the color of the bacteria after staining is purple then it is positive and is more resistant to drug treatment</a:t>
            </a:r>
            <a:r>
              <a:rPr lang="he-IL" dirty="0"/>
              <a:t>.</a:t>
            </a:r>
            <a:br>
              <a:rPr lang="en-US" dirty="0"/>
            </a:br>
            <a:r>
              <a:rPr lang="en-US" dirty="0"/>
              <a:t>And if after coloring the color is red or pink, it will be possible to treat it with milder medication.</a:t>
            </a:r>
            <a:endParaRPr dirty="0"/>
          </a:p>
        </p:txBody>
      </p:sp>
      <p:sp>
        <p:nvSpPr>
          <p:cNvPr id="304" name="Google Shape;30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1972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7" name="Google Shape;2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4073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Read from the here</a:t>
            </a:r>
            <a:endParaRPr dirty="0"/>
          </a:p>
        </p:txBody>
      </p:sp>
      <p:sp>
        <p:nvSpPr>
          <p:cNvPr id="304" name="Google Shape;30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70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7" name="Google Shape;2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325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main subjects in AI is:</a:t>
            </a:r>
            <a:br>
              <a:rPr lang="en-US" dirty="0"/>
            </a:br>
            <a:r>
              <a:rPr lang="en-US" b="0" i="0" dirty="0">
                <a:solidFill>
                  <a:srgbClr val="D1D5DB"/>
                </a:solidFill>
                <a:effectLst/>
                <a:latin typeface="Söhne"/>
              </a:rPr>
              <a:t>Machine Learning, and we talk about it later</a:t>
            </a:r>
            <a:br>
              <a:rPr lang="en-US" b="0" i="0" dirty="0">
                <a:solidFill>
                  <a:srgbClr val="D1D5DB"/>
                </a:solidFill>
                <a:effectLst/>
                <a:latin typeface="Söhne"/>
              </a:rPr>
            </a:br>
            <a:r>
              <a:rPr lang="en-US" b="0" i="0" dirty="0">
                <a:solidFill>
                  <a:srgbClr val="D1D5DB"/>
                </a:solidFill>
                <a:effectLst/>
                <a:latin typeface="Söhne"/>
              </a:rPr>
              <a:t>Deep learning is a subset of machine learning that specifically deals with neural networks consisting of multiple layers.</a:t>
            </a:r>
          </a:p>
          <a:p>
            <a:pPr marL="0" lvl="0" indent="0" algn="l" rtl="0">
              <a:spcBef>
                <a:spcPts val="0"/>
              </a:spcBef>
              <a:spcAft>
                <a:spcPts val="0"/>
              </a:spcAft>
              <a:buNone/>
            </a:pPr>
            <a:r>
              <a:rPr lang="en-US" b="0" i="0" dirty="0">
                <a:solidFill>
                  <a:srgbClr val="D1D5DB"/>
                </a:solidFill>
                <a:effectLst/>
                <a:latin typeface="Söhne"/>
              </a:rPr>
              <a:t>Natural Language Processing (NLP): NLP involves the interaction between computers and human language. </a:t>
            </a:r>
          </a:p>
          <a:p>
            <a:pPr marL="0" lvl="0" indent="0" algn="l" rtl="0">
              <a:spcBef>
                <a:spcPts val="0"/>
              </a:spcBef>
              <a:spcAft>
                <a:spcPts val="0"/>
              </a:spcAft>
              <a:buNone/>
            </a:pPr>
            <a:r>
              <a:rPr lang="en-US" b="0" i="0" dirty="0">
                <a:solidFill>
                  <a:srgbClr val="D1D5DB"/>
                </a:solidFill>
                <a:effectLst/>
                <a:latin typeface="Söhne"/>
              </a:rPr>
              <a:t>It encompasses tasks such as language understanding, sentiment analysis, machine translation, and chatbots. </a:t>
            </a:r>
          </a:p>
          <a:p>
            <a:pPr marL="0" lvl="0" indent="0" algn="l" rtl="0">
              <a:spcBef>
                <a:spcPts val="0"/>
              </a:spcBef>
              <a:spcAft>
                <a:spcPts val="0"/>
              </a:spcAft>
              <a:buNone/>
            </a:pPr>
            <a:r>
              <a:rPr lang="en-US" b="0" i="0" dirty="0">
                <a:solidFill>
                  <a:srgbClr val="D1D5DB"/>
                </a:solidFill>
                <a:effectLst/>
                <a:latin typeface="Söhne"/>
              </a:rPr>
              <a:t>Computer Vision: Computer vision focuses on enabling computers to understand and interpret visual information from images or videos.</a:t>
            </a:r>
            <a:br>
              <a:rPr lang="en-US" b="0" i="0" dirty="0">
                <a:solidFill>
                  <a:srgbClr val="D1D5DB"/>
                </a:solidFill>
                <a:effectLst/>
                <a:latin typeface="Söhne"/>
              </a:rPr>
            </a:br>
            <a:r>
              <a:rPr lang="en-US" dirty="0"/>
              <a:t>Of course, there are other methods for example GANs  and Reinforcement Learning</a:t>
            </a:r>
            <a:endParaRPr lang="en-US" b="0" i="0" dirty="0">
              <a:solidFill>
                <a:srgbClr val="D1D5DB"/>
              </a:solidFill>
              <a:effectLst/>
              <a:latin typeface="Söhne"/>
            </a:endParaRPr>
          </a:p>
          <a:p>
            <a:pPr marL="0" lvl="0" indent="0" algn="l" rtl="0">
              <a:spcBef>
                <a:spcPts val="0"/>
              </a:spcBef>
              <a:spcAft>
                <a:spcPts val="0"/>
              </a:spcAft>
              <a:buNone/>
            </a:pPr>
            <a:endParaRPr dirty="0"/>
          </a:p>
        </p:txBody>
      </p:sp>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2344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BDC1C6"/>
                </a:solidFill>
                <a:effectLst/>
                <a:latin typeface="arial" panose="020B0604020202020204" pitchFamily="34" charset="0"/>
              </a:rPr>
              <a:t>As you can see we are going to talk about the problem, the solution, </a:t>
            </a:r>
          </a:p>
          <a:p>
            <a:pPr algn="l"/>
            <a:r>
              <a:rPr lang="en-US" b="0" i="0" dirty="0">
                <a:solidFill>
                  <a:srgbClr val="BDC1C6"/>
                </a:solidFill>
                <a:effectLst/>
                <a:latin typeface="arial" panose="020B0604020202020204" pitchFamily="34" charset="0"/>
              </a:rPr>
              <a:t>a general scientific background and a general background on the U-Net architecture. </a:t>
            </a:r>
          </a:p>
          <a:p>
            <a:pPr algn="l"/>
            <a:r>
              <a:rPr lang="en-US" b="0" i="0" dirty="0">
                <a:solidFill>
                  <a:srgbClr val="BDC1C6"/>
                </a:solidFill>
                <a:effectLst/>
                <a:latin typeface="arial" panose="020B0604020202020204" pitchFamily="34" charset="0"/>
              </a:rPr>
              <a:t>In addition to that we will show a short video of the </a:t>
            </a:r>
            <a:r>
              <a:rPr lang="en-US" b="0" i="0" dirty="0" err="1">
                <a:solidFill>
                  <a:srgbClr val="BDC1C6"/>
                </a:solidFill>
                <a:effectLst/>
                <a:latin typeface="arial" panose="020B0604020202020204" pitchFamily="34" charset="0"/>
              </a:rPr>
              <a:t>gui</a:t>
            </a:r>
            <a:r>
              <a:rPr lang="en-US" b="0" i="0" dirty="0">
                <a:solidFill>
                  <a:srgbClr val="BDC1C6"/>
                </a:solidFill>
                <a:effectLst/>
                <a:latin typeface="arial" panose="020B0604020202020204" pitchFamily="34" charset="0"/>
              </a:rPr>
              <a:t>, we will leave time for questions and that's it</a:t>
            </a:r>
          </a:p>
        </p:txBody>
      </p:sp>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b="0" i="0" dirty="0">
                <a:solidFill>
                  <a:srgbClr val="D1D5DB"/>
                </a:solidFill>
                <a:effectLst/>
                <a:latin typeface="Söhne"/>
              </a:rPr>
            </a:br>
            <a:br>
              <a:rPr lang="en-US" b="0" i="0" dirty="0">
                <a:solidFill>
                  <a:srgbClr val="D1D5DB"/>
                </a:solidFill>
                <a:effectLst/>
                <a:latin typeface="Söhne"/>
              </a:rPr>
            </a:br>
            <a:endParaRPr dirty="0"/>
          </a:p>
        </p:txBody>
      </p:sp>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32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094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U-Net is a deep learning architecture that is commonly used for image segmentation tasks.</a:t>
            </a:r>
          </a:p>
          <a:p>
            <a:pPr marL="0" lvl="0" indent="0" algn="l" rtl="0">
              <a:spcBef>
                <a:spcPts val="0"/>
              </a:spcBef>
              <a:spcAft>
                <a:spcPts val="0"/>
              </a:spcAft>
              <a:buNone/>
            </a:pPr>
            <a:r>
              <a:rPr lang="en-US" dirty="0"/>
              <a:t>That </a:t>
            </a:r>
            <a:r>
              <a:rPr lang="en-US" dirty="0" err="1"/>
              <a:t>alogrithem</a:t>
            </a:r>
            <a:r>
              <a:rPr lang="en-US" dirty="0"/>
              <a:t> work better with medical </a:t>
            </a:r>
            <a:r>
              <a:rPr lang="en-US" dirty="0" err="1"/>
              <a:t>image,bacterial</a:t>
            </a:r>
            <a:r>
              <a:rPr lang="en-US" dirty="0"/>
              <a:t> images etc..</a:t>
            </a:r>
          </a:p>
          <a:p>
            <a:pPr marL="0" lvl="0" indent="0" algn="l" rtl="0">
              <a:spcBef>
                <a:spcPts val="0"/>
              </a:spcBef>
              <a:spcAft>
                <a:spcPts val="0"/>
              </a:spcAft>
              <a:buNone/>
            </a:pPr>
            <a:r>
              <a:rPr lang="en-US" dirty="0"/>
              <a:t> It was introduced by Olaf Ronneberger, Philipp Fischer, and Thomas </a:t>
            </a:r>
            <a:r>
              <a:rPr lang="en-US" dirty="0" err="1"/>
              <a:t>Brox</a:t>
            </a:r>
            <a:r>
              <a:rPr lang="en-US" dirty="0"/>
              <a:t> in 2015.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4045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we can see here in the first stage of </a:t>
            </a:r>
            <a:r>
              <a:rPr lang="en-US" dirty="0" err="1"/>
              <a:t>unet</a:t>
            </a:r>
            <a:r>
              <a:rPr lang="en-US" dirty="0"/>
              <a:t> we have the number 64</a:t>
            </a:r>
          </a:p>
          <a:p>
            <a:pPr marL="0" lvl="0" indent="0" algn="l" rtl="0">
              <a:spcBef>
                <a:spcPts val="0"/>
              </a:spcBef>
              <a:spcAft>
                <a:spcPts val="0"/>
              </a:spcAft>
              <a:buNone/>
            </a:pPr>
            <a:r>
              <a:rPr lang="en-US" dirty="0"/>
              <a:t> that mean this layer will compute 64  different map features.</a:t>
            </a:r>
          </a:p>
          <a:p>
            <a:pPr marL="0" lvl="0" indent="0" algn="l" rtl="0">
              <a:spcBef>
                <a:spcPts val="0"/>
              </a:spcBef>
              <a:spcAft>
                <a:spcPts val="0"/>
              </a:spcAft>
              <a:buNone/>
            </a:pPr>
            <a:r>
              <a:rPr lang="en-US" dirty="0"/>
              <a:t>The first block on encoder extract low level features for example corners, texture, gradients</a:t>
            </a:r>
            <a:br>
              <a:rPr lang="en-US" dirty="0"/>
            </a:br>
            <a:r>
              <a:rPr lang="en-US" dirty="0"/>
              <a:t>next step is max pool function </a:t>
            </a:r>
            <a:br>
              <a:rPr lang="en-US" dirty="0"/>
            </a:br>
            <a:r>
              <a:rPr lang="en-US" dirty="0"/>
              <a:t>in the second blocks we have input of 284*284 and we use 128 filters</a:t>
            </a:r>
          </a:p>
          <a:p>
            <a:pPr marL="0" lvl="0" indent="0" algn="l" rtl="0">
              <a:spcBef>
                <a:spcPts val="0"/>
              </a:spcBef>
              <a:spcAft>
                <a:spcPts val="0"/>
              </a:spcAft>
              <a:buNone/>
            </a:pPr>
            <a:r>
              <a:rPr lang="en-US" dirty="0"/>
              <a:t>And this filters </a:t>
            </a:r>
            <a:r>
              <a:rPr lang="en-US" dirty="0" err="1"/>
              <a:t>calss</a:t>
            </a:r>
            <a:r>
              <a:rPr lang="en-US" dirty="0"/>
              <a:t> high level </a:t>
            </a:r>
            <a:r>
              <a:rPr lang="en-US" dirty="0" err="1"/>
              <a:t>feture</a:t>
            </a:r>
            <a:r>
              <a:rPr lang="en-US" dirty="0"/>
              <a:t> for example roughness, smoothness </a:t>
            </a:r>
            <a:br>
              <a:rPr lang="en-US" dirty="0"/>
            </a:br>
            <a:br>
              <a:rPr lang="en-US" dirty="0"/>
            </a:br>
            <a:r>
              <a:rPr lang="en-US" dirty="0"/>
              <a:t>The number of times of block  varies from implementation to implementation</a:t>
            </a:r>
            <a:endParaRPr dirty="0"/>
          </a:p>
        </p:txBody>
      </p:sp>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032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decoder stage uses the outputs of each block from the same stage in the encoder in</a:t>
            </a:r>
          </a:p>
          <a:p>
            <a:pPr marL="0" lvl="0" indent="0" algn="l" rtl="0">
              <a:spcBef>
                <a:spcPts val="0"/>
              </a:spcBef>
              <a:spcAft>
                <a:spcPts val="0"/>
              </a:spcAft>
              <a:buNone/>
            </a:pPr>
            <a:r>
              <a:rPr lang="en-US" dirty="0"/>
              <a:t> order to recover critical information.</a:t>
            </a:r>
          </a:p>
          <a:p>
            <a:pPr marL="0" lvl="0" indent="0" algn="l" rtl="0">
              <a:spcBef>
                <a:spcPts val="0"/>
              </a:spcBef>
              <a:spcAft>
                <a:spcPts val="0"/>
              </a:spcAft>
              <a:buNone/>
            </a:pPr>
            <a:r>
              <a:rPr lang="en-US" dirty="0"/>
              <a:t>the combination of the encoder input and decoder input improve the accuracy of the output </a:t>
            </a:r>
          </a:p>
          <a:p>
            <a:pPr marL="0" lvl="0" indent="0" algn="l" rtl="0">
              <a:spcBef>
                <a:spcPts val="0"/>
              </a:spcBef>
              <a:spcAft>
                <a:spcPts val="0"/>
              </a:spcAft>
              <a:buNone/>
            </a:pPr>
            <a:r>
              <a:rPr lang="en-US" dirty="0"/>
              <a:t>2 segmentation map results are obtained where each pixel is assigned to one of two classes for example the</a:t>
            </a:r>
          </a:p>
          <a:p>
            <a:pPr marL="0" lvl="0" indent="0" algn="l" rtl="0">
              <a:spcBef>
                <a:spcPts val="0"/>
              </a:spcBef>
              <a:spcAft>
                <a:spcPts val="0"/>
              </a:spcAft>
              <a:buNone/>
            </a:pPr>
            <a:r>
              <a:rPr lang="en-US" dirty="0"/>
              <a:t> background and foreground  or in my case bacterial and background.</a:t>
            </a:r>
            <a:endParaRPr dirty="0"/>
          </a:p>
        </p:txBody>
      </p:sp>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4233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connections involve concatenating the feature maps from the encoder stage and decoder stage</a:t>
            </a:r>
          </a:p>
          <a:p>
            <a:pPr marL="0" lvl="0" indent="0" algn="l" rtl="0">
              <a:spcBef>
                <a:spcPts val="0"/>
              </a:spcBef>
              <a:spcAft>
                <a:spcPts val="0"/>
              </a:spcAft>
              <a:buNone/>
            </a:pPr>
            <a:r>
              <a:rPr lang="en-US" dirty="0"/>
              <a:t>And we capture both low-level and high-level information.</a:t>
            </a:r>
            <a:br>
              <a:rPr lang="en-US" dirty="0"/>
            </a:br>
            <a:r>
              <a:rPr lang="en-US" dirty="0"/>
              <a:t>the U-Net model returns a higher quality output because we keep information that could be lost</a:t>
            </a:r>
            <a:endParaRPr dirty="0"/>
          </a:p>
        </p:txBody>
      </p:sp>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3103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02" name="Google Shape;60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2" name="Google Shape;60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5271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91" name="Google Shape;59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Today there are thousands of types of bacteria, and the identification process is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becoming more difficult from moment to moment, in addition to</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this the professional and medical workforce is not able to cope with the work pressure,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therefore, a fast and efficient system is needed to help meet these needs.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
        <p:nvSpPr>
          <p:cNvPr id="149" name="Google Shape;14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vision is a system that will know how to classify all bacteria known to humans in over 95 percent.</a:t>
            </a:r>
            <a:br>
              <a:rPr lang="en-US" dirty="0"/>
            </a:br>
            <a:endParaRPr dirty="0"/>
          </a:p>
        </p:txBody>
      </p:sp>
      <p:sp>
        <p:nvSpPr>
          <p:cNvPr id="164" name="Google Shape;1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idea is a machine learning based system that uses the U-net architecture which is known for its ability to handle images with tiny objects</a:t>
            </a:r>
          </a:p>
          <a:p>
            <a:pPr algn="l"/>
            <a:r>
              <a:rPr lang="en-US" b="0" i="0" dirty="0">
                <a:solidFill>
                  <a:srgbClr val="BDC1C6"/>
                </a:solidFill>
                <a:effectLst/>
                <a:latin typeface="arial" panose="020B0604020202020204" pitchFamily="34" charset="0"/>
              </a:rPr>
              <a:t>In addition to this, the system will include an easy-to-use </a:t>
            </a:r>
            <a:r>
              <a:rPr lang="en-US" b="0" i="0" dirty="0" err="1">
                <a:solidFill>
                  <a:srgbClr val="BDC1C6"/>
                </a:solidFill>
                <a:effectLst/>
                <a:latin typeface="arial" panose="020B0604020202020204" pitchFamily="34" charset="0"/>
              </a:rPr>
              <a:t>gui</a:t>
            </a:r>
            <a:r>
              <a:rPr lang="en-US" b="0" i="0" dirty="0">
                <a:solidFill>
                  <a:srgbClr val="BDC1C6"/>
                </a:solidFill>
                <a:effectLst/>
                <a:latin typeface="arial" panose="020B0604020202020204" pitchFamily="34" charset="0"/>
              </a:rPr>
              <a:t> that includes a registration/login interface with privacy protection,</a:t>
            </a:r>
          </a:p>
          <a:p>
            <a:pPr algn="l"/>
            <a:r>
              <a:rPr lang="en-US" b="0" i="0" dirty="0" err="1">
                <a:solidFill>
                  <a:srgbClr val="BDC1C6"/>
                </a:solidFill>
                <a:effectLst/>
                <a:latin typeface="arial" panose="020B0604020202020204" pitchFamily="34" charset="0"/>
              </a:rPr>
              <a:t>fortheremore</a:t>
            </a:r>
            <a:r>
              <a:rPr lang="en-US" b="0" i="0" dirty="0">
                <a:solidFill>
                  <a:srgbClr val="BDC1C6"/>
                </a:solidFill>
                <a:effectLst/>
                <a:latin typeface="arial" panose="020B0604020202020204" pitchFamily="34" charset="0"/>
              </a:rPr>
              <a:t>, the user will have the option to read articles about new bacteria that have recently been discovered and a variety of other actions</a:t>
            </a:r>
          </a:p>
          <a:p>
            <a:r>
              <a:rPr lang="en-US" dirty="0"/>
              <a:t>Our request is to get a microscope picture and basically say what type of bacteria it is, what family it comes from and what are the ways to treat it</a:t>
            </a:r>
            <a:r>
              <a:rPr lang="en-US" b="0" i="0" dirty="0">
                <a:solidFill>
                  <a:srgbClr val="BDC1C6"/>
                </a:solidFill>
                <a:effectLst/>
                <a:latin typeface="arial" panose="020B0604020202020204" pitchFamily="34" charset="0"/>
              </a:rPr>
              <a:t>.</a:t>
            </a:r>
            <a:br>
              <a:rPr lang="en-US" b="0" i="0" dirty="0">
                <a:solidFill>
                  <a:srgbClr val="BDC1C6"/>
                </a:solidFill>
                <a:effectLst/>
                <a:latin typeface="arial" panose="020B0604020202020204" pitchFamily="34" charset="0"/>
              </a:rPr>
            </a:br>
            <a:endParaRPr dirty="0"/>
          </a:p>
        </p:txBody>
      </p:sp>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4000" b="0" i="0" dirty="0">
                <a:solidFill>
                  <a:srgbClr val="333333"/>
                </a:solidFill>
                <a:effectLst/>
                <a:latin typeface="Assistant" pitchFamily="2" charset="-79"/>
                <a:cs typeface="Assistant" pitchFamily="2" charset="-79"/>
              </a:rPr>
              <a:t>We will first study the subject in depth , fields like ..</a:t>
            </a:r>
          </a:p>
          <a:p>
            <a:pPr algn="l"/>
            <a:r>
              <a:rPr lang="en-US" sz="4000" b="0" i="0" baseline="0" dirty="0">
                <a:solidFill>
                  <a:srgbClr val="333333"/>
                </a:solidFill>
                <a:effectLst/>
                <a:latin typeface="Assistant" pitchFamily="2" charset="-79"/>
                <a:cs typeface="Assistant" pitchFamily="2" charset="-79"/>
              </a:rPr>
              <a:t>The second step is to collect the data set images of </a:t>
            </a:r>
            <a:r>
              <a:rPr lang="en-US" sz="2400" dirty="0">
                <a:ea typeface="Roboto"/>
                <a:cs typeface="+mj-cs"/>
                <a:sym typeface="Roboto"/>
              </a:rPr>
              <a:t>Bacterial Samples</a:t>
            </a:r>
          </a:p>
          <a:p>
            <a:pPr algn="l"/>
            <a:r>
              <a:rPr lang="en-US" sz="2400" baseline="0" dirty="0">
                <a:ea typeface="Roboto"/>
                <a:cs typeface="+mj-cs"/>
                <a:sym typeface="Roboto"/>
              </a:rPr>
              <a:t>Next step is   </a:t>
            </a:r>
            <a:r>
              <a:rPr lang="en-IN" sz="3200" b="1" dirty="0">
                <a:solidFill>
                  <a:srgbClr val="FFFFFF"/>
                </a:solidFill>
                <a:sym typeface="Fira Sans Extra Condensed Medium"/>
              </a:rPr>
              <a:t>Pre-processing  we will </a:t>
            </a:r>
            <a:r>
              <a:rPr lang="en-US" sz="2400" dirty="0">
                <a:ea typeface="Roboto"/>
                <a:cs typeface="Roboto"/>
                <a:sym typeface="Roboto"/>
              </a:rPr>
              <a:t>Organize the images with labels</a:t>
            </a:r>
          </a:p>
          <a:p>
            <a:pPr algn="l"/>
            <a:r>
              <a:rPr lang="en-US" sz="2400" baseline="0" dirty="0">
                <a:ea typeface="Roboto"/>
                <a:cs typeface="Roboto"/>
                <a:sym typeface="Roboto"/>
              </a:rPr>
              <a:t>In this step we will implements the front and back software include the U-net architecture </a:t>
            </a:r>
          </a:p>
          <a:p>
            <a:pPr algn="l"/>
            <a:r>
              <a:rPr lang="en-US" sz="2400" baseline="0" dirty="0">
                <a:ea typeface="Roboto"/>
                <a:cs typeface="Roboto"/>
                <a:sym typeface="Roboto"/>
              </a:rPr>
              <a:t>In last step we will test the software on the data set that’s we collect in second step.</a:t>
            </a:r>
            <a:endParaRPr lang="en-US" sz="2400" baseline="0" dirty="0"/>
          </a:p>
        </p:txBody>
      </p:sp>
      <p:sp>
        <p:nvSpPr>
          <p:cNvPr id="199" name="Google Shape;1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6" name="Google Shape;2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Read from the presentation</a:t>
            </a:r>
            <a:endParaRPr dirty="0"/>
          </a:p>
        </p:txBody>
      </p:sp>
      <p:sp>
        <p:nvSpPr>
          <p:cNvPr id="277" name="Google Shape;2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9.jpg"/><Relationship Id="rId7"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2.jpg"/><Relationship Id="rId11" Type="http://schemas.openxmlformats.org/officeDocument/2006/relationships/image" Target="../media/image3.jpg"/><Relationship Id="rId5" Type="http://schemas.openxmlformats.org/officeDocument/2006/relationships/image" Target="../media/image21.jpg"/><Relationship Id="rId10" Type="http://schemas.openxmlformats.org/officeDocument/2006/relationships/image" Target="../media/image2.jpg"/><Relationship Id="rId4" Type="http://schemas.openxmlformats.org/officeDocument/2006/relationships/image" Target="../media/image20.jpg"/><Relationship Id="rId9" Type="http://schemas.openxmlformats.org/officeDocument/2006/relationships/image" Target="../media/image24.jpg"/></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9.jpg"/><Relationship Id="rId7"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6.jpg"/><Relationship Id="rId11" Type="http://schemas.openxmlformats.org/officeDocument/2006/relationships/image" Target="../media/image3.jpg"/><Relationship Id="rId5" Type="http://schemas.openxmlformats.org/officeDocument/2006/relationships/image" Target="../media/image21.jpg"/><Relationship Id="rId10" Type="http://schemas.openxmlformats.org/officeDocument/2006/relationships/image" Target="../media/image2.jpg"/><Relationship Id="rId4" Type="http://schemas.openxmlformats.org/officeDocument/2006/relationships/image" Target="../media/image25.jpg"/><Relationship Id="rId9" Type="http://schemas.openxmlformats.org/officeDocument/2006/relationships/image" Target="../media/image27.jpg"/></Relationships>
</file>

<file path=ppt/slides/_rels/slide1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jpg"/><Relationship Id="rId4" Type="http://schemas.openxmlformats.org/officeDocument/2006/relationships/image" Target="../media/image29.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578387" y="4413677"/>
            <a:ext cx="9661170" cy="4911986"/>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6999" b="1" i="0" u="none" strike="noStrike" cap="none" dirty="0">
                <a:solidFill>
                  <a:srgbClr val="014E97"/>
                </a:solidFill>
                <a:latin typeface="Libre Baskerville"/>
                <a:ea typeface="Libre Baskerville"/>
                <a:cs typeface="Libre Baskerville"/>
                <a:sym typeface="Libre Baskerville"/>
              </a:rPr>
              <a:t>Bacti</a:t>
            </a:r>
            <a:r>
              <a:rPr lang="en-US" sz="6999" b="1" dirty="0">
                <a:solidFill>
                  <a:srgbClr val="014E97"/>
                </a:solidFill>
                <a:latin typeface="Libre Baskerville"/>
                <a:ea typeface="Libre Baskerville"/>
                <a:cs typeface="Libre Baskerville"/>
                <a:sym typeface="Libre Baskerville"/>
              </a:rPr>
              <a:t>Vision</a:t>
            </a:r>
          </a:p>
          <a:p>
            <a:pPr marL="0" marR="0" lvl="0" indent="0" algn="l" rtl="0">
              <a:lnSpc>
                <a:spcPct val="120002"/>
              </a:lnSpc>
              <a:spcBef>
                <a:spcPts val="0"/>
              </a:spcBef>
              <a:spcAft>
                <a:spcPts val="0"/>
              </a:spcAft>
              <a:buNone/>
            </a:pPr>
            <a:endParaRPr lang="en-US" sz="2800" b="1" dirty="0">
              <a:solidFill>
                <a:srgbClr val="014E97"/>
              </a:solidFill>
              <a:latin typeface="Libre Baskerville"/>
              <a:sym typeface="Libre Baskerville"/>
            </a:endParaRPr>
          </a:p>
          <a:p>
            <a:pPr marL="0" marR="0" lvl="0" indent="0" algn="l" rtl="0">
              <a:lnSpc>
                <a:spcPct val="120002"/>
              </a:lnSpc>
              <a:spcBef>
                <a:spcPts val="0"/>
              </a:spcBef>
              <a:spcAft>
                <a:spcPts val="0"/>
              </a:spcAft>
              <a:buNone/>
            </a:pPr>
            <a:r>
              <a:rPr lang="en-US" sz="2800" b="1" dirty="0">
                <a:solidFill>
                  <a:srgbClr val="014E97"/>
                </a:solidFill>
                <a:latin typeface="Libre Baskerville"/>
                <a:sym typeface="Libre Baskerville"/>
              </a:rPr>
              <a:t>R-8-23-2</a:t>
            </a:r>
          </a:p>
          <a:p>
            <a:pPr marL="0" marR="0" lvl="0" indent="0" algn="l" rtl="0">
              <a:lnSpc>
                <a:spcPct val="120002"/>
              </a:lnSpc>
              <a:spcBef>
                <a:spcPts val="0"/>
              </a:spcBef>
              <a:spcAft>
                <a:spcPts val="0"/>
              </a:spcAft>
              <a:buNone/>
            </a:pPr>
            <a:endParaRPr lang="en-US" sz="2800" b="1" dirty="0">
              <a:solidFill>
                <a:srgbClr val="014E97"/>
              </a:solidFill>
              <a:latin typeface="Libre Baskerville"/>
              <a:sym typeface="Libre Baskerville"/>
            </a:endParaRPr>
          </a:p>
          <a:p>
            <a:pPr marL="0" marR="0" lvl="0" indent="0" algn="l" rtl="0">
              <a:lnSpc>
                <a:spcPct val="120002"/>
              </a:lnSpc>
              <a:spcBef>
                <a:spcPts val="0"/>
              </a:spcBef>
              <a:spcAft>
                <a:spcPts val="0"/>
              </a:spcAft>
              <a:buNone/>
            </a:pPr>
            <a:r>
              <a:rPr lang="en-US" sz="2800" b="1" dirty="0">
                <a:solidFill>
                  <a:srgbClr val="014E97"/>
                </a:solidFill>
                <a:latin typeface="Libre Baskerville"/>
                <a:sym typeface="Libre Baskerville"/>
              </a:rPr>
              <a:t>Amit Shitrit       205725385</a:t>
            </a:r>
          </a:p>
          <a:p>
            <a:pPr marL="0" marR="0" lvl="0" indent="0" algn="l" rtl="0">
              <a:lnSpc>
                <a:spcPct val="120002"/>
              </a:lnSpc>
              <a:spcBef>
                <a:spcPts val="0"/>
              </a:spcBef>
              <a:spcAft>
                <a:spcPts val="0"/>
              </a:spcAft>
              <a:buNone/>
            </a:pPr>
            <a:r>
              <a:rPr lang="en-US" sz="2800" b="1" dirty="0">
                <a:solidFill>
                  <a:srgbClr val="014E97"/>
                </a:solidFill>
                <a:latin typeface="Libre Baskerville"/>
                <a:sym typeface="Libre Baskerville"/>
              </a:rPr>
              <a:t>Cyrine Salame 319009064</a:t>
            </a:r>
          </a:p>
          <a:p>
            <a:pPr marL="0" marR="0" lvl="0" indent="0" algn="l" rtl="0">
              <a:lnSpc>
                <a:spcPct val="120002"/>
              </a:lnSpc>
              <a:spcBef>
                <a:spcPts val="0"/>
              </a:spcBef>
              <a:spcAft>
                <a:spcPts val="0"/>
              </a:spcAft>
              <a:buNone/>
            </a:pPr>
            <a:endParaRPr lang="en-US" sz="2800" b="1" dirty="0">
              <a:solidFill>
                <a:srgbClr val="014E97"/>
              </a:solidFill>
              <a:latin typeface="Libre Baskerville"/>
              <a:sym typeface="Libre Baskerville"/>
            </a:endParaRPr>
          </a:p>
          <a:p>
            <a:pPr marL="0" marR="0" lvl="0" indent="0" algn="l" rtl="0">
              <a:lnSpc>
                <a:spcPct val="120002"/>
              </a:lnSpc>
              <a:spcBef>
                <a:spcPts val="0"/>
              </a:spcBef>
              <a:spcAft>
                <a:spcPts val="0"/>
              </a:spcAft>
              <a:buNone/>
            </a:pPr>
            <a:r>
              <a:rPr lang="en-US" sz="2800" b="1" dirty="0">
                <a:solidFill>
                  <a:srgbClr val="014E97"/>
                </a:solidFill>
                <a:latin typeface="Libre Baskerville"/>
                <a:sym typeface="Libre Baskerville"/>
              </a:rPr>
              <a:t>Supervisor: Zeev Frenkel</a:t>
            </a:r>
          </a:p>
        </p:txBody>
      </p:sp>
      <p:sp>
        <p:nvSpPr>
          <p:cNvPr id="85" name="Google Shape;85;p13"/>
          <p:cNvSpPr/>
          <p:nvPr/>
        </p:nvSpPr>
        <p:spPr>
          <a:xfrm>
            <a:off x="3780729" y="-1581711"/>
            <a:ext cx="6062893" cy="5148652"/>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014E97"/>
          </a:solidFill>
          <a:ln>
            <a:noFill/>
          </a:ln>
        </p:spPr>
      </p:sp>
      <p:sp>
        <p:nvSpPr>
          <p:cNvPr id="86" name="Google Shape;86;p13"/>
          <p:cNvSpPr/>
          <p:nvPr/>
        </p:nvSpPr>
        <p:spPr>
          <a:xfrm>
            <a:off x="14565718" y="4465570"/>
            <a:ext cx="5789843" cy="5014545"/>
          </a:xfrm>
          <a:custGeom>
            <a:avLst/>
            <a:gdLst/>
            <a:ahLst/>
            <a:cxnLst/>
            <a:rect l="l" t="t" r="r" b="b"/>
            <a:pathLst>
              <a:path w="6202680" h="5372100" extrusionOk="0">
                <a:moveTo>
                  <a:pt x="4652010" y="0"/>
                </a:moveTo>
                <a:lnTo>
                  <a:pt x="1550670" y="0"/>
                </a:lnTo>
                <a:lnTo>
                  <a:pt x="0" y="2686050"/>
                </a:lnTo>
                <a:lnTo>
                  <a:pt x="1550670" y="5372100"/>
                </a:lnTo>
                <a:lnTo>
                  <a:pt x="4652010" y="5372100"/>
                </a:lnTo>
                <a:lnTo>
                  <a:pt x="6202680" y="2686050"/>
                </a:lnTo>
                <a:lnTo>
                  <a:pt x="4652010" y="0"/>
                </a:lnTo>
                <a:close/>
              </a:path>
            </a:pathLst>
          </a:custGeom>
          <a:solidFill>
            <a:srgbClr val="2994E5"/>
          </a:solidFill>
          <a:ln>
            <a:noFill/>
          </a:ln>
        </p:spPr>
      </p:sp>
      <p:sp>
        <p:nvSpPr>
          <p:cNvPr id="87" name="Google Shape;87;p13"/>
          <p:cNvSpPr/>
          <p:nvPr/>
        </p:nvSpPr>
        <p:spPr>
          <a:xfrm>
            <a:off x="8323539" y="961337"/>
            <a:ext cx="7407672" cy="6414710"/>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dirty="0"/>
          </a:p>
        </p:txBody>
      </p:sp>
      <p:sp>
        <p:nvSpPr>
          <p:cNvPr id="88" name="Google Shape;88;p13"/>
          <p:cNvSpPr/>
          <p:nvPr/>
        </p:nvSpPr>
        <p:spPr>
          <a:xfrm>
            <a:off x="14179795" y="-2214740"/>
            <a:ext cx="7407672" cy="6414710"/>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p>
      <p:sp>
        <p:nvSpPr>
          <p:cNvPr id="89" name="Google Shape;89;p13"/>
          <p:cNvSpPr/>
          <p:nvPr/>
        </p:nvSpPr>
        <p:spPr>
          <a:xfrm>
            <a:off x="8292206" y="-5678257"/>
            <a:ext cx="7428341" cy="6433636"/>
          </a:xfrm>
          <a:custGeom>
            <a:avLst/>
            <a:gdLst/>
            <a:ahLst/>
            <a:cxnLst/>
            <a:rect l="l" t="t" r="r" b="b"/>
            <a:pathLst>
              <a:path w="6202680" h="5372100" extrusionOk="0">
                <a:moveTo>
                  <a:pt x="4652010" y="0"/>
                </a:moveTo>
                <a:lnTo>
                  <a:pt x="1550670" y="0"/>
                </a:lnTo>
                <a:lnTo>
                  <a:pt x="0" y="2686050"/>
                </a:lnTo>
                <a:lnTo>
                  <a:pt x="1550670" y="5372100"/>
                </a:lnTo>
                <a:lnTo>
                  <a:pt x="4652010" y="5372100"/>
                </a:lnTo>
                <a:lnTo>
                  <a:pt x="6202680" y="2686050"/>
                </a:lnTo>
                <a:lnTo>
                  <a:pt x="4652010" y="0"/>
                </a:lnTo>
                <a:close/>
              </a:path>
            </a:pathLst>
          </a:custGeom>
          <a:solidFill>
            <a:srgbClr val="2994E5"/>
          </a:solidFill>
          <a:ln>
            <a:noFill/>
          </a:ln>
        </p:spPr>
      </p:sp>
      <p:cxnSp>
        <p:nvCxnSpPr>
          <p:cNvPr id="90" name="Google Shape;90;p13"/>
          <p:cNvCxnSpPr>
            <a:cxnSpLocks/>
          </p:cNvCxnSpPr>
          <p:nvPr/>
        </p:nvCxnSpPr>
        <p:spPr>
          <a:xfrm>
            <a:off x="-2194560" y="4307764"/>
            <a:ext cx="10243005" cy="14781"/>
          </a:xfrm>
          <a:prstGeom prst="straightConnector1">
            <a:avLst/>
          </a:prstGeom>
          <a:noFill/>
          <a:ln w="38100" cap="flat" cmpd="sng">
            <a:solidFill>
              <a:srgbClr val="014E97"/>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5"/>
          <p:cNvSpPr/>
          <p:nvPr/>
        </p:nvSpPr>
        <p:spPr>
          <a:xfrm>
            <a:off x="14698237" y="3554290"/>
            <a:ext cx="4482816" cy="3882118"/>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014E97"/>
          </a:solidFill>
          <a:ln w="12700" cap="flat" cmpd="sng">
            <a:solidFill>
              <a:srgbClr val="000000"/>
            </a:solidFill>
            <a:prstDash val="solid"/>
            <a:round/>
            <a:headEnd type="none" w="sm" len="sm"/>
            <a:tailEnd type="none" w="sm" len="sm"/>
          </a:ln>
        </p:spPr>
      </p:sp>
      <p:sp>
        <p:nvSpPr>
          <p:cNvPr id="280" name="Google Shape;280;p25"/>
          <p:cNvSpPr/>
          <p:nvPr/>
        </p:nvSpPr>
        <p:spPr>
          <a:xfrm>
            <a:off x="9461236" y="0"/>
            <a:ext cx="6058164" cy="524637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014E97"/>
          </a:solidFill>
          <a:ln w="12700" cap="flat" cmpd="sng">
            <a:solidFill>
              <a:srgbClr val="000000"/>
            </a:solidFill>
            <a:prstDash val="solid"/>
            <a:round/>
            <a:headEnd type="none" w="sm" len="sm"/>
            <a:tailEnd type="none" w="sm" len="sm"/>
          </a:ln>
        </p:spPr>
      </p:sp>
      <p:sp>
        <p:nvSpPr>
          <p:cNvPr id="281" name="Google Shape;281;p25"/>
          <p:cNvSpPr/>
          <p:nvPr/>
        </p:nvSpPr>
        <p:spPr>
          <a:xfrm>
            <a:off x="9364695" y="0"/>
            <a:ext cx="6058164" cy="524637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sp>
        <p:nvSpPr>
          <p:cNvPr id="282" name="Google Shape;282;p25"/>
          <p:cNvSpPr txBox="1"/>
          <p:nvPr/>
        </p:nvSpPr>
        <p:spPr>
          <a:xfrm>
            <a:off x="181737" y="698675"/>
            <a:ext cx="6792574"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b="1" i="0" u="none" strike="noStrike" cap="none" dirty="0">
                <a:solidFill>
                  <a:srgbClr val="014E97"/>
                </a:solidFill>
                <a:latin typeface="Libre Baskerville" panose="02000000000000000000" pitchFamily="2" charset="0"/>
                <a:ea typeface="Libre Baskerville"/>
                <a:cs typeface="Libre Baskerville"/>
                <a:sym typeface="Libre Baskerville"/>
              </a:rPr>
              <a:t>Colony Of Bacterial</a:t>
            </a:r>
            <a:endParaRPr sz="4800" b="1" dirty="0">
              <a:latin typeface="Libre Baskerville" panose="02000000000000000000" pitchFamily="2" charset="0"/>
            </a:endParaRPr>
          </a:p>
        </p:txBody>
      </p:sp>
      <p:sp>
        <p:nvSpPr>
          <p:cNvPr id="285" name="Google Shape;285;p25"/>
          <p:cNvSpPr/>
          <p:nvPr/>
        </p:nvSpPr>
        <p:spPr>
          <a:xfrm rot="16200000">
            <a:off x="3425649" y="-1329908"/>
            <a:ext cx="1937185" cy="8789980"/>
          </a:xfrm>
          <a:custGeom>
            <a:avLst/>
            <a:gdLst/>
            <a:ahLst/>
            <a:cxnLst/>
            <a:rect l="l" t="t" r="r" b="b"/>
            <a:pathLst>
              <a:path w="322751" h="828956" extrusionOk="0">
                <a:moveTo>
                  <a:pt x="322751" y="0"/>
                </a:moveTo>
                <a:lnTo>
                  <a:pt x="322751" y="714656"/>
                </a:lnTo>
                <a:lnTo>
                  <a:pt x="161376" y="828956"/>
                </a:lnTo>
                <a:lnTo>
                  <a:pt x="0" y="714656"/>
                </a:lnTo>
                <a:lnTo>
                  <a:pt x="0" y="0"/>
                </a:lnTo>
                <a:lnTo>
                  <a:pt x="322751" y="0"/>
                </a:lnTo>
                <a:close/>
              </a:path>
            </a:pathLst>
          </a:custGeom>
          <a:solidFill>
            <a:srgbClr val="014E97"/>
          </a:solidFill>
          <a:ln>
            <a:noFill/>
          </a:ln>
        </p:spPr>
      </p:sp>
      <p:sp>
        <p:nvSpPr>
          <p:cNvPr id="287" name="Google Shape;287;p25"/>
          <p:cNvSpPr txBox="1"/>
          <p:nvPr/>
        </p:nvSpPr>
        <p:spPr>
          <a:xfrm>
            <a:off x="181737" y="2552126"/>
            <a:ext cx="7878447" cy="1221104"/>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300" dirty="0">
                <a:solidFill>
                  <a:schemeClr val="bg1"/>
                </a:solidFill>
                <a:latin typeface="Libre Baskerville" panose="02000000000000000000" pitchFamily="2" charset="0"/>
              </a:rPr>
              <a:t>A</a:t>
            </a:r>
            <a:r>
              <a:rPr lang="en-US" sz="2300" b="0" i="0" dirty="0">
                <a:solidFill>
                  <a:schemeClr val="bg1"/>
                </a:solidFill>
                <a:effectLst/>
                <a:latin typeface="Libre Baskerville" panose="02000000000000000000" pitchFamily="2" charset="0"/>
              </a:rPr>
              <a:t>llows researchers to study their growth characteristics, such as colony size,</a:t>
            </a:r>
          </a:p>
          <a:p>
            <a:pPr marL="0" marR="0" lvl="0" indent="0" algn="l" rtl="0">
              <a:lnSpc>
                <a:spcPct val="115000"/>
              </a:lnSpc>
              <a:spcBef>
                <a:spcPts val="0"/>
              </a:spcBef>
              <a:spcAft>
                <a:spcPts val="0"/>
              </a:spcAft>
              <a:buNone/>
            </a:pPr>
            <a:r>
              <a:rPr lang="en-US" sz="2300" b="0" i="0" dirty="0">
                <a:solidFill>
                  <a:schemeClr val="bg1"/>
                </a:solidFill>
                <a:effectLst/>
                <a:latin typeface="Libre Baskerville" panose="02000000000000000000" pitchFamily="2" charset="0"/>
              </a:rPr>
              <a:t> shape, and color.</a:t>
            </a:r>
            <a:endParaRPr sz="2300" dirty="0">
              <a:solidFill>
                <a:schemeClr val="bg1"/>
              </a:solidFill>
              <a:latin typeface="Libre Baskerville" panose="02000000000000000000" pitchFamily="2" charset="0"/>
            </a:endParaRPr>
          </a:p>
        </p:txBody>
      </p:sp>
      <p:sp>
        <p:nvSpPr>
          <p:cNvPr id="288" name="Google Shape;288;p25"/>
          <p:cNvSpPr/>
          <p:nvPr/>
        </p:nvSpPr>
        <p:spPr>
          <a:xfrm>
            <a:off x="10163575" y="5675247"/>
            <a:ext cx="5148043" cy="4458205"/>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014E97"/>
          </a:solidFill>
          <a:ln w="12700" cap="flat" cmpd="sng">
            <a:solidFill>
              <a:srgbClr val="000000"/>
            </a:solidFill>
            <a:prstDash val="solid"/>
            <a:round/>
            <a:headEnd type="none" w="sm" len="sm"/>
            <a:tailEnd type="none" w="sm" len="sm"/>
          </a:ln>
        </p:spPr>
      </p:sp>
      <p:sp>
        <p:nvSpPr>
          <p:cNvPr id="289" name="Google Shape;289;p25"/>
          <p:cNvSpPr/>
          <p:nvPr/>
        </p:nvSpPr>
        <p:spPr>
          <a:xfrm>
            <a:off x="14565751" y="3554290"/>
            <a:ext cx="4482816" cy="3882118"/>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p>
      <p:sp>
        <p:nvSpPr>
          <p:cNvPr id="290" name="Google Shape;290;p25"/>
          <p:cNvSpPr/>
          <p:nvPr/>
        </p:nvSpPr>
        <p:spPr>
          <a:xfrm>
            <a:off x="10105278" y="5675247"/>
            <a:ext cx="5148043" cy="4458205"/>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sp>
      <p:sp>
        <p:nvSpPr>
          <p:cNvPr id="2" name="Google Shape;285;p25">
            <a:extLst>
              <a:ext uri="{FF2B5EF4-FFF2-40B4-BE49-F238E27FC236}">
                <a16:creationId xmlns:a16="http://schemas.microsoft.com/office/drawing/2014/main" id="{DA675F78-7F9C-30D5-BF45-7A285610B14F}"/>
              </a:ext>
            </a:extLst>
          </p:cNvPr>
          <p:cNvSpPr/>
          <p:nvPr/>
        </p:nvSpPr>
        <p:spPr>
          <a:xfrm rot="16200000">
            <a:off x="3423663" y="1013285"/>
            <a:ext cx="1937185" cy="8789980"/>
          </a:xfrm>
          <a:custGeom>
            <a:avLst/>
            <a:gdLst/>
            <a:ahLst/>
            <a:cxnLst/>
            <a:rect l="l" t="t" r="r" b="b"/>
            <a:pathLst>
              <a:path w="322751" h="828956" extrusionOk="0">
                <a:moveTo>
                  <a:pt x="322751" y="0"/>
                </a:moveTo>
                <a:lnTo>
                  <a:pt x="322751" y="714656"/>
                </a:lnTo>
                <a:lnTo>
                  <a:pt x="161376" y="828956"/>
                </a:lnTo>
                <a:lnTo>
                  <a:pt x="0" y="714656"/>
                </a:lnTo>
                <a:lnTo>
                  <a:pt x="0" y="0"/>
                </a:lnTo>
                <a:lnTo>
                  <a:pt x="322751" y="0"/>
                </a:lnTo>
                <a:close/>
              </a:path>
            </a:pathLst>
          </a:custGeom>
          <a:solidFill>
            <a:srgbClr val="014E97"/>
          </a:solidFill>
          <a:ln>
            <a:noFill/>
          </a:ln>
        </p:spPr>
      </p:sp>
      <p:sp>
        <p:nvSpPr>
          <p:cNvPr id="3" name="Google Shape;287;p25">
            <a:extLst>
              <a:ext uri="{FF2B5EF4-FFF2-40B4-BE49-F238E27FC236}">
                <a16:creationId xmlns:a16="http://schemas.microsoft.com/office/drawing/2014/main" id="{A31622F6-F3C6-BE8C-23DD-E53EEDD3C5ED}"/>
              </a:ext>
            </a:extLst>
          </p:cNvPr>
          <p:cNvSpPr txBox="1"/>
          <p:nvPr/>
        </p:nvSpPr>
        <p:spPr>
          <a:xfrm>
            <a:off x="98126" y="4839335"/>
            <a:ext cx="7878447" cy="814069"/>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300" dirty="0">
                <a:solidFill>
                  <a:schemeClr val="bg1"/>
                </a:solidFill>
                <a:latin typeface="Libre Baskerville" panose="02000000000000000000" pitchFamily="2" charset="0"/>
              </a:rPr>
              <a:t>provides a macroscopic view of bacterial growth patterns. </a:t>
            </a:r>
            <a:endParaRPr sz="2300" dirty="0">
              <a:solidFill>
                <a:schemeClr val="bg1"/>
              </a:solidFill>
              <a:latin typeface="Libre Baskerville" panose="02000000000000000000" pitchFamily="2" charset="0"/>
            </a:endParaRPr>
          </a:p>
        </p:txBody>
      </p:sp>
      <p:sp>
        <p:nvSpPr>
          <p:cNvPr id="4" name="Google Shape;285;p25">
            <a:extLst>
              <a:ext uri="{FF2B5EF4-FFF2-40B4-BE49-F238E27FC236}">
                <a16:creationId xmlns:a16="http://schemas.microsoft.com/office/drawing/2014/main" id="{68EE78DF-CD42-5BC2-591A-5FD2399D7A77}"/>
              </a:ext>
            </a:extLst>
          </p:cNvPr>
          <p:cNvSpPr/>
          <p:nvPr/>
        </p:nvSpPr>
        <p:spPr>
          <a:xfrm rot="16200000">
            <a:off x="3423662" y="3339884"/>
            <a:ext cx="1937185" cy="8789980"/>
          </a:xfrm>
          <a:custGeom>
            <a:avLst/>
            <a:gdLst/>
            <a:ahLst/>
            <a:cxnLst/>
            <a:rect l="l" t="t" r="r" b="b"/>
            <a:pathLst>
              <a:path w="322751" h="828956" extrusionOk="0">
                <a:moveTo>
                  <a:pt x="322751" y="0"/>
                </a:moveTo>
                <a:lnTo>
                  <a:pt x="322751" y="714656"/>
                </a:lnTo>
                <a:lnTo>
                  <a:pt x="161376" y="828956"/>
                </a:lnTo>
                <a:lnTo>
                  <a:pt x="0" y="714656"/>
                </a:lnTo>
                <a:lnTo>
                  <a:pt x="0" y="0"/>
                </a:lnTo>
                <a:lnTo>
                  <a:pt x="322751" y="0"/>
                </a:lnTo>
                <a:close/>
              </a:path>
            </a:pathLst>
          </a:custGeom>
          <a:solidFill>
            <a:srgbClr val="014E97"/>
          </a:solidFill>
          <a:ln>
            <a:noFill/>
          </a:ln>
        </p:spPr>
      </p:sp>
      <p:sp>
        <p:nvSpPr>
          <p:cNvPr id="5" name="Google Shape;287;p25">
            <a:extLst>
              <a:ext uri="{FF2B5EF4-FFF2-40B4-BE49-F238E27FC236}">
                <a16:creationId xmlns:a16="http://schemas.microsoft.com/office/drawing/2014/main" id="{28B9E9AC-853A-6D8D-35FC-CB09BFE8DB2D}"/>
              </a:ext>
            </a:extLst>
          </p:cNvPr>
          <p:cNvSpPr txBox="1"/>
          <p:nvPr/>
        </p:nvSpPr>
        <p:spPr>
          <a:xfrm>
            <a:off x="79281" y="7090280"/>
            <a:ext cx="7878447" cy="1221104"/>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300" dirty="0">
                <a:solidFill>
                  <a:schemeClr val="bg1"/>
                </a:solidFill>
                <a:latin typeface="Libre Baskerville" panose="02000000000000000000" pitchFamily="2" charset="0"/>
              </a:rPr>
              <a:t>By counting the density of the colony, it is possible to estimate the size of the sample we will have to select to optimize the accuracy percentages.</a:t>
            </a:r>
            <a:endParaRPr sz="2300" dirty="0">
              <a:solidFill>
                <a:schemeClr val="bg1"/>
              </a:solidFill>
              <a:latin typeface="Libre Baskerville" panose="02000000000000000000" pitchFamily="2" charset="0"/>
            </a:endParaRPr>
          </a:p>
        </p:txBody>
      </p:sp>
    </p:spTree>
    <p:extLst>
      <p:ext uri="{BB962C8B-B14F-4D97-AF65-F5344CB8AC3E}">
        <p14:creationId xmlns:p14="http://schemas.microsoft.com/office/powerpoint/2010/main" val="1124620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294"/>
        <p:cNvGrpSpPr/>
        <p:nvPr/>
      </p:nvGrpSpPr>
      <p:grpSpPr>
        <a:xfrm>
          <a:off x="0" y="0"/>
          <a:ext cx="0" cy="0"/>
          <a:chOff x="0" y="0"/>
          <a:chExt cx="0" cy="0"/>
        </a:xfrm>
      </p:grpSpPr>
      <p:sp>
        <p:nvSpPr>
          <p:cNvPr id="296" name="Google Shape;296;p26"/>
          <p:cNvSpPr txBox="1"/>
          <p:nvPr/>
        </p:nvSpPr>
        <p:spPr>
          <a:xfrm>
            <a:off x="1495360" y="9333469"/>
            <a:ext cx="15297280" cy="6463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500" b="0" i="0" u="none" strike="noStrike" cap="none" dirty="0">
                <a:solidFill>
                  <a:srgbClr val="FFFFFF"/>
                </a:solidFill>
                <a:latin typeface="Libre Baskerville" panose="02000000000000000000" pitchFamily="2" charset="0"/>
                <a:ea typeface="Libre Franklin Light"/>
                <a:cs typeface="Libre Franklin Light"/>
                <a:sym typeface="Libre Franklin Light"/>
              </a:rPr>
              <a:t>a picture is worth a thousand words</a:t>
            </a:r>
            <a:endParaRPr dirty="0">
              <a:latin typeface="Libre Baskerville" panose="02000000000000000000" pitchFamily="2" charset="0"/>
            </a:endParaRPr>
          </a:p>
        </p:txBody>
      </p:sp>
      <p:sp>
        <p:nvSpPr>
          <p:cNvPr id="297" name="Google Shape;297;p26"/>
          <p:cNvSpPr/>
          <p:nvPr/>
        </p:nvSpPr>
        <p:spPr>
          <a:xfrm>
            <a:off x="-427906" y="-382448"/>
            <a:ext cx="2329017" cy="2016929"/>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2994E5"/>
          </a:solidFill>
          <a:ln>
            <a:noFill/>
          </a:ln>
        </p:spPr>
      </p:sp>
      <p:sp>
        <p:nvSpPr>
          <p:cNvPr id="298" name="Google Shape;298;p26"/>
          <p:cNvSpPr/>
          <p:nvPr/>
        </p:nvSpPr>
        <p:spPr>
          <a:xfrm>
            <a:off x="-40266" y="1942876"/>
            <a:ext cx="1941377" cy="1681232"/>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2994E5"/>
          </a:solidFill>
          <a:ln>
            <a:noFill/>
          </a:ln>
        </p:spPr>
      </p:sp>
      <p:sp>
        <p:nvSpPr>
          <p:cNvPr id="299" name="Google Shape;299;p26"/>
          <p:cNvSpPr/>
          <p:nvPr/>
        </p:nvSpPr>
        <p:spPr>
          <a:xfrm>
            <a:off x="1515702" y="970228"/>
            <a:ext cx="1534070" cy="1328505"/>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2994E5"/>
          </a:solidFill>
          <a:ln>
            <a:noFill/>
          </a:ln>
        </p:spPr>
      </p:sp>
      <p:cxnSp>
        <p:nvCxnSpPr>
          <p:cNvPr id="300" name="Google Shape;300;p26"/>
          <p:cNvCxnSpPr/>
          <p:nvPr/>
        </p:nvCxnSpPr>
        <p:spPr>
          <a:xfrm>
            <a:off x="-79735" y="9700102"/>
            <a:ext cx="4724944" cy="0"/>
          </a:xfrm>
          <a:prstGeom prst="straightConnector1">
            <a:avLst/>
          </a:prstGeom>
          <a:noFill/>
          <a:ln w="38100" cap="flat" cmpd="sng">
            <a:solidFill>
              <a:srgbClr val="FFFFFF"/>
            </a:solidFill>
            <a:prstDash val="solid"/>
            <a:round/>
            <a:headEnd type="none" w="sm" len="sm"/>
            <a:tailEnd type="none" w="sm" len="sm"/>
          </a:ln>
        </p:spPr>
      </p:cxnSp>
      <p:cxnSp>
        <p:nvCxnSpPr>
          <p:cNvPr id="301" name="Google Shape;301;p26"/>
          <p:cNvCxnSpPr/>
          <p:nvPr/>
        </p:nvCxnSpPr>
        <p:spPr>
          <a:xfrm>
            <a:off x="13563056" y="9616282"/>
            <a:ext cx="4724944" cy="0"/>
          </a:xfrm>
          <a:prstGeom prst="straightConnector1">
            <a:avLst/>
          </a:prstGeom>
          <a:noFill/>
          <a:ln w="38100" cap="flat" cmpd="sng">
            <a:solidFill>
              <a:srgbClr val="FFFFFF"/>
            </a:solidFill>
            <a:prstDash val="solid"/>
            <a:round/>
            <a:headEnd type="none" w="sm" len="sm"/>
            <a:tailEnd type="none" w="sm" len="sm"/>
          </a:ln>
        </p:spPr>
      </p:cxnSp>
      <p:sp>
        <p:nvSpPr>
          <p:cNvPr id="11" name="Google Shape;297;p26">
            <a:extLst>
              <a:ext uri="{FF2B5EF4-FFF2-40B4-BE49-F238E27FC236}">
                <a16:creationId xmlns:a16="http://schemas.microsoft.com/office/drawing/2014/main" id="{24D0CB98-894D-9AA2-98E3-664CCEE60855}"/>
              </a:ext>
            </a:extLst>
          </p:cNvPr>
          <p:cNvSpPr/>
          <p:nvPr/>
        </p:nvSpPr>
        <p:spPr>
          <a:xfrm>
            <a:off x="9735723" y="2001114"/>
            <a:ext cx="8552277" cy="6684398"/>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sp>
        <p:nvSpPr>
          <p:cNvPr id="12" name="Google Shape;297;p26">
            <a:extLst>
              <a:ext uri="{FF2B5EF4-FFF2-40B4-BE49-F238E27FC236}">
                <a16:creationId xmlns:a16="http://schemas.microsoft.com/office/drawing/2014/main" id="{FB1266D5-8CF4-39BC-5F13-C38EAFD56F71}"/>
              </a:ext>
            </a:extLst>
          </p:cNvPr>
          <p:cNvSpPr/>
          <p:nvPr/>
        </p:nvSpPr>
        <p:spPr>
          <a:xfrm>
            <a:off x="835991" y="2001114"/>
            <a:ext cx="8552277" cy="6684398"/>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p>
      <p:sp>
        <p:nvSpPr>
          <p:cNvPr id="13" name="Google Shape;296;p26">
            <a:extLst>
              <a:ext uri="{FF2B5EF4-FFF2-40B4-BE49-F238E27FC236}">
                <a16:creationId xmlns:a16="http://schemas.microsoft.com/office/drawing/2014/main" id="{B9F747E8-6970-38C1-C076-26E0C468B227}"/>
              </a:ext>
            </a:extLst>
          </p:cNvPr>
          <p:cNvSpPr txBox="1"/>
          <p:nvPr/>
        </p:nvSpPr>
        <p:spPr>
          <a:xfrm>
            <a:off x="1038160" y="354553"/>
            <a:ext cx="15297280" cy="6463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500" b="0" i="0" u="none" strike="noStrike" cap="none" dirty="0">
                <a:solidFill>
                  <a:srgbClr val="FFFFFF"/>
                </a:solidFill>
                <a:latin typeface="Libre Baskerville" panose="02000000000000000000" pitchFamily="2" charset="0"/>
                <a:ea typeface="Libre Franklin Light"/>
                <a:cs typeface="Libre Franklin Light"/>
                <a:sym typeface="Libre Franklin Light"/>
              </a:rPr>
              <a:t>a </a:t>
            </a:r>
            <a:r>
              <a:rPr lang="en-US" sz="3500" dirty="0">
                <a:solidFill>
                  <a:srgbClr val="FFFFFF"/>
                </a:solidFill>
                <a:latin typeface="Libre Baskerville" panose="02000000000000000000" pitchFamily="2" charset="0"/>
                <a:ea typeface="Libre Franklin Light"/>
                <a:cs typeface="Libre Franklin Light"/>
                <a:sym typeface="Libre Franklin Light"/>
              </a:rPr>
              <a:t>colony of bacteria </a:t>
            </a:r>
            <a:endParaRPr dirty="0">
              <a:latin typeface="Libre Baskerville" panose="020000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305"/>
        <p:cNvGrpSpPr/>
        <p:nvPr/>
      </p:nvGrpSpPr>
      <p:grpSpPr>
        <a:xfrm>
          <a:off x="0" y="0"/>
          <a:ext cx="0" cy="0"/>
          <a:chOff x="0" y="0"/>
          <a:chExt cx="0" cy="0"/>
        </a:xfrm>
      </p:grpSpPr>
      <p:pic>
        <p:nvPicPr>
          <p:cNvPr id="306" name="Google Shape;306;p27"/>
          <p:cNvPicPr preferRelativeResize="0"/>
          <p:nvPr/>
        </p:nvPicPr>
        <p:blipFill rotWithShape="1">
          <a:blip r:embed="rId3">
            <a:alphaModFix amt="70000"/>
          </a:blip>
          <a:srcRect t="7865" b="7865"/>
          <a:stretch/>
        </p:blipFill>
        <p:spPr>
          <a:xfrm>
            <a:off x="0" y="-1"/>
            <a:ext cx="18288000" cy="10287000"/>
          </a:xfrm>
          <a:prstGeom prst="rect">
            <a:avLst/>
          </a:prstGeom>
          <a:noFill/>
          <a:ln>
            <a:noFill/>
          </a:ln>
        </p:spPr>
      </p:pic>
      <p:grpSp>
        <p:nvGrpSpPr>
          <p:cNvPr id="307" name="Google Shape;307;p27"/>
          <p:cNvGrpSpPr/>
          <p:nvPr/>
        </p:nvGrpSpPr>
        <p:grpSpPr>
          <a:xfrm>
            <a:off x="8635921" y="-1304429"/>
            <a:ext cx="13205359" cy="12122106"/>
            <a:chOff x="0" y="-47625"/>
            <a:chExt cx="812800" cy="746125"/>
          </a:xfrm>
        </p:grpSpPr>
        <p:sp>
          <p:nvSpPr>
            <p:cNvPr id="308" name="Google Shape;308;p27"/>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14E97"/>
            </a:solidFill>
            <a:ln>
              <a:noFill/>
            </a:ln>
          </p:spPr>
        </p:sp>
        <p:sp>
          <p:nvSpPr>
            <p:cNvPr id="309" name="Google Shape;309;p27"/>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grpSp>
        <p:nvGrpSpPr>
          <p:cNvPr id="310" name="Google Shape;310;p27"/>
          <p:cNvGrpSpPr/>
          <p:nvPr/>
        </p:nvGrpSpPr>
        <p:grpSpPr>
          <a:xfrm>
            <a:off x="8635921" y="737892"/>
            <a:ext cx="9278105" cy="9821757"/>
            <a:chOff x="0" y="-47625"/>
            <a:chExt cx="812800" cy="860425"/>
          </a:xfrm>
        </p:grpSpPr>
        <p:sp>
          <p:nvSpPr>
            <p:cNvPr id="311" name="Google Shape;311;p27"/>
            <p:cNvSpPr/>
            <p:nvPr/>
          </p:nvSpPr>
          <p:spPr>
            <a:xfrm>
              <a:off x="0" y="0"/>
              <a:ext cx="812800" cy="201573"/>
            </a:xfrm>
            <a:custGeom>
              <a:avLst/>
              <a:gdLst/>
              <a:ahLst/>
              <a:cxnLst/>
              <a:rect l="l" t="t" r="r" b="b"/>
              <a:pathLst>
                <a:path w="812800" h="201573" extrusionOk="0">
                  <a:moveTo>
                    <a:pt x="0" y="0"/>
                  </a:moveTo>
                  <a:lnTo>
                    <a:pt x="812800" y="0"/>
                  </a:lnTo>
                  <a:lnTo>
                    <a:pt x="812800" y="201573"/>
                  </a:lnTo>
                  <a:lnTo>
                    <a:pt x="0" y="201573"/>
                  </a:lnTo>
                  <a:close/>
                </a:path>
              </a:pathLst>
            </a:custGeom>
            <a:solidFill>
              <a:srgbClr val="2994E5"/>
            </a:solidFill>
            <a:ln>
              <a:noFill/>
            </a:ln>
          </p:spPr>
        </p:sp>
        <p:sp>
          <p:nvSpPr>
            <p:cNvPr id="312" name="Google Shape;312;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Libre Baskerville" panose="02000000000000000000" pitchFamily="2" charset="0"/>
                <a:ea typeface="Calibri"/>
                <a:cs typeface="Calibri"/>
                <a:sym typeface="Calibri"/>
              </a:endParaRPr>
            </a:p>
          </p:txBody>
        </p:sp>
      </p:grpSp>
      <p:sp>
        <p:nvSpPr>
          <p:cNvPr id="313" name="Google Shape;313;p27"/>
          <p:cNvSpPr txBox="1"/>
          <p:nvPr/>
        </p:nvSpPr>
        <p:spPr>
          <a:xfrm>
            <a:off x="388533" y="196495"/>
            <a:ext cx="6828900" cy="1015534"/>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499" b="0" i="0" u="none" strike="noStrike" cap="none" dirty="0">
                <a:solidFill>
                  <a:srgbClr val="FFFFFF"/>
                </a:solidFill>
                <a:latin typeface="Libre Baskerville" panose="02000000000000000000" pitchFamily="2" charset="0"/>
                <a:ea typeface="Libre Baskerville"/>
                <a:cs typeface="Libre Baskerville"/>
                <a:sym typeface="Libre Baskerville"/>
              </a:rPr>
              <a:t>Identify Methods</a:t>
            </a:r>
            <a:endParaRPr dirty="0">
              <a:latin typeface="Libre Baskerville" panose="02000000000000000000" pitchFamily="2" charset="0"/>
            </a:endParaRPr>
          </a:p>
        </p:txBody>
      </p:sp>
      <p:sp>
        <p:nvSpPr>
          <p:cNvPr id="314" name="Google Shape;314;p27"/>
          <p:cNvSpPr txBox="1"/>
          <p:nvPr/>
        </p:nvSpPr>
        <p:spPr>
          <a:xfrm>
            <a:off x="8948694" y="1917313"/>
            <a:ext cx="4026419" cy="118186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Phenotypic Method</a:t>
            </a:r>
            <a:endParaRPr dirty="0">
              <a:latin typeface="Libre Baskerville" panose="02000000000000000000" pitchFamily="2" charset="0"/>
            </a:endParaRPr>
          </a:p>
        </p:txBody>
      </p:sp>
      <p:sp>
        <p:nvSpPr>
          <p:cNvPr id="315" name="Google Shape;315;p27"/>
          <p:cNvSpPr txBox="1"/>
          <p:nvPr/>
        </p:nvSpPr>
        <p:spPr>
          <a:xfrm>
            <a:off x="12140192" y="1539585"/>
            <a:ext cx="5096247" cy="1809726"/>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800" dirty="0">
                <a:solidFill>
                  <a:srgbClr val="FFFFFF"/>
                </a:solidFill>
                <a:latin typeface="Libre Baskerville" panose="02000000000000000000" pitchFamily="2" charset="0"/>
                <a:sym typeface="Libre Franklin Light"/>
              </a:rPr>
              <a:t>Observing the physical and biochemical characteristics of bacterial cells.</a:t>
            </a:r>
            <a:endParaRPr sz="2800" dirty="0">
              <a:latin typeface="Libre Baskerville" panose="02000000000000000000" pitchFamily="2" charset="0"/>
            </a:endParaRPr>
          </a:p>
        </p:txBody>
      </p:sp>
      <p:grpSp>
        <p:nvGrpSpPr>
          <p:cNvPr id="316" name="Google Shape;316;p27"/>
          <p:cNvGrpSpPr/>
          <p:nvPr/>
        </p:nvGrpSpPr>
        <p:grpSpPr>
          <a:xfrm>
            <a:off x="7123300" y="3791326"/>
            <a:ext cx="9278105" cy="9821730"/>
            <a:chOff x="0" y="-47625"/>
            <a:chExt cx="812800" cy="860425"/>
          </a:xfrm>
        </p:grpSpPr>
        <p:sp>
          <p:nvSpPr>
            <p:cNvPr id="317" name="Google Shape;317;p27"/>
            <p:cNvSpPr/>
            <p:nvPr/>
          </p:nvSpPr>
          <p:spPr>
            <a:xfrm>
              <a:off x="0" y="0"/>
              <a:ext cx="812800" cy="208979"/>
            </a:xfrm>
            <a:custGeom>
              <a:avLst/>
              <a:gdLst/>
              <a:ahLst/>
              <a:cxnLst/>
              <a:rect l="l" t="t" r="r" b="b"/>
              <a:pathLst>
                <a:path w="812800" h="208979" extrusionOk="0">
                  <a:moveTo>
                    <a:pt x="0" y="0"/>
                  </a:moveTo>
                  <a:lnTo>
                    <a:pt x="812800" y="0"/>
                  </a:lnTo>
                  <a:lnTo>
                    <a:pt x="812800" y="208979"/>
                  </a:lnTo>
                  <a:lnTo>
                    <a:pt x="0" y="208979"/>
                  </a:lnTo>
                  <a:close/>
                </a:path>
              </a:pathLst>
            </a:custGeom>
            <a:solidFill>
              <a:srgbClr val="2994E5"/>
            </a:solidFill>
            <a:ln>
              <a:noFill/>
            </a:ln>
          </p:spPr>
        </p:sp>
        <p:sp>
          <p:nvSpPr>
            <p:cNvPr id="318" name="Google Shape;318;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grpSp>
        <p:nvGrpSpPr>
          <p:cNvPr id="319" name="Google Shape;319;p27"/>
          <p:cNvGrpSpPr/>
          <p:nvPr/>
        </p:nvGrpSpPr>
        <p:grpSpPr>
          <a:xfrm>
            <a:off x="8635921" y="6840482"/>
            <a:ext cx="9278105" cy="9821727"/>
            <a:chOff x="0" y="-47625"/>
            <a:chExt cx="812800" cy="860425"/>
          </a:xfrm>
        </p:grpSpPr>
        <p:sp>
          <p:nvSpPr>
            <p:cNvPr id="320" name="Google Shape;320;p27"/>
            <p:cNvSpPr/>
            <p:nvPr/>
          </p:nvSpPr>
          <p:spPr>
            <a:xfrm>
              <a:off x="0" y="0"/>
              <a:ext cx="812800" cy="201199"/>
            </a:xfrm>
            <a:custGeom>
              <a:avLst/>
              <a:gdLst/>
              <a:ahLst/>
              <a:cxnLst/>
              <a:rect l="l" t="t" r="r" b="b"/>
              <a:pathLst>
                <a:path w="812800" h="201199" extrusionOk="0">
                  <a:moveTo>
                    <a:pt x="0" y="0"/>
                  </a:moveTo>
                  <a:lnTo>
                    <a:pt x="812800" y="0"/>
                  </a:lnTo>
                  <a:lnTo>
                    <a:pt x="812800" y="201199"/>
                  </a:lnTo>
                  <a:lnTo>
                    <a:pt x="0" y="201199"/>
                  </a:lnTo>
                  <a:close/>
                </a:path>
              </a:pathLst>
            </a:custGeom>
            <a:solidFill>
              <a:srgbClr val="2994E5"/>
            </a:solidFill>
            <a:ln>
              <a:noFill/>
            </a:ln>
          </p:spPr>
        </p:sp>
        <p:sp>
          <p:nvSpPr>
            <p:cNvPr id="321" name="Google Shape;321;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sp>
        <p:nvSpPr>
          <p:cNvPr id="322" name="Google Shape;322;p27"/>
          <p:cNvSpPr txBox="1"/>
          <p:nvPr/>
        </p:nvSpPr>
        <p:spPr>
          <a:xfrm>
            <a:off x="7398879" y="4970747"/>
            <a:ext cx="3998656" cy="118186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Immunological Method</a:t>
            </a:r>
            <a:endParaRPr dirty="0">
              <a:latin typeface="Libre Baskerville" panose="02000000000000000000" pitchFamily="2" charset="0"/>
            </a:endParaRPr>
          </a:p>
        </p:txBody>
      </p:sp>
      <p:sp>
        <p:nvSpPr>
          <p:cNvPr id="323" name="Google Shape;323;p27"/>
          <p:cNvSpPr txBox="1"/>
          <p:nvPr/>
        </p:nvSpPr>
        <p:spPr>
          <a:xfrm>
            <a:off x="11615558" y="4635622"/>
            <a:ext cx="4291390" cy="1809726"/>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800" b="0" i="0" u="none" strike="noStrike" cap="none" dirty="0">
                <a:solidFill>
                  <a:srgbClr val="FFFFFF"/>
                </a:solidFill>
                <a:latin typeface="Libre Baskerville" panose="02000000000000000000" pitchFamily="2" charset="0"/>
                <a:ea typeface="Libre Franklin Light"/>
                <a:cs typeface="Libre Franklin Light"/>
                <a:sym typeface="Libre Franklin Light"/>
              </a:rPr>
              <a:t>Use antibodies to identify specific bacterial antigens.</a:t>
            </a:r>
            <a:endParaRPr sz="2800" dirty="0">
              <a:latin typeface="Libre Baskerville" panose="02000000000000000000" pitchFamily="2" charset="0"/>
            </a:endParaRPr>
          </a:p>
        </p:txBody>
      </p:sp>
      <p:sp>
        <p:nvSpPr>
          <p:cNvPr id="324" name="Google Shape;324;p27"/>
          <p:cNvSpPr txBox="1"/>
          <p:nvPr/>
        </p:nvSpPr>
        <p:spPr>
          <a:xfrm>
            <a:off x="8976457" y="7993888"/>
            <a:ext cx="3998656" cy="118186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Molecular methods</a:t>
            </a:r>
            <a:endParaRPr dirty="0">
              <a:latin typeface="Libre Baskerville" panose="02000000000000000000" pitchFamily="2" charset="0"/>
            </a:endParaRPr>
          </a:p>
        </p:txBody>
      </p:sp>
      <p:sp>
        <p:nvSpPr>
          <p:cNvPr id="325" name="Google Shape;325;p27"/>
          <p:cNvSpPr txBox="1"/>
          <p:nvPr/>
        </p:nvSpPr>
        <p:spPr>
          <a:xfrm>
            <a:off x="11821851" y="7598864"/>
            <a:ext cx="5414588" cy="1809726"/>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800" b="0" i="0" u="none" strike="noStrike" cap="none" dirty="0">
                <a:solidFill>
                  <a:srgbClr val="FFFFFF"/>
                </a:solidFill>
                <a:latin typeface="Libre Baskerville" panose="02000000000000000000" pitchFamily="2" charset="0"/>
                <a:ea typeface="Libre Franklin Light"/>
                <a:cs typeface="Libre Franklin Light"/>
                <a:sym typeface="Libre Franklin Light"/>
              </a:rPr>
              <a:t>use DNA or RNA Sequencin</a:t>
            </a:r>
            <a:r>
              <a:rPr lang="en-US" sz="2800" dirty="0">
                <a:solidFill>
                  <a:srgbClr val="FFFFFF"/>
                </a:solidFill>
                <a:latin typeface="Libre Baskerville" panose="02000000000000000000" pitchFamily="2" charset="0"/>
                <a:ea typeface="Libre Franklin Light"/>
                <a:cs typeface="Libre Franklin Light"/>
                <a:sym typeface="Libre Franklin Light"/>
              </a:rPr>
              <a:t>g to identify bacteria  at the genetic level.</a:t>
            </a:r>
            <a:endParaRPr sz="2800" dirty="0">
              <a:latin typeface="Libre Baskerville" panose="02000000000000000000" pitchFamily="2" charset="0"/>
            </a:endParaRPr>
          </a:p>
        </p:txBody>
      </p:sp>
      <p:cxnSp>
        <p:nvCxnSpPr>
          <p:cNvPr id="326" name="Google Shape;326;p27"/>
          <p:cNvCxnSpPr/>
          <p:nvPr/>
        </p:nvCxnSpPr>
        <p:spPr>
          <a:xfrm rot="-8798">
            <a:off x="81371" y="1765192"/>
            <a:ext cx="7443224" cy="0"/>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603"/>
        <p:cNvGrpSpPr/>
        <p:nvPr/>
      </p:nvGrpSpPr>
      <p:grpSpPr>
        <a:xfrm>
          <a:off x="0" y="0"/>
          <a:ext cx="0" cy="0"/>
          <a:chOff x="0" y="0"/>
          <a:chExt cx="0" cy="0"/>
        </a:xfrm>
      </p:grpSpPr>
      <p:grpSp>
        <p:nvGrpSpPr>
          <p:cNvPr id="604" name="Google Shape;604;p40"/>
          <p:cNvGrpSpPr/>
          <p:nvPr/>
        </p:nvGrpSpPr>
        <p:grpSpPr>
          <a:xfrm>
            <a:off x="14884810" y="-165129"/>
            <a:ext cx="5482565" cy="5507140"/>
            <a:chOff x="1813" y="0"/>
            <a:chExt cx="809173" cy="812800"/>
          </a:xfrm>
        </p:grpSpPr>
        <p:sp>
          <p:nvSpPr>
            <p:cNvPr id="605" name="Google Shape;605;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08" name="Google Shape;608;p40"/>
          <p:cNvSpPr/>
          <p:nvPr/>
        </p:nvSpPr>
        <p:spPr>
          <a:xfrm>
            <a:off x="10958052" y="3923070"/>
            <a:ext cx="9761613" cy="8333353"/>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 name="Google Shape;615;p40"/>
          <p:cNvGrpSpPr/>
          <p:nvPr/>
        </p:nvGrpSpPr>
        <p:grpSpPr>
          <a:xfrm>
            <a:off x="8458748" y="8578850"/>
            <a:ext cx="3996974" cy="4014890"/>
            <a:chOff x="1813" y="0"/>
            <a:chExt cx="809173" cy="812800"/>
          </a:xfrm>
        </p:grpSpPr>
        <p:sp>
          <p:nvSpPr>
            <p:cNvPr id="616" name="Google Shape;616;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aphicFrame>
        <p:nvGraphicFramePr>
          <p:cNvPr id="3" name="טבלה 3">
            <a:extLst>
              <a:ext uri="{FF2B5EF4-FFF2-40B4-BE49-F238E27FC236}">
                <a16:creationId xmlns:a16="http://schemas.microsoft.com/office/drawing/2014/main" id="{016E6269-BF85-AD70-25FB-72CA358057F8}"/>
              </a:ext>
            </a:extLst>
          </p:cNvPr>
          <p:cNvGraphicFramePr>
            <a:graphicFrameLocks noGrp="1"/>
          </p:cNvGraphicFramePr>
          <p:nvPr>
            <p:extLst>
              <p:ext uri="{D42A27DB-BD31-4B8C-83A1-F6EECF244321}">
                <p14:modId xmlns:p14="http://schemas.microsoft.com/office/powerpoint/2010/main" val="1101501602"/>
              </p:ext>
            </p:extLst>
          </p:nvPr>
        </p:nvGraphicFramePr>
        <p:xfrm>
          <a:off x="727746" y="2382161"/>
          <a:ext cx="11700388" cy="4809529"/>
        </p:xfrm>
        <a:graphic>
          <a:graphicData uri="http://schemas.openxmlformats.org/drawingml/2006/table">
            <a:tbl>
              <a:tblPr rtl="1" firstRow="1" bandRow="1">
                <a:tableStyleId>{35758FB7-9AC5-4552-8A53-C91805E547FA}</a:tableStyleId>
              </a:tblPr>
              <a:tblGrid>
                <a:gridCol w="2925097">
                  <a:extLst>
                    <a:ext uri="{9D8B030D-6E8A-4147-A177-3AD203B41FA5}">
                      <a16:colId xmlns:a16="http://schemas.microsoft.com/office/drawing/2014/main" val="1357768741"/>
                    </a:ext>
                  </a:extLst>
                </a:gridCol>
                <a:gridCol w="2925097">
                  <a:extLst>
                    <a:ext uri="{9D8B030D-6E8A-4147-A177-3AD203B41FA5}">
                      <a16:colId xmlns:a16="http://schemas.microsoft.com/office/drawing/2014/main" val="1690849780"/>
                    </a:ext>
                  </a:extLst>
                </a:gridCol>
                <a:gridCol w="2925097">
                  <a:extLst>
                    <a:ext uri="{9D8B030D-6E8A-4147-A177-3AD203B41FA5}">
                      <a16:colId xmlns:a16="http://schemas.microsoft.com/office/drawing/2014/main" val="3071898501"/>
                    </a:ext>
                  </a:extLst>
                </a:gridCol>
                <a:gridCol w="2925097">
                  <a:extLst>
                    <a:ext uri="{9D8B030D-6E8A-4147-A177-3AD203B41FA5}">
                      <a16:colId xmlns:a16="http://schemas.microsoft.com/office/drawing/2014/main" val="3437385202"/>
                    </a:ext>
                  </a:extLst>
                </a:gridCol>
              </a:tblGrid>
              <a:tr h="1129132">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2000" b="1" dirty="0">
                          <a:solidFill>
                            <a:schemeClr val="tx2">
                              <a:lumMod val="10000"/>
                            </a:schemeClr>
                          </a:solidFill>
                          <a:sym typeface="Libre Baskerville"/>
                        </a:rPr>
                        <a:t>Predict</a:t>
                      </a:r>
                      <a:endParaRPr lang="en-US" sz="2000" b="1" dirty="0">
                        <a:solidFill>
                          <a:schemeClr val="tx2">
                            <a:lumMod val="10000"/>
                          </a:schemeClr>
                        </a:solidFill>
                        <a:latin typeface="Libre Baskerville" panose="02000000000000000000" pitchFamily="2" charset="0"/>
                      </a:endParaRPr>
                    </a:p>
                  </a:txBody>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2000" b="1" dirty="0">
                          <a:solidFill>
                            <a:schemeClr val="tx2">
                              <a:lumMod val="10000"/>
                            </a:schemeClr>
                          </a:solidFill>
                          <a:sym typeface="Libre Baskerville"/>
                        </a:rPr>
                        <a:t>Cost</a:t>
                      </a:r>
                      <a:endParaRPr lang="en-US" sz="2000" b="1" dirty="0">
                        <a:solidFill>
                          <a:schemeClr val="tx2">
                            <a:lumMod val="10000"/>
                          </a:schemeClr>
                        </a:solidFill>
                      </a:endParaRPr>
                    </a:p>
                    <a:p>
                      <a:pPr algn="ctr" rtl="1"/>
                      <a:endParaRPr lang="he-IL" sz="2000" b="1" dirty="0">
                        <a:solidFill>
                          <a:schemeClr val="tx2">
                            <a:lumMod val="1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dirty="0">
                          <a:solidFill>
                            <a:schemeClr val="tx2">
                              <a:lumMod val="10000"/>
                            </a:schemeClr>
                          </a:solidFill>
                          <a:sym typeface="Libre Baskerville"/>
                        </a:rPr>
                        <a:t>Time</a:t>
                      </a:r>
                      <a:endParaRPr lang="en-US" sz="2000" b="1" dirty="0">
                        <a:solidFill>
                          <a:schemeClr val="tx2">
                            <a:lumMod val="10000"/>
                          </a:schemeClr>
                        </a:solidFill>
                      </a:endParaRPr>
                    </a:p>
                    <a:p>
                      <a:pPr algn="ctr"/>
                      <a:endParaRPr lang="en-US" sz="2000" b="1" u="none" strike="noStrike" cap="none" dirty="0">
                        <a:solidFill>
                          <a:schemeClr val="tx2">
                            <a:lumMod val="10000"/>
                          </a:schemeClr>
                        </a:solidFill>
                        <a:effectLst/>
                        <a:sym typeface="Arial"/>
                      </a:endParaRPr>
                    </a:p>
                    <a:p>
                      <a:pPr algn="ctr"/>
                      <a:br>
                        <a:rPr lang="en-US" sz="2000" b="1" u="none" strike="noStrike" cap="none" dirty="0">
                          <a:solidFill>
                            <a:schemeClr val="tx2">
                              <a:lumMod val="10000"/>
                            </a:schemeClr>
                          </a:solidFill>
                          <a:effectLst/>
                          <a:sym typeface="Arial"/>
                        </a:rPr>
                      </a:br>
                      <a:endParaRPr lang="he-IL" sz="2000" b="1" dirty="0">
                        <a:solidFill>
                          <a:schemeClr val="tx2">
                            <a:lumMod val="10000"/>
                          </a:schemeClr>
                        </a:solidFill>
                      </a:endParaRPr>
                    </a:p>
                  </a:txBody>
                  <a:tcPr/>
                </a:tc>
                <a:tc>
                  <a:txBody>
                    <a:bodyPr/>
                    <a:lstStyle/>
                    <a:p>
                      <a:pPr algn="ctr" rtl="1"/>
                      <a:endParaRPr lang="he-IL" sz="2000" b="1" dirty="0">
                        <a:solidFill>
                          <a:schemeClr val="tx2">
                            <a:lumMod val="10000"/>
                          </a:schemeClr>
                        </a:solidFill>
                      </a:endParaRPr>
                    </a:p>
                  </a:txBody>
                  <a:tcPr/>
                </a:tc>
                <a:extLst>
                  <a:ext uri="{0D108BD9-81ED-4DB2-BD59-A6C34878D82A}">
                    <a16:rowId xmlns:a16="http://schemas.microsoft.com/office/drawing/2014/main" val="918314500"/>
                  </a:ext>
                </a:extLst>
              </a:tr>
              <a:tr h="1129132">
                <a:tc>
                  <a:txBody>
                    <a:bodyPr/>
                    <a:lstStyle/>
                    <a:p>
                      <a:pPr algn="ctr" rtl="1"/>
                      <a:r>
                        <a:rPr lang="en-US" sz="2000" b="1" dirty="0">
                          <a:solidFill>
                            <a:schemeClr val="tx2">
                              <a:lumMod val="10000"/>
                            </a:schemeClr>
                          </a:solidFill>
                        </a:rPr>
                        <a:t>70%-90%</a:t>
                      </a:r>
                      <a:endParaRPr lang="he-IL" sz="2000" b="1" dirty="0">
                        <a:solidFill>
                          <a:schemeClr val="tx2">
                            <a:lumMod val="10000"/>
                          </a:schemeClr>
                        </a:solidFill>
                      </a:endParaRPr>
                    </a:p>
                  </a:txBody>
                  <a:tcPr/>
                </a:tc>
                <a:tc>
                  <a:txBody>
                    <a:bodyPr/>
                    <a:lstStyle/>
                    <a:p>
                      <a:pPr algn="ctr" rtl="1"/>
                      <a:r>
                        <a:rPr lang="en-US" sz="2000" b="1" dirty="0">
                          <a:solidFill>
                            <a:schemeClr val="tx2">
                              <a:lumMod val="10000"/>
                            </a:schemeClr>
                          </a:solidFill>
                        </a:rPr>
                        <a:t>5$-50$</a:t>
                      </a:r>
                      <a:endParaRPr lang="he-IL" sz="2000" b="1" dirty="0">
                        <a:solidFill>
                          <a:schemeClr val="tx2">
                            <a:lumMod val="10000"/>
                          </a:schemeClr>
                        </a:solidFill>
                      </a:endParaRPr>
                    </a:p>
                  </a:txBody>
                  <a:tcPr/>
                </a:tc>
                <a:tc>
                  <a:txBody>
                    <a:bodyPr/>
                    <a:lstStyle/>
                    <a:p>
                      <a:pPr algn="ctr" rtl="1"/>
                      <a:r>
                        <a:rPr lang="en-US" sz="2000" b="1" i="0" u="none" strike="noStrike" cap="none" dirty="0">
                          <a:solidFill>
                            <a:schemeClr val="dk1"/>
                          </a:solidFill>
                          <a:effectLst/>
                          <a:latin typeface="+mn-lt"/>
                          <a:ea typeface="+mn-ea"/>
                          <a:cs typeface="+mn-cs"/>
                          <a:sym typeface="Arial"/>
                        </a:rPr>
                        <a:t>Several days to weeks</a:t>
                      </a:r>
                      <a:endParaRPr lang="he-IL" sz="2000" b="1" dirty="0">
                        <a:solidFill>
                          <a:schemeClr val="tx2">
                            <a:lumMod val="10000"/>
                          </a:schemeClr>
                        </a:solidFill>
                      </a:endParaRPr>
                    </a:p>
                  </a:txBody>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2000" b="1" dirty="0">
                          <a:solidFill>
                            <a:schemeClr val="tx2">
                              <a:lumMod val="10000"/>
                            </a:schemeClr>
                          </a:solidFill>
                          <a:sym typeface="Libre Baskerville"/>
                        </a:rPr>
                        <a:t>Phenotypic Methods</a:t>
                      </a:r>
                      <a:endParaRPr lang="en-US" sz="2000" b="1" dirty="0">
                        <a:solidFill>
                          <a:schemeClr val="tx2">
                            <a:lumMod val="10000"/>
                          </a:schemeClr>
                        </a:solidFill>
                      </a:endParaRPr>
                    </a:p>
                    <a:p>
                      <a:pPr algn="ctr" rtl="1"/>
                      <a:endParaRPr lang="he-IL" sz="2000" b="1" dirty="0">
                        <a:solidFill>
                          <a:schemeClr val="tx2">
                            <a:lumMod val="10000"/>
                          </a:schemeClr>
                        </a:solidFill>
                      </a:endParaRPr>
                    </a:p>
                  </a:txBody>
                  <a:tcPr/>
                </a:tc>
                <a:extLst>
                  <a:ext uri="{0D108BD9-81ED-4DB2-BD59-A6C34878D82A}">
                    <a16:rowId xmlns:a16="http://schemas.microsoft.com/office/drawing/2014/main" val="75021078"/>
                  </a:ext>
                </a:extLst>
              </a:tr>
              <a:tr h="1240625">
                <a:tc>
                  <a:txBody>
                    <a:bodyPr/>
                    <a:lstStyle/>
                    <a:p>
                      <a:pPr algn="ctr" rtl="1"/>
                      <a:r>
                        <a:rPr lang="en-US" sz="2000" b="1" dirty="0">
                          <a:solidFill>
                            <a:schemeClr val="tx2">
                              <a:lumMod val="10000"/>
                            </a:schemeClr>
                          </a:solidFill>
                        </a:rPr>
                        <a:t>80%-96%</a:t>
                      </a:r>
                      <a:endParaRPr lang="he-IL" sz="2000" b="1" dirty="0">
                        <a:solidFill>
                          <a:schemeClr val="tx2">
                            <a:lumMod val="10000"/>
                          </a:schemeClr>
                        </a:solidFill>
                      </a:endParaRPr>
                    </a:p>
                  </a:txBody>
                  <a:tcPr/>
                </a:tc>
                <a:tc>
                  <a:txBody>
                    <a:bodyPr/>
                    <a:lstStyle/>
                    <a:p>
                      <a:pPr algn="ctr" rtl="1"/>
                      <a:r>
                        <a:rPr lang="en-US" sz="2000" b="1" dirty="0">
                          <a:solidFill>
                            <a:schemeClr val="tx2">
                              <a:lumMod val="10000"/>
                            </a:schemeClr>
                          </a:solidFill>
                        </a:rPr>
                        <a:t>50$-150$</a:t>
                      </a:r>
                      <a:endParaRPr lang="he-IL" sz="2000" b="1" dirty="0">
                        <a:solidFill>
                          <a:schemeClr val="tx2">
                            <a:lumMod val="10000"/>
                          </a:schemeClr>
                        </a:solidFill>
                      </a:endParaRPr>
                    </a:p>
                  </a:txBody>
                  <a:tcPr/>
                </a:tc>
                <a:tc>
                  <a:txBody>
                    <a:bodyPr/>
                    <a:lstStyle/>
                    <a:p>
                      <a:pPr algn="ctr" rtl="1"/>
                      <a:r>
                        <a:rPr lang="en-US" sz="2000" b="1" dirty="0">
                          <a:solidFill>
                            <a:schemeClr val="tx2">
                              <a:lumMod val="10000"/>
                            </a:schemeClr>
                          </a:solidFill>
                        </a:rPr>
                        <a:t>Few hours to Day</a:t>
                      </a:r>
                      <a:endParaRPr lang="he-IL" sz="2000" b="1" dirty="0">
                        <a:solidFill>
                          <a:schemeClr val="tx2">
                            <a:lumMod val="10000"/>
                          </a:schemeClr>
                        </a:solidFill>
                      </a:endParaRPr>
                    </a:p>
                  </a:txBody>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2000" b="1" dirty="0">
                          <a:solidFill>
                            <a:schemeClr val="tx2">
                              <a:lumMod val="10000"/>
                            </a:schemeClr>
                          </a:solidFill>
                          <a:sym typeface="Libre Baskerville"/>
                        </a:rPr>
                        <a:t>Immunological Methods</a:t>
                      </a:r>
                      <a:endParaRPr lang="en-US" sz="2000" b="1" dirty="0">
                        <a:solidFill>
                          <a:schemeClr val="tx2">
                            <a:lumMod val="10000"/>
                          </a:schemeClr>
                        </a:solidFill>
                      </a:endParaRPr>
                    </a:p>
                    <a:p>
                      <a:pPr algn="ctr" rtl="1"/>
                      <a:endParaRPr lang="he-IL" sz="2000" b="1" dirty="0">
                        <a:solidFill>
                          <a:schemeClr val="tx2">
                            <a:lumMod val="10000"/>
                          </a:schemeClr>
                        </a:solidFill>
                      </a:endParaRPr>
                    </a:p>
                  </a:txBody>
                  <a:tcPr/>
                </a:tc>
                <a:extLst>
                  <a:ext uri="{0D108BD9-81ED-4DB2-BD59-A6C34878D82A}">
                    <a16:rowId xmlns:a16="http://schemas.microsoft.com/office/drawing/2014/main" val="3915566057"/>
                  </a:ext>
                </a:extLst>
              </a:tr>
              <a:tr h="1129132">
                <a:tc>
                  <a:txBody>
                    <a:bodyPr/>
                    <a:lstStyle/>
                    <a:p>
                      <a:pPr algn="ctr" rtl="1"/>
                      <a:r>
                        <a:rPr lang="en-US" sz="2000" b="1" dirty="0">
                          <a:solidFill>
                            <a:schemeClr val="tx2">
                              <a:lumMod val="10000"/>
                            </a:schemeClr>
                          </a:solidFill>
                        </a:rPr>
                        <a:t>95%-99.9%</a:t>
                      </a:r>
                      <a:endParaRPr lang="he-IL" sz="2000" b="1" dirty="0">
                        <a:solidFill>
                          <a:schemeClr val="tx2">
                            <a:lumMod val="10000"/>
                          </a:schemeClr>
                        </a:solidFill>
                      </a:endParaRPr>
                    </a:p>
                  </a:txBody>
                  <a:tcPr/>
                </a:tc>
                <a:tc>
                  <a:txBody>
                    <a:bodyPr/>
                    <a:lstStyle/>
                    <a:p>
                      <a:pPr algn="ctr" rtl="1"/>
                      <a:r>
                        <a:rPr lang="en-US" sz="2000" b="1" dirty="0">
                          <a:solidFill>
                            <a:schemeClr val="tx2">
                              <a:lumMod val="10000"/>
                            </a:schemeClr>
                          </a:solidFill>
                        </a:rPr>
                        <a:t>50$-250$</a:t>
                      </a:r>
                      <a:endParaRPr lang="he-IL" sz="2000" b="1" dirty="0">
                        <a:solidFill>
                          <a:schemeClr val="tx2">
                            <a:lumMod val="10000"/>
                          </a:schemeClr>
                        </a:solidFill>
                      </a:endParaRPr>
                    </a:p>
                  </a:txBody>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2000" b="1" dirty="0">
                          <a:solidFill>
                            <a:schemeClr val="tx2">
                              <a:lumMod val="10000"/>
                            </a:schemeClr>
                          </a:solidFill>
                        </a:rPr>
                        <a:t>Few hours to Day</a:t>
                      </a:r>
                      <a:endParaRPr lang="he-IL" sz="2000" b="1" dirty="0">
                        <a:solidFill>
                          <a:schemeClr val="tx2">
                            <a:lumMod val="10000"/>
                          </a:schemeClr>
                        </a:solidFill>
                      </a:endParaRPr>
                    </a:p>
                    <a:p>
                      <a:pPr algn="ctr" rtl="1"/>
                      <a:endParaRPr lang="he-IL" sz="2000" b="1" dirty="0">
                        <a:solidFill>
                          <a:schemeClr val="tx2">
                            <a:lumMod val="10000"/>
                          </a:schemeClr>
                        </a:solidFill>
                      </a:endParaRPr>
                    </a:p>
                  </a:txBody>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2000" b="1" dirty="0">
                          <a:solidFill>
                            <a:schemeClr val="tx2">
                              <a:lumMod val="10000"/>
                            </a:schemeClr>
                          </a:solidFill>
                          <a:sym typeface="Libre Baskerville"/>
                        </a:rPr>
                        <a:t>Molecular methods</a:t>
                      </a:r>
                      <a:endParaRPr lang="en-US" sz="2000" b="1" dirty="0">
                        <a:solidFill>
                          <a:schemeClr val="tx2">
                            <a:lumMod val="10000"/>
                          </a:schemeClr>
                        </a:solidFill>
                      </a:endParaRPr>
                    </a:p>
                    <a:p>
                      <a:pPr algn="ctr" rtl="1"/>
                      <a:endParaRPr lang="he-IL" sz="2000" b="1" dirty="0">
                        <a:solidFill>
                          <a:schemeClr val="tx2">
                            <a:lumMod val="10000"/>
                          </a:schemeClr>
                        </a:solidFill>
                      </a:endParaRPr>
                    </a:p>
                  </a:txBody>
                  <a:tcPr/>
                </a:tc>
                <a:extLst>
                  <a:ext uri="{0D108BD9-81ED-4DB2-BD59-A6C34878D82A}">
                    <a16:rowId xmlns:a16="http://schemas.microsoft.com/office/drawing/2014/main" val="1217714549"/>
                  </a:ext>
                </a:extLst>
              </a:tr>
            </a:tbl>
          </a:graphicData>
        </a:graphic>
      </p:graphicFrame>
      <p:sp>
        <p:nvSpPr>
          <p:cNvPr id="4" name="Google Shape;313;p27">
            <a:extLst>
              <a:ext uri="{FF2B5EF4-FFF2-40B4-BE49-F238E27FC236}">
                <a16:creationId xmlns:a16="http://schemas.microsoft.com/office/drawing/2014/main" id="{31EF3F40-D458-C138-CEDB-0DAD066DCB68}"/>
              </a:ext>
            </a:extLst>
          </p:cNvPr>
          <p:cNvSpPr txBox="1"/>
          <p:nvPr/>
        </p:nvSpPr>
        <p:spPr>
          <a:xfrm>
            <a:off x="727746" y="461966"/>
            <a:ext cx="7944306" cy="664797"/>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3600" dirty="0">
                <a:solidFill>
                  <a:srgbClr val="FFFFFF"/>
                </a:solidFill>
                <a:latin typeface="Libre Baskerville" panose="02000000000000000000" pitchFamily="2" charset="0"/>
                <a:sym typeface="Libre Baskerville"/>
              </a:rPr>
              <a:t>Differences between the methods</a:t>
            </a:r>
            <a:endParaRPr sz="3600" dirty="0">
              <a:latin typeface="Libre Baskerville" panose="02000000000000000000" pitchFamily="2" charset="0"/>
            </a:endParaRPr>
          </a:p>
        </p:txBody>
      </p:sp>
      <p:cxnSp>
        <p:nvCxnSpPr>
          <p:cNvPr id="5" name="Google Shape;326;p27">
            <a:extLst>
              <a:ext uri="{FF2B5EF4-FFF2-40B4-BE49-F238E27FC236}">
                <a16:creationId xmlns:a16="http://schemas.microsoft.com/office/drawing/2014/main" id="{954916C4-829D-324D-1674-C6F231E77CEC}"/>
              </a:ext>
            </a:extLst>
          </p:cNvPr>
          <p:cNvCxnSpPr>
            <a:cxnSpLocks/>
          </p:cNvCxnSpPr>
          <p:nvPr/>
        </p:nvCxnSpPr>
        <p:spPr>
          <a:xfrm>
            <a:off x="0" y="1258523"/>
            <a:ext cx="8672052" cy="0"/>
          </a:xfrm>
          <a:prstGeom prst="straightConnector1">
            <a:avLst/>
          </a:prstGeom>
          <a:noFill/>
          <a:ln w="38100" cap="flat" cmpd="sng">
            <a:solidFill>
              <a:srgbClr val="FFFFFF"/>
            </a:solidFill>
            <a:prstDash val="solid"/>
            <a:round/>
            <a:headEnd type="none" w="sm" len="sm"/>
            <a:tailEnd type="none" w="sm" len="sm"/>
          </a:ln>
        </p:spPr>
      </p:cxnSp>
    </p:spTree>
    <p:extLst>
      <p:ext uri="{BB962C8B-B14F-4D97-AF65-F5344CB8AC3E}">
        <p14:creationId xmlns:p14="http://schemas.microsoft.com/office/powerpoint/2010/main" val="976959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305"/>
        <p:cNvGrpSpPr/>
        <p:nvPr/>
      </p:nvGrpSpPr>
      <p:grpSpPr>
        <a:xfrm>
          <a:off x="0" y="0"/>
          <a:ext cx="0" cy="0"/>
          <a:chOff x="0" y="0"/>
          <a:chExt cx="0" cy="0"/>
        </a:xfrm>
      </p:grpSpPr>
      <p:pic>
        <p:nvPicPr>
          <p:cNvPr id="306" name="Google Shape;306;p27"/>
          <p:cNvPicPr preferRelativeResize="0"/>
          <p:nvPr/>
        </p:nvPicPr>
        <p:blipFill rotWithShape="1">
          <a:blip r:embed="rId3">
            <a:alphaModFix amt="70000"/>
          </a:blip>
          <a:srcRect t="7865" b="7865"/>
          <a:stretch/>
        </p:blipFill>
        <p:spPr>
          <a:xfrm>
            <a:off x="0" y="-1"/>
            <a:ext cx="18288000" cy="10287000"/>
          </a:xfrm>
          <a:prstGeom prst="rect">
            <a:avLst/>
          </a:prstGeom>
          <a:noFill/>
          <a:ln>
            <a:noFill/>
          </a:ln>
        </p:spPr>
      </p:pic>
      <p:grpSp>
        <p:nvGrpSpPr>
          <p:cNvPr id="307" name="Google Shape;307;p27"/>
          <p:cNvGrpSpPr/>
          <p:nvPr/>
        </p:nvGrpSpPr>
        <p:grpSpPr>
          <a:xfrm>
            <a:off x="8635921" y="-1304429"/>
            <a:ext cx="13205359" cy="12122106"/>
            <a:chOff x="0" y="-47625"/>
            <a:chExt cx="812800" cy="746125"/>
          </a:xfrm>
        </p:grpSpPr>
        <p:sp>
          <p:nvSpPr>
            <p:cNvPr id="308" name="Google Shape;308;p27"/>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14E97"/>
            </a:solidFill>
            <a:ln>
              <a:noFill/>
            </a:ln>
          </p:spPr>
        </p:sp>
        <p:sp>
          <p:nvSpPr>
            <p:cNvPr id="309" name="Google Shape;309;p27"/>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grpSp>
        <p:nvGrpSpPr>
          <p:cNvPr id="310" name="Google Shape;310;p27"/>
          <p:cNvGrpSpPr/>
          <p:nvPr/>
        </p:nvGrpSpPr>
        <p:grpSpPr>
          <a:xfrm>
            <a:off x="8635921" y="737892"/>
            <a:ext cx="9278105" cy="9821757"/>
            <a:chOff x="0" y="-47625"/>
            <a:chExt cx="812800" cy="860425"/>
          </a:xfrm>
        </p:grpSpPr>
        <p:sp>
          <p:nvSpPr>
            <p:cNvPr id="311" name="Google Shape;311;p27"/>
            <p:cNvSpPr/>
            <p:nvPr/>
          </p:nvSpPr>
          <p:spPr>
            <a:xfrm>
              <a:off x="0" y="0"/>
              <a:ext cx="812800" cy="201573"/>
            </a:xfrm>
            <a:custGeom>
              <a:avLst/>
              <a:gdLst/>
              <a:ahLst/>
              <a:cxnLst/>
              <a:rect l="l" t="t" r="r" b="b"/>
              <a:pathLst>
                <a:path w="812800" h="201573" extrusionOk="0">
                  <a:moveTo>
                    <a:pt x="0" y="0"/>
                  </a:moveTo>
                  <a:lnTo>
                    <a:pt x="812800" y="0"/>
                  </a:lnTo>
                  <a:lnTo>
                    <a:pt x="812800" y="201573"/>
                  </a:lnTo>
                  <a:lnTo>
                    <a:pt x="0" y="201573"/>
                  </a:lnTo>
                  <a:close/>
                </a:path>
              </a:pathLst>
            </a:custGeom>
            <a:solidFill>
              <a:srgbClr val="2994E5"/>
            </a:solidFill>
            <a:ln>
              <a:noFill/>
            </a:ln>
          </p:spPr>
        </p:sp>
        <p:sp>
          <p:nvSpPr>
            <p:cNvPr id="312" name="Google Shape;312;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Libre Baskerville" panose="02000000000000000000" pitchFamily="2" charset="0"/>
                <a:ea typeface="Calibri"/>
                <a:cs typeface="Calibri"/>
                <a:sym typeface="Calibri"/>
              </a:endParaRPr>
            </a:p>
          </p:txBody>
        </p:sp>
      </p:grpSp>
      <p:sp>
        <p:nvSpPr>
          <p:cNvPr id="313" name="Google Shape;313;p27"/>
          <p:cNvSpPr txBox="1"/>
          <p:nvPr/>
        </p:nvSpPr>
        <p:spPr>
          <a:xfrm>
            <a:off x="388533" y="196495"/>
            <a:ext cx="6828900" cy="1015534"/>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499" b="0" i="0" u="none" strike="noStrike" cap="none" dirty="0">
                <a:solidFill>
                  <a:srgbClr val="FFFFFF"/>
                </a:solidFill>
                <a:latin typeface="Libre Baskerville" panose="02000000000000000000" pitchFamily="2" charset="0"/>
                <a:ea typeface="Libre Baskerville"/>
                <a:cs typeface="Libre Baskerville"/>
                <a:sym typeface="Libre Baskerville"/>
              </a:rPr>
              <a:t>Gram Stain</a:t>
            </a:r>
            <a:endParaRPr dirty="0">
              <a:latin typeface="Libre Baskerville" panose="02000000000000000000" pitchFamily="2" charset="0"/>
            </a:endParaRPr>
          </a:p>
        </p:txBody>
      </p:sp>
      <p:sp>
        <p:nvSpPr>
          <p:cNvPr id="314" name="Google Shape;314;p27"/>
          <p:cNvSpPr txBox="1"/>
          <p:nvPr/>
        </p:nvSpPr>
        <p:spPr>
          <a:xfrm>
            <a:off x="8948694" y="1917313"/>
            <a:ext cx="4026419" cy="5909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Gram Staining</a:t>
            </a:r>
            <a:endParaRPr dirty="0">
              <a:latin typeface="Libre Baskerville" panose="02000000000000000000" pitchFamily="2" charset="0"/>
            </a:endParaRPr>
          </a:p>
        </p:txBody>
      </p:sp>
      <p:sp>
        <p:nvSpPr>
          <p:cNvPr id="315" name="Google Shape;315;p27"/>
          <p:cNvSpPr txBox="1"/>
          <p:nvPr/>
        </p:nvSpPr>
        <p:spPr>
          <a:xfrm>
            <a:off x="12663553" y="1612654"/>
            <a:ext cx="5330003" cy="1206484"/>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800" dirty="0">
                <a:solidFill>
                  <a:srgbClr val="FFFFFF"/>
                </a:solidFill>
                <a:latin typeface="Libre Baskerville" panose="02000000000000000000" pitchFamily="2" charset="0"/>
                <a:sym typeface="Libre Franklin Light"/>
              </a:rPr>
              <a:t>Staining bacterial cells with crystal violet and iodine</a:t>
            </a:r>
            <a:endParaRPr sz="2800" dirty="0">
              <a:latin typeface="Libre Baskerville" panose="02000000000000000000" pitchFamily="2" charset="0"/>
            </a:endParaRPr>
          </a:p>
        </p:txBody>
      </p:sp>
      <p:grpSp>
        <p:nvGrpSpPr>
          <p:cNvPr id="316" name="Google Shape;316;p27"/>
          <p:cNvGrpSpPr/>
          <p:nvPr/>
        </p:nvGrpSpPr>
        <p:grpSpPr>
          <a:xfrm>
            <a:off x="7163065" y="3787048"/>
            <a:ext cx="9278105" cy="9821730"/>
            <a:chOff x="0" y="-47625"/>
            <a:chExt cx="812800" cy="860425"/>
          </a:xfrm>
        </p:grpSpPr>
        <p:sp>
          <p:nvSpPr>
            <p:cNvPr id="317" name="Google Shape;317;p27"/>
            <p:cNvSpPr/>
            <p:nvPr/>
          </p:nvSpPr>
          <p:spPr>
            <a:xfrm>
              <a:off x="0" y="0"/>
              <a:ext cx="812800" cy="208979"/>
            </a:xfrm>
            <a:custGeom>
              <a:avLst/>
              <a:gdLst/>
              <a:ahLst/>
              <a:cxnLst/>
              <a:rect l="l" t="t" r="r" b="b"/>
              <a:pathLst>
                <a:path w="812800" h="208979" extrusionOk="0">
                  <a:moveTo>
                    <a:pt x="0" y="0"/>
                  </a:moveTo>
                  <a:lnTo>
                    <a:pt x="812800" y="0"/>
                  </a:lnTo>
                  <a:lnTo>
                    <a:pt x="812800" y="208979"/>
                  </a:lnTo>
                  <a:lnTo>
                    <a:pt x="0" y="208979"/>
                  </a:lnTo>
                  <a:close/>
                </a:path>
              </a:pathLst>
            </a:custGeom>
            <a:solidFill>
              <a:srgbClr val="2994E5"/>
            </a:solidFill>
            <a:ln>
              <a:noFill/>
            </a:ln>
          </p:spPr>
        </p:sp>
        <p:sp>
          <p:nvSpPr>
            <p:cNvPr id="318" name="Google Shape;318;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grpSp>
        <p:nvGrpSpPr>
          <p:cNvPr id="319" name="Google Shape;319;p27"/>
          <p:cNvGrpSpPr/>
          <p:nvPr/>
        </p:nvGrpSpPr>
        <p:grpSpPr>
          <a:xfrm>
            <a:off x="8635921" y="6840482"/>
            <a:ext cx="9278105" cy="9821727"/>
            <a:chOff x="0" y="-47625"/>
            <a:chExt cx="812800" cy="860425"/>
          </a:xfrm>
        </p:grpSpPr>
        <p:sp>
          <p:nvSpPr>
            <p:cNvPr id="320" name="Google Shape;320;p27"/>
            <p:cNvSpPr/>
            <p:nvPr/>
          </p:nvSpPr>
          <p:spPr>
            <a:xfrm>
              <a:off x="0" y="0"/>
              <a:ext cx="812800" cy="201199"/>
            </a:xfrm>
            <a:custGeom>
              <a:avLst/>
              <a:gdLst/>
              <a:ahLst/>
              <a:cxnLst/>
              <a:rect l="l" t="t" r="r" b="b"/>
              <a:pathLst>
                <a:path w="812800" h="201199" extrusionOk="0">
                  <a:moveTo>
                    <a:pt x="0" y="0"/>
                  </a:moveTo>
                  <a:lnTo>
                    <a:pt x="812800" y="0"/>
                  </a:lnTo>
                  <a:lnTo>
                    <a:pt x="812800" y="201199"/>
                  </a:lnTo>
                  <a:lnTo>
                    <a:pt x="0" y="201199"/>
                  </a:lnTo>
                  <a:close/>
                </a:path>
              </a:pathLst>
            </a:custGeom>
            <a:solidFill>
              <a:srgbClr val="2994E5"/>
            </a:solidFill>
            <a:ln>
              <a:noFill/>
            </a:ln>
          </p:spPr>
        </p:sp>
        <p:sp>
          <p:nvSpPr>
            <p:cNvPr id="321" name="Google Shape;321;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sp>
        <p:nvSpPr>
          <p:cNvPr id="322" name="Google Shape;322;p27"/>
          <p:cNvSpPr txBox="1"/>
          <p:nvPr/>
        </p:nvSpPr>
        <p:spPr>
          <a:xfrm>
            <a:off x="7398879" y="4970747"/>
            <a:ext cx="3998656" cy="5909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Gram Positive</a:t>
            </a:r>
            <a:endParaRPr dirty="0">
              <a:latin typeface="Libre Baskerville" panose="02000000000000000000" pitchFamily="2" charset="0"/>
            </a:endParaRPr>
          </a:p>
        </p:txBody>
      </p:sp>
      <p:sp>
        <p:nvSpPr>
          <p:cNvPr id="323" name="Google Shape;323;p27"/>
          <p:cNvSpPr txBox="1"/>
          <p:nvPr/>
        </p:nvSpPr>
        <p:spPr>
          <a:xfrm>
            <a:off x="10492925" y="4361976"/>
            <a:ext cx="5398124" cy="2412968"/>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800" dirty="0">
                <a:solidFill>
                  <a:srgbClr val="FFFFFF"/>
                </a:solidFill>
                <a:latin typeface="Libre Baskerville" panose="02000000000000000000" pitchFamily="2" charset="0"/>
                <a:sym typeface="Libre Franklin Light"/>
              </a:rPr>
              <a:t>-Thick peptidoglycan in cell wall </a:t>
            </a:r>
          </a:p>
          <a:p>
            <a:pPr marL="0" marR="0" lvl="0" indent="0" algn="l" rtl="0">
              <a:lnSpc>
                <a:spcPct val="140016"/>
              </a:lnSpc>
              <a:spcBef>
                <a:spcPts val="0"/>
              </a:spcBef>
              <a:spcAft>
                <a:spcPts val="0"/>
              </a:spcAft>
              <a:buNone/>
            </a:pPr>
            <a:r>
              <a:rPr lang="en-US" sz="2800" dirty="0">
                <a:solidFill>
                  <a:srgbClr val="FFFFFF"/>
                </a:solidFill>
                <a:latin typeface="Libre Baskerville" panose="02000000000000000000" pitchFamily="2" charset="0"/>
                <a:sym typeface="Libre Franklin Light"/>
              </a:rPr>
              <a:t>-Crystal Violate color after staining</a:t>
            </a:r>
            <a:endParaRPr sz="2800" dirty="0">
              <a:latin typeface="Libre Baskerville" panose="02000000000000000000" pitchFamily="2" charset="0"/>
            </a:endParaRPr>
          </a:p>
        </p:txBody>
      </p:sp>
      <p:sp>
        <p:nvSpPr>
          <p:cNvPr id="324" name="Google Shape;324;p27"/>
          <p:cNvSpPr txBox="1"/>
          <p:nvPr/>
        </p:nvSpPr>
        <p:spPr>
          <a:xfrm>
            <a:off x="8755475" y="8155629"/>
            <a:ext cx="3998656" cy="5909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Gram Negative</a:t>
            </a:r>
            <a:endParaRPr dirty="0">
              <a:latin typeface="Libre Baskerville" panose="02000000000000000000" pitchFamily="2" charset="0"/>
            </a:endParaRPr>
          </a:p>
        </p:txBody>
      </p:sp>
      <p:sp>
        <p:nvSpPr>
          <p:cNvPr id="325" name="Google Shape;325;p27"/>
          <p:cNvSpPr txBox="1"/>
          <p:nvPr/>
        </p:nvSpPr>
        <p:spPr>
          <a:xfrm>
            <a:off x="12116871" y="7595120"/>
            <a:ext cx="5836920" cy="168046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600" dirty="0">
                <a:solidFill>
                  <a:srgbClr val="FFFFFF"/>
                </a:solidFill>
                <a:latin typeface="Libre Baskerville" panose="02000000000000000000" pitchFamily="2" charset="0"/>
                <a:sym typeface="Libre Franklin Light"/>
              </a:rPr>
              <a:t>-Thinner peptidoglycan in cell  wall</a:t>
            </a:r>
          </a:p>
          <a:p>
            <a:pPr marL="0" marR="0" lvl="0" indent="0" algn="l" rtl="0">
              <a:lnSpc>
                <a:spcPct val="140016"/>
              </a:lnSpc>
              <a:spcBef>
                <a:spcPts val="0"/>
              </a:spcBef>
              <a:spcAft>
                <a:spcPts val="0"/>
              </a:spcAft>
              <a:buNone/>
            </a:pPr>
            <a:r>
              <a:rPr lang="en-US" sz="2600" dirty="0">
                <a:solidFill>
                  <a:srgbClr val="FFFFFF"/>
                </a:solidFill>
                <a:latin typeface="Libre Baskerville" panose="02000000000000000000" pitchFamily="2" charset="0"/>
                <a:sym typeface="Libre Franklin Light"/>
              </a:rPr>
              <a:t>-Pink or Red Color After staining</a:t>
            </a:r>
            <a:endParaRPr sz="2600" dirty="0">
              <a:latin typeface="Libre Baskerville" panose="02000000000000000000" pitchFamily="2" charset="0"/>
            </a:endParaRPr>
          </a:p>
        </p:txBody>
      </p:sp>
      <p:cxnSp>
        <p:nvCxnSpPr>
          <p:cNvPr id="326" name="Google Shape;326;p27"/>
          <p:cNvCxnSpPr/>
          <p:nvPr/>
        </p:nvCxnSpPr>
        <p:spPr>
          <a:xfrm rot="-8798">
            <a:off x="81371" y="1765192"/>
            <a:ext cx="7443224" cy="0"/>
          </a:xfrm>
          <a:prstGeom prst="straightConnector1">
            <a:avLst/>
          </a:prstGeom>
          <a:noFill/>
          <a:ln w="38100" cap="flat" cmpd="sng">
            <a:solidFill>
              <a:srgbClr val="FFFFFF"/>
            </a:solidFill>
            <a:prstDash val="solid"/>
            <a:round/>
            <a:headEnd type="none" w="sm" len="sm"/>
            <a:tailEnd type="none" w="sm" len="sm"/>
          </a:ln>
        </p:spPr>
      </p:cxnSp>
      <p:pic>
        <p:nvPicPr>
          <p:cNvPr id="2" name="תמונה 1" descr="תמונה שמכילה טקסט, צילום מסך, עיצוב, קנה מידה&#10;&#10;התיאור נוצר באופן אוטומטי">
            <a:extLst>
              <a:ext uri="{FF2B5EF4-FFF2-40B4-BE49-F238E27FC236}">
                <a16:creationId xmlns:a16="http://schemas.microsoft.com/office/drawing/2014/main" id="{7A740BF9-4E79-6F8C-37E3-C340943A4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10" y="1917313"/>
            <a:ext cx="6855495" cy="4349531"/>
          </a:xfrm>
          <a:prstGeom prst="rect">
            <a:avLst/>
          </a:prstGeom>
        </p:spPr>
      </p:pic>
    </p:spTree>
    <p:extLst>
      <p:ext uri="{BB962C8B-B14F-4D97-AF65-F5344CB8AC3E}">
        <p14:creationId xmlns:p14="http://schemas.microsoft.com/office/powerpoint/2010/main" val="968905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8" name="Google Shape;375;p30">
            <a:extLst>
              <a:ext uri="{FF2B5EF4-FFF2-40B4-BE49-F238E27FC236}">
                <a16:creationId xmlns:a16="http://schemas.microsoft.com/office/drawing/2014/main" id="{3A96474B-41A0-43FF-999D-5ED7FECB6420}"/>
              </a:ext>
            </a:extLst>
          </p:cNvPr>
          <p:cNvPicPr preferRelativeResize="0"/>
          <p:nvPr/>
        </p:nvPicPr>
        <p:blipFill rotWithShape="1">
          <a:blip r:embed="rId3">
            <a:alphaModFix amt="90000"/>
          </a:blip>
          <a:srcRect t="7865" b="7865"/>
          <a:stretch/>
        </p:blipFill>
        <p:spPr>
          <a:xfrm>
            <a:off x="16730" y="0"/>
            <a:ext cx="18288000" cy="10287000"/>
          </a:xfrm>
          <a:prstGeom prst="rect">
            <a:avLst/>
          </a:prstGeom>
          <a:noFill/>
          <a:ln>
            <a:noFill/>
          </a:ln>
        </p:spPr>
      </p:pic>
      <p:sp>
        <p:nvSpPr>
          <p:cNvPr id="281" name="Google Shape;281;p25"/>
          <p:cNvSpPr/>
          <p:nvPr/>
        </p:nvSpPr>
        <p:spPr>
          <a:xfrm>
            <a:off x="9026835" y="1998723"/>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p>
      <p:sp>
        <p:nvSpPr>
          <p:cNvPr id="285" name="Google Shape;285;p25"/>
          <p:cNvSpPr/>
          <p:nvPr/>
        </p:nvSpPr>
        <p:spPr>
          <a:xfrm rot="16200000">
            <a:off x="2782199" y="778275"/>
            <a:ext cx="3514571" cy="9078968"/>
          </a:xfrm>
          <a:custGeom>
            <a:avLst/>
            <a:gdLst/>
            <a:ahLst/>
            <a:cxnLst/>
            <a:rect l="l" t="t" r="r" b="b"/>
            <a:pathLst>
              <a:path w="322751" h="828956" extrusionOk="0">
                <a:moveTo>
                  <a:pt x="322751" y="0"/>
                </a:moveTo>
                <a:lnTo>
                  <a:pt x="322751" y="714656"/>
                </a:lnTo>
                <a:lnTo>
                  <a:pt x="161376" y="828956"/>
                </a:lnTo>
                <a:lnTo>
                  <a:pt x="0" y="714656"/>
                </a:lnTo>
                <a:lnTo>
                  <a:pt x="0" y="0"/>
                </a:lnTo>
                <a:lnTo>
                  <a:pt x="322751" y="0"/>
                </a:lnTo>
                <a:close/>
              </a:path>
            </a:pathLst>
          </a:custGeom>
          <a:solidFill>
            <a:srgbClr val="014E97"/>
          </a:solidFill>
          <a:ln>
            <a:noFill/>
          </a:ln>
        </p:spPr>
      </p:sp>
      <p:sp>
        <p:nvSpPr>
          <p:cNvPr id="287" name="Google Shape;287;p25"/>
          <p:cNvSpPr txBox="1"/>
          <p:nvPr/>
        </p:nvSpPr>
        <p:spPr>
          <a:xfrm>
            <a:off x="441311" y="4603785"/>
            <a:ext cx="8316055" cy="1911292"/>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3600" dirty="0">
                <a:solidFill>
                  <a:srgbClr val="FFFFFF"/>
                </a:solidFill>
                <a:latin typeface="Libre Baskerville" panose="02000000000000000000" pitchFamily="2" charset="0"/>
                <a:sym typeface="Libre Franklin Light"/>
              </a:rPr>
              <a:t>Gram Positive Vs</a:t>
            </a:r>
          </a:p>
          <a:p>
            <a:pPr marL="0" marR="0" lvl="0" indent="0" algn="l" rtl="0">
              <a:lnSpc>
                <a:spcPct val="115000"/>
              </a:lnSpc>
              <a:spcBef>
                <a:spcPts val="0"/>
              </a:spcBef>
              <a:spcAft>
                <a:spcPts val="0"/>
              </a:spcAft>
              <a:buNone/>
            </a:pPr>
            <a:r>
              <a:rPr lang="en-US" sz="3600" dirty="0">
                <a:solidFill>
                  <a:srgbClr val="FFFFFF"/>
                </a:solidFill>
                <a:latin typeface="Libre Baskerville" panose="02000000000000000000" pitchFamily="2" charset="0"/>
                <a:sym typeface="Libre Franklin Light"/>
              </a:rPr>
              <a:t>                                Gram Negative </a:t>
            </a:r>
          </a:p>
          <a:p>
            <a:pPr marL="0" marR="0" lvl="0" indent="0" algn="l" rtl="0">
              <a:lnSpc>
                <a:spcPct val="115000"/>
              </a:lnSpc>
              <a:spcBef>
                <a:spcPts val="0"/>
              </a:spcBef>
              <a:spcAft>
                <a:spcPts val="0"/>
              </a:spcAft>
              <a:buNone/>
            </a:pPr>
            <a:endParaRPr sz="3600" dirty="0">
              <a:latin typeface="Libre Baskerville" panose="02000000000000000000" pitchFamily="2" charset="0"/>
            </a:endParaRPr>
          </a:p>
        </p:txBody>
      </p:sp>
      <p:sp>
        <p:nvSpPr>
          <p:cNvPr id="2" name="Google Shape;281;p25">
            <a:extLst>
              <a:ext uri="{FF2B5EF4-FFF2-40B4-BE49-F238E27FC236}">
                <a16:creationId xmlns:a16="http://schemas.microsoft.com/office/drawing/2014/main" id="{288FD503-12BB-DA9F-78D7-0CEA2CFCD39A}"/>
              </a:ext>
            </a:extLst>
          </p:cNvPr>
          <p:cNvSpPr/>
          <p:nvPr/>
        </p:nvSpPr>
        <p:spPr>
          <a:xfrm>
            <a:off x="11632875" y="521422"/>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sp>
      <p:sp>
        <p:nvSpPr>
          <p:cNvPr id="3" name="Google Shape;281;p25">
            <a:extLst>
              <a:ext uri="{FF2B5EF4-FFF2-40B4-BE49-F238E27FC236}">
                <a16:creationId xmlns:a16="http://schemas.microsoft.com/office/drawing/2014/main" id="{9DBED706-EAC8-7316-E8A2-CA80BDDB78BB}"/>
              </a:ext>
            </a:extLst>
          </p:cNvPr>
          <p:cNvSpPr/>
          <p:nvPr/>
        </p:nvSpPr>
        <p:spPr>
          <a:xfrm>
            <a:off x="9078967" y="5143500"/>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6">
              <a:extLst>
                <a:ext uri="{28A0092B-C50C-407E-A947-70E740481C1C}">
                  <a14:useLocalDpi xmlns:a14="http://schemas.microsoft.com/office/drawing/2010/main" val="0"/>
                </a:ext>
              </a:extLst>
            </a:blip>
            <a:srcRect/>
            <a:stretch>
              <a:fillRect/>
            </a:stretch>
          </a:blipFill>
          <a:ln>
            <a:noFill/>
          </a:ln>
        </p:spPr>
      </p:sp>
      <p:sp>
        <p:nvSpPr>
          <p:cNvPr id="4" name="Google Shape;281;p25">
            <a:extLst>
              <a:ext uri="{FF2B5EF4-FFF2-40B4-BE49-F238E27FC236}">
                <a16:creationId xmlns:a16="http://schemas.microsoft.com/office/drawing/2014/main" id="{CE226BE1-58AB-FC42-DB16-A63962F39814}"/>
              </a:ext>
            </a:extLst>
          </p:cNvPr>
          <p:cNvSpPr/>
          <p:nvPr/>
        </p:nvSpPr>
        <p:spPr>
          <a:xfrm>
            <a:off x="11632874" y="3560474"/>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rotWithShape="1">
            <a:blip r:embed="rId7">
              <a:alphaModFix/>
            </a:blip>
            <a:stretch>
              <a:fillRect l="-11236" r="-11236"/>
            </a:stretch>
          </a:blipFill>
          <a:ln>
            <a:noFill/>
          </a:ln>
        </p:spPr>
      </p:sp>
      <p:sp>
        <p:nvSpPr>
          <p:cNvPr id="5" name="Google Shape;281;p25">
            <a:extLst>
              <a:ext uri="{FF2B5EF4-FFF2-40B4-BE49-F238E27FC236}">
                <a16:creationId xmlns:a16="http://schemas.microsoft.com/office/drawing/2014/main" id="{9B8CAC55-5236-1DCE-33A6-401D5024F855}"/>
              </a:ext>
            </a:extLst>
          </p:cNvPr>
          <p:cNvSpPr/>
          <p:nvPr/>
        </p:nvSpPr>
        <p:spPr>
          <a:xfrm>
            <a:off x="11632873" y="6726525"/>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rotWithShape="1">
            <a:blip r:embed="rId7">
              <a:alphaModFix/>
            </a:blip>
            <a:stretch>
              <a:fillRect l="-11236" r="-11236"/>
            </a:stretch>
          </a:blipFill>
          <a:ln>
            <a:noFill/>
          </a:ln>
        </p:spPr>
      </p:sp>
      <p:sp>
        <p:nvSpPr>
          <p:cNvPr id="6" name="Google Shape;281;p25">
            <a:extLst>
              <a:ext uri="{FF2B5EF4-FFF2-40B4-BE49-F238E27FC236}">
                <a16:creationId xmlns:a16="http://schemas.microsoft.com/office/drawing/2014/main" id="{31CE22AC-C372-357C-2908-DC0347240714}"/>
              </a:ext>
            </a:extLst>
          </p:cNvPr>
          <p:cNvSpPr/>
          <p:nvPr/>
        </p:nvSpPr>
        <p:spPr>
          <a:xfrm>
            <a:off x="14238911" y="5198145"/>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8">
              <a:extLst>
                <a:ext uri="{28A0092B-C50C-407E-A947-70E740481C1C}">
                  <a14:useLocalDpi xmlns:a14="http://schemas.microsoft.com/office/drawing/2010/main" val="0"/>
                </a:ext>
              </a:extLst>
            </a:blip>
            <a:srcRect/>
            <a:stretch>
              <a:fillRect/>
            </a:stretch>
          </a:blipFill>
          <a:ln>
            <a:noFill/>
          </a:ln>
        </p:spPr>
      </p:sp>
      <p:sp>
        <p:nvSpPr>
          <p:cNvPr id="7" name="Google Shape;281;p25">
            <a:extLst>
              <a:ext uri="{FF2B5EF4-FFF2-40B4-BE49-F238E27FC236}">
                <a16:creationId xmlns:a16="http://schemas.microsoft.com/office/drawing/2014/main" id="{3E57CEE7-8D3F-D61A-F37E-9F32096D10F1}"/>
              </a:ext>
            </a:extLst>
          </p:cNvPr>
          <p:cNvSpPr/>
          <p:nvPr/>
        </p:nvSpPr>
        <p:spPr>
          <a:xfrm>
            <a:off x="14238910" y="2083172"/>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9">
              <a:extLst>
                <a:ext uri="{28A0092B-C50C-407E-A947-70E740481C1C}">
                  <a14:useLocalDpi xmlns:a14="http://schemas.microsoft.com/office/drawing/2010/main" val="0"/>
                </a:ext>
              </a:extLst>
            </a:blip>
            <a:srcRect/>
            <a:stretch>
              <a:fillRect/>
            </a:stretch>
          </a:blipFill>
          <a:ln>
            <a:noFill/>
          </a:ln>
        </p:spPr>
      </p:sp>
      <p:sp>
        <p:nvSpPr>
          <p:cNvPr id="9" name="Google Shape;87;p13">
            <a:extLst>
              <a:ext uri="{FF2B5EF4-FFF2-40B4-BE49-F238E27FC236}">
                <a16:creationId xmlns:a16="http://schemas.microsoft.com/office/drawing/2014/main" id="{C2E261D1-4AC2-0B55-8C54-CB413680CE0E}"/>
              </a:ext>
            </a:extLst>
          </p:cNvPr>
          <p:cNvSpPr/>
          <p:nvPr/>
        </p:nvSpPr>
        <p:spPr>
          <a:xfrm>
            <a:off x="11573257" y="6726525"/>
            <a:ext cx="3496311" cy="2954603"/>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10">
              <a:extLst>
                <a:ext uri="{28A0092B-C50C-407E-A947-70E740481C1C}">
                  <a14:useLocalDpi xmlns:a14="http://schemas.microsoft.com/office/drawing/2010/main" val="0"/>
                </a:ext>
              </a:extLst>
            </a:blip>
            <a:srcRect/>
            <a:stretch>
              <a:fillRect/>
            </a:stretch>
          </a:blipFill>
          <a:ln>
            <a:noFill/>
          </a:ln>
        </p:spPr>
        <p:txBody>
          <a:bodyPr/>
          <a:lstStyle/>
          <a:p>
            <a:endParaRPr lang="he-IL" dirty="0">
              <a:latin typeface="Libre Baskerville" panose="02000000000000000000" pitchFamily="2" charset="0"/>
            </a:endParaRPr>
          </a:p>
        </p:txBody>
      </p:sp>
      <p:sp>
        <p:nvSpPr>
          <p:cNvPr id="10" name="Google Shape;88;p13">
            <a:extLst>
              <a:ext uri="{FF2B5EF4-FFF2-40B4-BE49-F238E27FC236}">
                <a16:creationId xmlns:a16="http://schemas.microsoft.com/office/drawing/2014/main" id="{1915B05D-DD65-8ECF-6AE9-4EB3E7CFCE28}"/>
              </a:ext>
            </a:extLst>
          </p:cNvPr>
          <p:cNvSpPr/>
          <p:nvPr/>
        </p:nvSpPr>
        <p:spPr>
          <a:xfrm>
            <a:off x="11573257" y="3560473"/>
            <a:ext cx="3226841" cy="3005681"/>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11">
              <a:extLst>
                <a:ext uri="{28A0092B-C50C-407E-A947-70E740481C1C}">
                  <a14:useLocalDpi xmlns:a14="http://schemas.microsoft.com/office/drawing/2010/main" val="0"/>
                </a:ext>
              </a:extLst>
            </a:blip>
            <a:srcRect/>
            <a:stretch>
              <a:fillRect/>
            </a:stretch>
          </a:blipFill>
          <a:ln>
            <a:noFill/>
          </a:ln>
        </p:spPr>
      </p:sp>
    </p:spTree>
    <p:extLst>
      <p:ext uri="{BB962C8B-B14F-4D97-AF65-F5344CB8AC3E}">
        <p14:creationId xmlns:p14="http://schemas.microsoft.com/office/powerpoint/2010/main" val="3911985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305"/>
        <p:cNvGrpSpPr/>
        <p:nvPr/>
      </p:nvGrpSpPr>
      <p:grpSpPr>
        <a:xfrm>
          <a:off x="0" y="0"/>
          <a:ext cx="0" cy="0"/>
          <a:chOff x="0" y="0"/>
          <a:chExt cx="0" cy="0"/>
        </a:xfrm>
      </p:grpSpPr>
      <p:pic>
        <p:nvPicPr>
          <p:cNvPr id="306" name="Google Shape;306;p27"/>
          <p:cNvPicPr preferRelativeResize="0"/>
          <p:nvPr/>
        </p:nvPicPr>
        <p:blipFill rotWithShape="1">
          <a:blip r:embed="rId3">
            <a:alphaModFix amt="70000"/>
          </a:blip>
          <a:srcRect t="7865" b="7865"/>
          <a:stretch/>
        </p:blipFill>
        <p:spPr>
          <a:xfrm>
            <a:off x="81383" y="-82640"/>
            <a:ext cx="18288000" cy="10287000"/>
          </a:xfrm>
          <a:prstGeom prst="rect">
            <a:avLst/>
          </a:prstGeom>
          <a:noFill/>
          <a:ln>
            <a:noFill/>
          </a:ln>
        </p:spPr>
      </p:pic>
      <p:grpSp>
        <p:nvGrpSpPr>
          <p:cNvPr id="307" name="Google Shape;307;p27"/>
          <p:cNvGrpSpPr/>
          <p:nvPr/>
        </p:nvGrpSpPr>
        <p:grpSpPr>
          <a:xfrm>
            <a:off x="8635921" y="-1304429"/>
            <a:ext cx="13205359" cy="12122106"/>
            <a:chOff x="0" y="-47625"/>
            <a:chExt cx="812800" cy="746125"/>
          </a:xfrm>
        </p:grpSpPr>
        <p:sp>
          <p:nvSpPr>
            <p:cNvPr id="308" name="Google Shape;308;p27"/>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14E97"/>
            </a:solidFill>
            <a:ln>
              <a:noFill/>
            </a:ln>
          </p:spPr>
        </p:sp>
        <p:sp>
          <p:nvSpPr>
            <p:cNvPr id="309" name="Google Shape;309;p27"/>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sp>
        <p:nvSpPr>
          <p:cNvPr id="313" name="Google Shape;313;p27"/>
          <p:cNvSpPr txBox="1"/>
          <p:nvPr/>
        </p:nvSpPr>
        <p:spPr>
          <a:xfrm>
            <a:off x="388533" y="196495"/>
            <a:ext cx="6828900" cy="1015534"/>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499" b="0" i="0" u="none" strike="noStrike" cap="none" dirty="0">
                <a:solidFill>
                  <a:srgbClr val="FFFFFF"/>
                </a:solidFill>
                <a:latin typeface="Libre Baskerville" panose="02000000000000000000" pitchFamily="2" charset="0"/>
                <a:ea typeface="Libre Baskerville"/>
                <a:cs typeface="Libre Baskerville"/>
                <a:sym typeface="Libre Baskerville"/>
              </a:rPr>
              <a:t>5 Main Shapes</a:t>
            </a:r>
            <a:endParaRPr dirty="0">
              <a:latin typeface="Libre Baskerville" panose="02000000000000000000" pitchFamily="2" charset="0"/>
            </a:endParaRPr>
          </a:p>
        </p:txBody>
      </p:sp>
      <p:grpSp>
        <p:nvGrpSpPr>
          <p:cNvPr id="319" name="Google Shape;319;p27"/>
          <p:cNvGrpSpPr/>
          <p:nvPr/>
        </p:nvGrpSpPr>
        <p:grpSpPr>
          <a:xfrm>
            <a:off x="6963831" y="-113221"/>
            <a:ext cx="10013607" cy="5775756"/>
            <a:chOff x="0" y="-47625"/>
            <a:chExt cx="812800" cy="860425"/>
          </a:xfrm>
        </p:grpSpPr>
        <p:sp>
          <p:nvSpPr>
            <p:cNvPr id="320" name="Google Shape;320;p27"/>
            <p:cNvSpPr/>
            <p:nvPr/>
          </p:nvSpPr>
          <p:spPr>
            <a:xfrm>
              <a:off x="0" y="0"/>
              <a:ext cx="812800" cy="201199"/>
            </a:xfrm>
            <a:custGeom>
              <a:avLst/>
              <a:gdLst/>
              <a:ahLst/>
              <a:cxnLst/>
              <a:rect l="l" t="t" r="r" b="b"/>
              <a:pathLst>
                <a:path w="812800" h="201199" extrusionOk="0">
                  <a:moveTo>
                    <a:pt x="0" y="0"/>
                  </a:moveTo>
                  <a:lnTo>
                    <a:pt x="812800" y="0"/>
                  </a:lnTo>
                  <a:lnTo>
                    <a:pt x="812800" y="201199"/>
                  </a:lnTo>
                  <a:lnTo>
                    <a:pt x="0" y="201199"/>
                  </a:lnTo>
                  <a:close/>
                </a:path>
              </a:pathLst>
            </a:custGeom>
            <a:solidFill>
              <a:srgbClr val="2994E5"/>
            </a:solidFill>
            <a:ln>
              <a:noFill/>
            </a:ln>
          </p:spPr>
        </p:sp>
        <p:sp>
          <p:nvSpPr>
            <p:cNvPr id="321" name="Google Shape;321;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cxnSp>
        <p:nvCxnSpPr>
          <p:cNvPr id="326" name="Google Shape;326;p27"/>
          <p:cNvCxnSpPr>
            <a:cxnSpLocks/>
          </p:cNvCxnSpPr>
          <p:nvPr/>
        </p:nvCxnSpPr>
        <p:spPr>
          <a:xfrm>
            <a:off x="81383" y="1774716"/>
            <a:ext cx="6098191" cy="1"/>
          </a:xfrm>
          <a:prstGeom prst="straightConnector1">
            <a:avLst/>
          </a:prstGeom>
          <a:noFill/>
          <a:ln w="38100" cap="flat" cmpd="sng">
            <a:solidFill>
              <a:srgbClr val="FFFFFF"/>
            </a:solidFill>
            <a:prstDash val="solid"/>
            <a:round/>
            <a:headEnd type="none" w="sm" len="sm"/>
            <a:tailEnd type="none" w="sm" len="sm"/>
          </a:ln>
        </p:spPr>
      </p:cxnSp>
      <p:grpSp>
        <p:nvGrpSpPr>
          <p:cNvPr id="8" name="Google Shape;319;p27">
            <a:extLst>
              <a:ext uri="{FF2B5EF4-FFF2-40B4-BE49-F238E27FC236}">
                <a16:creationId xmlns:a16="http://schemas.microsoft.com/office/drawing/2014/main" id="{5222BB22-698C-4F9E-0AF5-1ACF2D9B400E}"/>
              </a:ext>
            </a:extLst>
          </p:cNvPr>
          <p:cNvGrpSpPr/>
          <p:nvPr/>
        </p:nvGrpSpPr>
        <p:grpSpPr>
          <a:xfrm>
            <a:off x="4974126" y="1985780"/>
            <a:ext cx="10013607" cy="5775756"/>
            <a:chOff x="0" y="-47625"/>
            <a:chExt cx="812800" cy="860425"/>
          </a:xfrm>
        </p:grpSpPr>
        <p:sp>
          <p:nvSpPr>
            <p:cNvPr id="9" name="Google Shape;320;p27">
              <a:extLst>
                <a:ext uri="{FF2B5EF4-FFF2-40B4-BE49-F238E27FC236}">
                  <a16:creationId xmlns:a16="http://schemas.microsoft.com/office/drawing/2014/main" id="{D18BA020-9E92-437B-4128-1F2F98A4B0E0}"/>
                </a:ext>
              </a:extLst>
            </p:cNvPr>
            <p:cNvSpPr/>
            <p:nvPr/>
          </p:nvSpPr>
          <p:spPr>
            <a:xfrm>
              <a:off x="0" y="0"/>
              <a:ext cx="812800" cy="201199"/>
            </a:xfrm>
            <a:custGeom>
              <a:avLst/>
              <a:gdLst/>
              <a:ahLst/>
              <a:cxnLst/>
              <a:rect l="l" t="t" r="r" b="b"/>
              <a:pathLst>
                <a:path w="812800" h="201199" extrusionOk="0">
                  <a:moveTo>
                    <a:pt x="0" y="0"/>
                  </a:moveTo>
                  <a:lnTo>
                    <a:pt x="812800" y="0"/>
                  </a:lnTo>
                  <a:lnTo>
                    <a:pt x="812800" y="201199"/>
                  </a:lnTo>
                  <a:lnTo>
                    <a:pt x="0" y="201199"/>
                  </a:lnTo>
                  <a:close/>
                </a:path>
              </a:pathLst>
            </a:custGeom>
            <a:solidFill>
              <a:srgbClr val="2994E5"/>
            </a:solidFill>
            <a:ln>
              <a:noFill/>
            </a:ln>
          </p:spPr>
        </p:sp>
        <p:sp>
          <p:nvSpPr>
            <p:cNvPr id="10" name="Google Shape;321;p27">
              <a:extLst>
                <a:ext uri="{FF2B5EF4-FFF2-40B4-BE49-F238E27FC236}">
                  <a16:creationId xmlns:a16="http://schemas.microsoft.com/office/drawing/2014/main" id="{1CCEF610-E3D7-6037-4D70-E444F5F5877C}"/>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grpSp>
        <p:nvGrpSpPr>
          <p:cNvPr id="11" name="Google Shape;319;p27">
            <a:extLst>
              <a:ext uri="{FF2B5EF4-FFF2-40B4-BE49-F238E27FC236}">
                <a16:creationId xmlns:a16="http://schemas.microsoft.com/office/drawing/2014/main" id="{40FF13FE-8F23-3CD8-967D-4C28B9E3A499}"/>
              </a:ext>
            </a:extLst>
          </p:cNvPr>
          <p:cNvGrpSpPr/>
          <p:nvPr/>
        </p:nvGrpSpPr>
        <p:grpSpPr>
          <a:xfrm>
            <a:off x="7122309" y="3824158"/>
            <a:ext cx="10013607" cy="5775756"/>
            <a:chOff x="0" y="-47625"/>
            <a:chExt cx="812800" cy="860425"/>
          </a:xfrm>
        </p:grpSpPr>
        <p:sp>
          <p:nvSpPr>
            <p:cNvPr id="12" name="Google Shape;320;p27">
              <a:extLst>
                <a:ext uri="{FF2B5EF4-FFF2-40B4-BE49-F238E27FC236}">
                  <a16:creationId xmlns:a16="http://schemas.microsoft.com/office/drawing/2014/main" id="{95F5B82D-86FC-41E0-9906-D76D7D7067F9}"/>
                </a:ext>
              </a:extLst>
            </p:cNvPr>
            <p:cNvSpPr/>
            <p:nvPr/>
          </p:nvSpPr>
          <p:spPr>
            <a:xfrm>
              <a:off x="0" y="0"/>
              <a:ext cx="812800" cy="201199"/>
            </a:xfrm>
            <a:custGeom>
              <a:avLst/>
              <a:gdLst/>
              <a:ahLst/>
              <a:cxnLst/>
              <a:rect l="l" t="t" r="r" b="b"/>
              <a:pathLst>
                <a:path w="812800" h="201199" extrusionOk="0">
                  <a:moveTo>
                    <a:pt x="0" y="0"/>
                  </a:moveTo>
                  <a:lnTo>
                    <a:pt x="812800" y="0"/>
                  </a:lnTo>
                  <a:lnTo>
                    <a:pt x="812800" y="201199"/>
                  </a:lnTo>
                  <a:lnTo>
                    <a:pt x="0" y="201199"/>
                  </a:lnTo>
                  <a:close/>
                </a:path>
              </a:pathLst>
            </a:custGeom>
            <a:solidFill>
              <a:srgbClr val="2994E5"/>
            </a:solidFill>
            <a:ln>
              <a:noFill/>
            </a:ln>
          </p:spPr>
        </p:sp>
        <p:sp>
          <p:nvSpPr>
            <p:cNvPr id="13" name="Google Shape;321;p27">
              <a:extLst>
                <a:ext uri="{FF2B5EF4-FFF2-40B4-BE49-F238E27FC236}">
                  <a16:creationId xmlns:a16="http://schemas.microsoft.com/office/drawing/2014/main" id="{4E80BC97-C46C-974A-DB24-5C887ED920F1}"/>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grpSp>
        <p:nvGrpSpPr>
          <p:cNvPr id="14" name="Google Shape;319;p27">
            <a:extLst>
              <a:ext uri="{FF2B5EF4-FFF2-40B4-BE49-F238E27FC236}">
                <a16:creationId xmlns:a16="http://schemas.microsoft.com/office/drawing/2014/main" id="{79EE2C0C-2613-3DEE-8E73-6339D56B6612}"/>
              </a:ext>
            </a:extLst>
          </p:cNvPr>
          <p:cNvGrpSpPr/>
          <p:nvPr/>
        </p:nvGrpSpPr>
        <p:grpSpPr>
          <a:xfrm>
            <a:off x="5018308" y="5656924"/>
            <a:ext cx="10013607" cy="5775756"/>
            <a:chOff x="0" y="-47625"/>
            <a:chExt cx="812800" cy="860425"/>
          </a:xfrm>
        </p:grpSpPr>
        <p:sp>
          <p:nvSpPr>
            <p:cNvPr id="15" name="Google Shape;320;p27">
              <a:extLst>
                <a:ext uri="{FF2B5EF4-FFF2-40B4-BE49-F238E27FC236}">
                  <a16:creationId xmlns:a16="http://schemas.microsoft.com/office/drawing/2014/main" id="{3CA3651C-AE1F-7323-0788-5841DB3E276E}"/>
                </a:ext>
              </a:extLst>
            </p:cNvPr>
            <p:cNvSpPr/>
            <p:nvPr/>
          </p:nvSpPr>
          <p:spPr>
            <a:xfrm>
              <a:off x="0" y="0"/>
              <a:ext cx="812800" cy="201199"/>
            </a:xfrm>
            <a:custGeom>
              <a:avLst/>
              <a:gdLst/>
              <a:ahLst/>
              <a:cxnLst/>
              <a:rect l="l" t="t" r="r" b="b"/>
              <a:pathLst>
                <a:path w="812800" h="201199" extrusionOk="0">
                  <a:moveTo>
                    <a:pt x="0" y="0"/>
                  </a:moveTo>
                  <a:lnTo>
                    <a:pt x="812800" y="0"/>
                  </a:lnTo>
                  <a:lnTo>
                    <a:pt x="812800" y="201199"/>
                  </a:lnTo>
                  <a:lnTo>
                    <a:pt x="0" y="201199"/>
                  </a:lnTo>
                  <a:close/>
                </a:path>
              </a:pathLst>
            </a:custGeom>
            <a:solidFill>
              <a:srgbClr val="2994E5"/>
            </a:solidFill>
            <a:ln>
              <a:noFill/>
            </a:ln>
          </p:spPr>
        </p:sp>
        <p:sp>
          <p:nvSpPr>
            <p:cNvPr id="16" name="Google Shape;321;p27">
              <a:extLst>
                <a:ext uri="{FF2B5EF4-FFF2-40B4-BE49-F238E27FC236}">
                  <a16:creationId xmlns:a16="http://schemas.microsoft.com/office/drawing/2014/main" id="{5394B937-EDC1-EF9A-A757-491AEB26ECF2}"/>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grpSp>
        <p:nvGrpSpPr>
          <p:cNvPr id="17" name="Google Shape;319;p27">
            <a:extLst>
              <a:ext uri="{FF2B5EF4-FFF2-40B4-BE49-F238E27FC236}">
                <a16:creationId xmlns:a16="http://schemas.microsoft.com/office/drawing/2014/main" id="{D0E9D957-4614-794C-BEA8-DECEFF0747A5}"/>
              </a:ext>
            </a:extLst>
          </p:cNvPr>
          <p:cNvGrpSpPr/>
          <p:nvPr/>
        </p:nvGrpSpPr>
        <p:grpSpPr>
          <a:xfrm>
            <a:off x="8274393" y="7567224"/>
            <a:ext cx="10013607" cy="5775756"/>
            <a:chOff x="0" y="-47625"/>
            <a:chExt cx="812800" cy="860425"/>
          </a:xfrm>
        </p:grpSpPr>
        <p:sp>
          <p:nvSpPr>
            <p:cNvPr id="18" name="Google Shape;320;p27">
              <a:extLst>
                <a:ext uri="{FF2B5EF4-FFF2-40B4-BE49-F238E27FC236}">
                  <a16:creationId xmlns:a16="http://schemas.microsoft.com/office/drawing/2014/main" id="{A0B2E9BD-05D4-CD1E-D1FB-95C5B54F3221}"/>
                </a:ext>
              </a:extLst>
            </p:cNvPr>
            <p:cNvSpPr/>
            <p:nvPr/>
          </p:nvSpPr>
          <p:spPr>
            <a:xfrm>
              <a:off x="0" y="0"/>
              <a:ext cx="812800" cy="201199"/>
            </a:xfrm>
            <a:custGeom>
              <a:avLst/>
              <a:gdLst/>
              <a:ahLst/>
              <a:cxnLst/>
              <a:rect l="l" t="t" r="r" b="b"/>
              <a:pathLst>
                <a:path w="812800" h="201199" extrusionOk="0">
                  <a:moveTo>
                    <a:pt x="0" y="0"/>
                  </a:moveTo>
                  <a:lnTo>
                    <a:pt x="812800" y="0"/>
                  </a:lnTo>
                  <a:lnTo>
                    <a:pt x="812800" y="201199"/>
                  </a:lnTo>
                  <a:lnTo>
                    <a:pt x="0" y="201199"/>
                  </a:lnTo>
                  <a:close/>
                </a:path>
              </a:pathLst>
            </a:custGeom>
            <a:solidFill>
              <a:srgbClr val="2994E5"/>
            </a:solidFill>
            <a:ln>
              <a:noFill/>
            </a:ln>
          </p:spPr>
        </p:sp>
        <p:sp>
          <p:nvSpPr>
            <p:cNvPr id="19" name="Google Shape;321;p27">
              <a:extLst>
                <a:ext uri="{FF2B5EF4-FFF2-40B4-BE49-F238E27FC236}">
                  <a16:creationId xmlns:a16="http://schemas.microsoft.com/office/drawing/2014/main" id="{8AC0C03F-15CB-A9FD-CE88-07EE236CA2A0}"/>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sp>
        <p:nvSpPr>
          <p:cNvPr id="20" name="Google Shape;324;p27">
            <a:extLst>
              <a:ext uri="{FF2B5EF4-FFF2-40B4-BE49-F238E27FC236}">
                <a16:creationId xmlns:a16="http://schemas.microsoft.com/office/drawing/2014/main" id="{BEC7103B-8FC0-CEA4-911B-8CCE408E9479}"/>
              </a:ext>
            </a:extLst>
          </p:cNvPr>
          <p:cNvSpPr txBox="1"/>
          <p:nvPr/>
        </p:nvSpPr>
        <p:spPr>
          <a:xfrm>
            <a:off x="7207810" y="536316"/>
            <a:ext cx="1999328" cy="5909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Cocci-</a:t>
            </a:r>
            <a:endParaRPr dirty="0">
              <a:latin typeface="Libre Baskerville" panose="02000000000000000000" pitchFamily="2" charset="0"/>
            </a:endParaRPr>
          </a:p>
        </p:txBody>
      </p:sp>
      <p:sp>
        <p:nvSpPr>
          <p:cNvPr id="21" name="Google Shape;324;p27">
            <a:extLst>
              <a:ext uri="{FF2B5EF4-FFF2-40B4-BE49-F238E27FC236}">
                <a16:creationId xmlns:a16="http://schemas.microsoft.com/office/drawing/2014/main" id="{05FD185A-A0FE-2763-672E-4225185AC247}"/>
              </a:ext>
            </a:extLst>
          </p:cNvPr>
          <p:cNvSpPr txBox="1"/>
          <p:nvPr/>
        </p:nvSpPr>
        <p:spPr>
          <a:xfrm>
            <a:off x="5252054" y="2576348"/>
            <a:ext cx="1991922" cy="5909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Bacilli-</a:t>
            </a:r>
            <a:endParaRPr dirty="0">
              <a:latin typeface="Libre Baskerville" panose="02000000000000000000" pitchFamily="2" charset="0"/>
            </a:endParaRPr>
          </a:p>
        </p:txBody>
      </p:sp>
      <p:sp>
        <p:nvSpPr>
          <p:cNvPr id="22" name="Google Shape;324;p27">
            <a:extLst>
              <a:ext uri="{FF2B5EF4-FFF2-40B4-BE49-F238E27FC236}">
                <a16:creationId xmlns:a16="http://schemas.microsoft.com/office/drawing/2014/main" id="{D71118E6-0396-4327-7B8D-B8B311ED1678}"/>
              </a:ext>
            </a:extLst>
          </p:cNvPr>
          <p:cNvSpPr txBox="1"/>
          <p:nvPr/>
        </p:nvSpPr>
        <p:spPr>
          <a:xfrm>
            <a:off x="7573731" y="4484493"/>
            <a:ext cx="3998656" cy="5909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Spirilla-</a:t>
            </a:r>
            <a:endParaRPr dirty="0">
              <a:latin typeface="Libre Baskerville" panose="02000000000000000000" pitchFamily="2" charset="0"/>
            </a:endParaRPr>
          </a:p>
        </p:txBody>
      </p:sp>
      <p:sp>
        <p:nvSpPr>
          <p:cNvPr id="23" name="Google Shape;324;p27">
            <a:extLst>
              <a:ext uri="{FF2B5EF4-FFF2-40B4-BE49-F238E27FC236}">
                <a16:creationId xmlns:a16="http://schemas.microsoft.com/office/drawing/2014/main" id="{F0C5F538-3F40-592C-E161-280FDB0ABE9F}"/>
              </a:ext>
            </a:extLst>
          </p:cNvPr>
          <p:cNvSpPr txBox="1"/>
          <p:nvPr/>
        </p:nvSpPr>
        <p:spPr>
          <a:xfrm>
            <a:off x="5420177" y="6371847"/>
            <a:ext cx="2063660" cy="5909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Vibrio</a:t>
            </a:r>
            <a:r>
              <a:rPr lang="he-IL" sz="3200" dirty="0">
                <a:solidFill>
                  <a:srgbClr val="FFFFFF"/>
                </a:solidFill>
                <a:latin typeface="Libre Baskerville" panose="02000000000000000000" pitchFamily="2" charset="0"/>
                <a:sym typeface="Libre Baskerville"/>
              </a:rPr>
              <a:t>’</a:t>
            </a:r>
            <a:r>
              <a:rPr lang="en-US" sz="3200" dirty="0">
                <a:solidFill>
                  <a:srgbClr val="FFFFFF"/>
                </a:solidFill>
                <a:latin typeface="Libre Baskerville" panose="02000000000000000000" pitchFamily="2" charset="0"/>
                <a:sym typeface="Libre Baskerville"/>
              </a:rPr>
              <a:t>s-</a:t>
            </a:r>
            <a:endParaRPr dirty="0">
              <a:latin typeface="Libre Baskerville" panose="02000000000000000000" pitchFamily="2" charset="0"/>
            </a:endParaRPr>
          </a:p>
        </p:txBody>
      </p:sp>
      <p:sp>
        <p:nvSpPr>
          <p:cNvPr id="24" name="Google Shape;324;p27">
            <a:extLst>
              <a:ext uri="{FF2B5EF4-FFF2-40B4-BE49-F238E27FC236}">
                <a16:creationId xmlns:a16="http://schemas.microsoft.com/office/drawing/2014/main" id="{8F05A667-0826-2B0F-D212-A963AFCA3BE8}"/>
              </a:ext>
            </a:extLst>
          </p:cNvPr>
          <p:cNvSpPr txBox="1"/>
          <p:nvPr/>
        </p:nvSpPr>
        <p:spPr>
          <a:xfrm>
            <a:off x="8407325" y="8261882"/>
            <a:ext cx="2499111" cy="55399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000" dirty="0">
                <a:solidFill>
                  <a:srgbClr val="FFFFFF"/>
                </a:solidFill>
                <a:latin typeface="Libre Baskerville" panose="02000000000000000000" pitchFamily="2" charset="0"/>
                <a:sym typeface="Libre Baskerville"/>
              </a:rPr>
              <a:t>Spirochetes-</a:t>
            </a:r>
            <a:endParaRPr lang="en-US" sz="3000" dirty="0">
              <a:latin typeface="Libre Baskerville" panose="02000000000000000000" pitchFamily="2" charset="0"/>
            </a:endParaRPr>
          </a:p>
        </p:txBody>
      </p:sp>
      <p:sp>
        <p:nvSpPr>
          <p:cNvPr id="25" name="Google Shape;324;p27">
            <a:extLst>
              <a:ext uri="{FF2B5EF4-FFF2-40B4-BE49-F238E27FC236}">
                <a16:creationId xmlns:a16="http://schemas.microsoft.com/office/drawing/2014/main" id="{8D5C4CBD-C95D-B1C0-ABE4-7A9D78DDAD01}"/>
              </a:ext>
            </a:extLst>
          </p:cNvPr>
          <p:cNvSpPr txBox="1"/>
          <p:nvPr/>
        </p:nvSpPr>
        <p:spPr>
          <a:xfrm>
            <a:off x="8889523" y="452213"/>
            <a:ext cx="7716595"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400" dirty="0">
                <a:solidFill>
                  <a:schemeClr val="bg1"/>
                </a:solidFill>
                <a:effectLst/>
                <a:latin typeface="Libre Baskerville" panose="02000000000000000000" pitchFamily="2" charset="0"/>
                <a:ea typeface="Calibri" panose="020F0502020204030204" pitchFamily="34" charset="0"/>
              </a:rPr>
              <a:t>These are spherical bacteria that can exist singly or in clusters. </a:t>
            </a:r>
            <a:endParaRPr sz="2400" dirty="0">
              <a:solidFill>
                <a:schemeClr val="bg1"/>
              </a:solidFill>
              <a:latin typeface="Libre Baskerville" panose="02000000000000000000" pitchFamily="2" charset="0"/>
            </a:endParaRPr>
          </a:p>
        </p:txBody>
      </p:sp>
      <p:sp>
        <p:nvSpPr>
          <p:cNvPr id="28" name="Google Shape;324;p27">
            <a:extLst>
              <a:ext uri="{FF2B5EF4-FFF2-40B4-BE49-F238E27FC236}">
                <a16:creationId xmlns:a16="http://schemas.microsoft.com/office/drawing/2014/main" id="{2C70CAF4-4DC2-56DD-C57F-3771D5D65D33}"/>
              </a:ext>
            </a:extLst>
          </p:cNvPr>
          <p:cNvSpPr txBox="1"/>
          <p:nvPr/>
        </p:nvSpPr>
        <p:spPr>
          <a:xfrm>
            <a:off x="6835051" y="2497039"/>
            <a:ext cx="7716595"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400" dirty="0">
                <a:solidFill>
                  <a:schemeClr val="bg1"/>
                </a:solidFill>
                <a:effectLst/>
                <a:latin typeface="Libre Baskerville" panose="02000000000000000000" pitchFamily="2" charset="0"/>
                <a:ea typeface="Calibri" panose="020F0502020204030204" pitchFamily="34" charset="0"/>
              </a:rPr>
              <a:t> These are rod-shaped bacteria that can be found singly or in chains. </a:t>
            </a:r>
            <a:endParaRPr sz="2400" dirty="0">
              <a:solidFill>
                <a:schemeClr val="bg1"/>
              </a:solidFill>
              <a:latin typeface="Libre Baskerville" panose="02000000000000000000" pitchFamily="2" charset="0"/>
            </a:endParaRPr>
          </a:p>
        </p:txBody>
      </p:sp>
      <p:sp>
        <p:nvSpPr>
          <p:cNvPr id="29" name="Google Shape;324;p27">
            <a:extLst>
              <a:ext uri="{FF2B5EF4-FFF2-40B4-BE49-F238E27FC236}">
                <a16:creationId xmlns:a16="http://schemas.microsoft.com/office/drawing/2014/main" id="{540CA377-6F98-2E85-A083-9312DEE99C3D}"/>
              </a:ext>
            </a:extLst>
          </p:cNvPr>
          <p:cNvSpPr txBox="1"/>
          <p:nvPr/>
        </p:nvSpPr>
        <p:spPr>
          <a:xfrm>
            <a:off x="9341963" y="4428604"/>
            <a:ext cx="7716595"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400" dirty="0">
                <a:solidFill>
                  <a:schemeClr val="bg1"/>
                </a:solidFill>
                <a:effectLst/>
                <a:latin typeface="Libre Baskerville" panose="02000000000000000000" pitchFamily="2" charset="0"/>
                <a:ea typeface="Calibri" panose="020F0502020204030204" pitchFamily="34" charset="0"/>
              </a:rPr>
              <a:t>These are spiral-shaped bacteria that can be found singly or in chains. </a:t>
            </a:r>
            <a:endParaRPr sz="2400" dirty="0">
              <a:solidFill>
                <a:schemeClr val="bg1"/>
              </a:solidFill>
              <a:latin typeface="Libre Baskerville" panose="02000000000000000000" pitchFamily="2" charset="0"/>
            </a:endParaRPr>
          </a:p>
        </p:txBody>
      </p:sp>
      <p:sp>
        <p:nvSpPr>
          <p:cNvPr id="30" name="Google Shape;324;p27">
            <a:extLst>
              <a:ext uri="{FF2B5EF4-FFF2-40B4-BE49-F238E27FC236}">
                <a16:creationId xmlns:a16="http://schemas.microsoft.com/office/drawing/2014/main" id="{A2F9391B-C1A9-7246-676B-2B583F65E83C}"/>
              </a:ext>
            </a:extLst>
          </p:cNvPr>
          <p:cNvSpPr txBox="1"/>
          <p:nvPr/>
        </p:nvSpPr>
        <p:spPr>
          <a:xfrm>
            <a:off x="7411224" y="6219771"/>
            <a:ext cx="7716595"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400" dirty="0">
                <a:solidFill>
                  <a:schemeClr val="bg1"/>
                </a:solidFill>
                <a:effectLst/>
                <a:latin typeface="Libre Baskerville" panose="02000000000000000000" pitchFamily="2" charset="0"/>
                <a:ea typeface="Calibri" panose="020F0502020204030204" pitchFamily="34" charset="0"/>
              </a:rPr>
              <a:t>These are comma-shaped bacteria that are typically found singly. </a:t>
            </a:r>
            <a:endParaRPr sz="2400" dirty="0">
              <a:solidFill>
                <a:schemeClr val="bg1"/>
              </a:solidFill>
              <a:latin typeface="Libre Baskerville" panose="02000000000000000000" pitchFamily="2" charset="0"/>
            </a:endParaRPr>
          </a:p>
        </p:txBody>
      </p:sp>
      <p:sp>
        <p:nvSpPr>
          <p:cNvPr id="31" name="Google Shape;324;p27">
            <a:extLst>
              <a:ext uri="{FF2B5EF4-FFF2-40B4-BE49-F238E27FC236}">
                <a16:creationId xmlns:a16="http://schemas.microsoft.com/office/drawing/2014/main" id="{A356086A-5068-A411-DF31-EAC4A75200AD}"/>
              </a:ext>
            </a:extLst>
          </p:cNvPr>
          <p:cNvSpPr txBox="1"/>
          <p:nvPr/>
        </p:nvSpPr>
        <p:spPr>
          <a:xfrm>
            <a:off x="10975878" y="8177494"/>
            <a:ext cx="7716595" cy="81253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200" dirty="0">
                <a:solidFill>
                  <a:schemeClr val="bg1"/>
                </a:solidFill>
                <a:effectLst/>
                <a:latin typeface="Libre Baskerville" panose="02000000000000000000" pitchFamily="2" charset="0"/>
                <a:ea typeface="Calibri" panose="020F0502020204030204" pitchFamily="34" charset="0"/>
              </a:rPr>
              <a:t>These are corkscrew-shaped bacteria that can be found singly</a:t>
            </a:r>
            <a:endParaRPr sz="2200" dirty="0">
              <a:solidFill>
                <a:schemeClr val="bg1"/>
              </a:solidFill>
              <a:latin typeface="Libre Baskerville" panose="02000000000000000000" pitchFamily="2" charset="0"/>
            </a:endParaRPr>
          </a:p>
        </p:txBody>
      </p:sp>
    </p:spTree>
    <p:extLst>
      <p:ext uri="{BB962C8B-B14F-4D97-AF65-F5344CB8AC3E}">
        <p14:creationId xmlns:p14="http://schemas.microsoft.com/office/powerpoint/2010/main" val="1295580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8" name="Google Shape;375;p30">
            <a:extLst>
              <a:ext uri="{FF2B5EF4-FFF2-40B4-BE49-F238E27FC236}">
                <a16:creationId xmlns:a16="http://schemas.microsoft.com/office/drawing/2014/main" id="{3A96474B-41A0-43FF-999D-5ED7FECB6420}"/>
              </a:ext>
            </a:extLst>
          </p:cNvPr>
          <p:cNvPicPr preferRelativeResize="0"/>
          <p:nvPr/>
        </p:nvPicPr>
        <p:blipFill rotWithShape="1">
          <a:blip r:embed="rId3">
            <a:alphaModFix amt="90000"/>
          </a:blip>
          <a:srcRect t="7865" b="7865"/>
          <a:stretch/>
        </p:blipFill>
        <p:spPr>
          <a:xfrm>
            <a:off x="-39073" y="23785"/>
            <a:ext cx="18288000" cy="10287000"/>
          </a:xfrm>
          <a:prstGeom prst="rect">
            <a:avLst/>
          </a:prstGeom>
          <a:noFill/>
          <a:ln>
            <a:noFill/>
          </a:ln>
        </p:spPr>
      </p:pic>
      <p:sp>
        <p:nvSpPr>
          <p:cNvPr id="281" name="Google Shape;281;p25"/>
          <p:cNvSpPr/>
          <p:nvPr/>
        </p:nvSpPr>
        <p:spPr>
          <a:xfrm>
            <a:off x="8938405" y="1848249"/>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p>
      <p:sp>
        <p:nvSpPr>
          <p:cNvPr id="285" name="Google Shape;285;p25"/>
          <p:cNvSpPr/>
          <p:nvPr/>
        </p:nvSpPr>
        <p:spPr>
          <a:xfrm rot="16200000">
            <a:off x="2693769" y="627801"/>
            <a:ext cx="3514571" cy="9078968"/>
          </a:xfrm>
          <a:custGeom>
            <a:avLst/>
            <a:gdLst/>
            <a:ahLst/>
            <a:cxnLst/>
            <a:rect l="l" t="t" r="r" b="b"/>
            <a:pathLst>
              <a:path w="322751" h="828956" extrusionOk="0">
                <a:moveTo>
                  <a:pt x="322751" y="0"/>
                </a:moveTo>
                <a:lnTo>
                  <a:pt x="322751" y="714656"/>
                </a:lnTo>
                <a:lnTo>
                  <a:pt x="161376" y="828956"/>
                </a:lnTo>
                <a:lnTo>
                  <a:pt x="0" y="714656"/>
                </a:lnTo>
                <a:lnTo>
                  <a:pt x="0" y="0"/>
                </a:lnTo>
                <a:lnTo>
                  <a:pt x="322751" y="0"/>
                </a:lnTo>
                <a:close/>
              </a:path>
            </a:pathLst>
          </a:custGeom>
          <a:solidFill>
            <a:srgbClr val="014E97"/>
          </a:solidFill>
          <a:ln>
            <a:noFill/>
          </a:ln>
        </p:spPr>
      </p:sp>
      <p:sp>
        <p:nvSpPr>
          <p:cNvPr id="287" name="Google Shape;287;p25"/>
          <p:cNvSpPr txBox="1"/>
          <p:nvPr/>
        </p:nvSpPr>
        <p:spPr>
          <a:xfrm>
            <a:off x="734101" y="4497963"/>
            <a:ext cx="8316055" cy="778675"/>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4400" dirty="0">
                <a:solidFill>
                  <a:srgbClr val="FFFFFF"/>
                </a:solidFill>
                <a:latin typeface="Libre Baskerville" panose="02000000000000000000" pitchFamily="2" charset="0"/>
                <a:sym typeface="Libre Franklin Light"/>
              </a:rPr>
              <a:t>Bacteria Shapes</a:t>
            </a:r>
            <a:endParaRPr sz="4400" dirty="0">
              <a:latin typeface="Libre Baskerville" panose="02000000000000000000" pitchFamily="2" charset="0"/>
            </a:endParaRPr>
          </a:p>
        </p:txBody>
      </p:sp>
      <p:sp>
        <p:nvSpPr>
          <p:cNvPr id="2" name="Google Shape;281;p25">
            <a:extLst>
              <a:ext uri="{FF2B5EF4-FFF2-40B4-BE49-F238E27FC236}">
                <a16:creationId xmlns:a16="http://schemas.microsoft.com/office/drawing/2014/main" id="{288FD503-12BB-DA9F-78D7-0CEA2CFCD39A}"/>
              </a:ext>
            </a:extLst>
          </p:cNvPr>
          <p:cNvSpPr/>
          <p:nvPr/>
        </p:nvSpPr>
        <p:spPr>
          <a:xfrm>
            <a:off x="11544445" y="370948"/>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sp>
      <p:sp>
        <p:nvSpPr>
          <p:cNvPr id="3" name="Google Shape;281;p25">
            <a:extLst>
              <a:ext uri="{FF2B5EF4-FFF2-40B4-BE49-F238E27FC236}">
                <a16:creationId xmlns:a16="http://schemas.microsoft.com/office/drawing/2014/main" id="{9DBED706-EAC8-7316-E8A2-CA80BDDB78BB}"/>
              </a:ext>
            </a:extLst>
          </p:cNvPr>
          <p:cNvSpPr/>
          <p:nvPr/>
        </p:nvSpPr>
        <p:spPr>
          <a:xfrm>
            <a:off x="8990537" y="4993026"/>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6">
              <a:extLst>
                <a:ext uri="{28A0092B-C50C-407E-A947-70E740481C1C}">
                  <a14:useLocalDpi xmlns:a14="http://schemas.microsoft.com/office/drawing/2010/main" val="0"/>
                </a:ext>
              </a:extLst>
            </a:blip>
            <a:srcRect/>
            <a:stretch>
              <a:fillRect/>
            </a:stretch>
          </a:blipFill>
          <a:ln>
            <a:noFill/>
          </a:ln>
        </p:spPr>
      </p:sp>
      <p:sp>
        <p:nvSpPr>
          <p:cNvPr id="4" name="Google Shape;281;p25">
            <a:extLst>
              <a:ext uri="{FF2B5EF4-FFF2-40B4-BE49-F238E27FC236}">
                <a16:creationId xmlns:a16="http://schemas.microsoft.com/office/drawing/2014/main" id="{CE226BE1-58AB-FC42-DB16-A63962F39814}"/>
              </a:ext>
            </a:extLst>
          </p:cNvPr>
          <p:cNvSpPr/>
          <p:nvPr/>
        </p:nvSpPr>
        <p:spPr>
          <a:xfrm>
            <a:off x="11544444" y="3410000"/>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rotWithShape="1">
            <a:blip r:embed="rId7">
              <a:alphaModFix/>
            </a:blip>
            <a:stretch>
              <a:fillRect l="-11236" r="-11236"/>
            </a:stretch>
          </a:blipFill>
          <a:ln>
            <a:noFill/>
          </a:ln>
        </p:spPr>
      </p:sp>
      <p:sp>
        <p:nvSpPr>
          <p:cNvPr id="5" name="Google Shape;281;p25">
            <a:extLst>
              <a:ext uri="{FF2B5EF4-FFF2-40B4-BE49-F238E27FC236}">
                <a16:creationId xmlns:a16="http://schemas.microsoft.com/office/drawing/2014/main" id="{9B8CAC55-5236-1DCE-33A6-401D5024F855}"/>
              </a:ext>
            </a:extLst>
          </p:cNvPr>
          <p:cNvSpPr/>
          <p:nvPr/>
        </p:nvSpPr>
        <p:spPr>
          <a:xfrm>
            <a:off x="11544443" y="6576051"/>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rotWithShape="1">
            <a:blip r:embed="rId7">
              <a:alphaModFix/>
            </a:blip>
            <a:stretch>
              <a:fillRect l="-11236" r="-11236"/>
            </a:stretch>
          </a:blipFill>
          <a:ln>
            <a:noFill/>
          </a:ln>
        </p:spPr>
      </p:sp>
      <p:sp>
        <p:nvSpPr>
          <p:cNvPr id="6" name="Google Shape;281;p25">
            <a:extLst>
              <a:ext uri="{FF2B5EF4-FFF2-40B4-BE49-F238E27FC236}">
                <a16:creationId xmlns:a16="http://schemas.microsoft.com/office/drawing/2014/main" id="{31CE22AC-C372-357C-2908-DC0347240714}"/>
              </a:ext>
            </a:extLst>
          </p:cNvPr>
          <p:cNvSpPr/>
          <p:nvPr/>
        </p:nvSpPr>
        <p:spPr>
          <a:xfrm>
            <a:off x="14150481" y="5047671"/>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8">
              <a:extLst>
                <a:ext uri="{28A0092B-C50C-407E-A947-70E740481C1C}">
                  <a14:useLocalDpi xmlns:a14="http://schemas.microsoft.com/office/drawing/2010/main" val="0"/>
                </a:ext>
              </a:extLst>
            </a:blip>
            <a:srcRect/>
            <a:stretch>
              <a:fillRect/>
            </a:stretch>
          </a:blipFill>
          <a:ln>
            <a:noFill/>
          </a:ln>
        </p:spPr>
      </p:sp>
      <p:sp>
        <p:nvSpPr>
          <p:cNvPr id="7" name="Google Shape;281;p25">
            <a:extLst>
              <a:ext uri="{FF2B5EF4-FFF2-40B4-BE49-F238E27FC236}">
                <a16:creationId xmlns:a16="http://schemas.microsoft.com/office/drawing/2014/main" id="{3E57CEE7-8D3F-D61A-F37E-9F32096D10F1}"/>
              </a:ext>
            </a:extLst>
          </p:cNvPr>
          <p:cNvSpPr/>
          <p:nvPr/>
        </p:nvSpPr>
        <p:spPr>
          <a:xfrm>
            <a:off x="14150480" y="1932698"/>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9">
              <a:extLst>
                <a:ext uri="{28A0092B-C50C-407E-A947-70E740481C1C}">
                  <a14:useLocalDpi xmlns:a14="http://schemas.microsoft.com/office/drawing/2010/main" val="0"/>
                </a:ext>
              </a:extLst>
            </a:blip>
            <a:srcRect/>
            <a:stretch>
              <a:fillRect/>
            </a:stretch>
          </a:blipFill>
          <a:ln>
            <a:noFill/>
          </a:ln>
        </p:spPr>
      </p:sp>
      <p:sp>
        <p:nvSpPr>
          <p:cNvPr id="9" name="Google Shape;87;p13">
            <a:extLst>
              <a:ext uri="{FF2B5EF4-FFF2-40B4-BE49-F238E27FC236}">
                <a16:creationId xmlns:a16="http://schemas.microsoft.com/office/drawing/2014/main" id="{C2E261D1-4AC2-0B55-8C54-CB413680CE0E}"/>
              </a:ext>
            </a:extLst>
          </p:cNvPr>
          <p:cNvSpPr/>
          <p:nvPr/>
        </p:nvSpPr>
        <p:spPr>
          <a:xfrm>
            <a:off x="11484827" y="6576051"/>
            <a:ext cx="3496311" cy="2954603"/>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10">
              <a:extLst>
                <a:ext uri="{28A0092B-C50C-407E-A947-70E740481C1C}">
                  <a14:useLocalDpi xmlns:a14="http://schemas.microsoft.com/office/drawing/2010/main" val="0"/>
                </a:ext>
              </a:extLst>
            </a:blip>
            <a:srcRect/>
            <a:stretch>
              <a:fillRect/>
            </a:stretch>
          </a:blipFill>
          <a:ln>
            <a:noFill/>
          </a:ln>
        </p:spPr>
        <p:txBody>
          <a:bodyPr/>
          <a:lstStyle/>
          <a:p>
            <a:endParaRPr lang="he-IL" dirty="0">
              <a:latin typeface="Libre Baskerville" panose="02000000000000000000" pitchFamily="2" charset="0"/>
            </a:endParaRPr>
          </a:p>
        </p:txBody>
      </p:sp>
      <p:sp>
        <p:nvSpPr>
          <p:cNvPr id="10" name="Google Shape;88;p13">
            <a:extLst>
              <a:ext uri="{FF2B5EF4-FFF2-40B4-BE49-F238E27FC236}">
                <a16:creationId xmlns:a16="http://schemas.microsoft.com/office/drawing/2014/main" id="{1915B05D-DD65-8ECF-6AE9-4EB3E7CFCE28}"/>
              </a:ext>
            </a:extLst>
          </p:cNvPr>
          <p:cNvSpPr/>
          <p:nvPr/>
        </p:nvSpPr>
        <p:spPr>
          <a:xfrm>
            <a:off x="11484827" y="3409999"/>
            <a:ext cx="3226841" cy="3005681"/>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11">
              <a:extLst>
                <a:ext uri="{28A0092B-C50C-407E-A947-70E740481C1C}">
                  <a14:useLocalDpi xmlns:a14="http://schemas.microsoft.com/office/drawing/2010/main" val="0"/>
                </a:ext>
              </a:extLst>
            </a:blip>
            <a:srcRect/>
            <a:stretch>
              <a:fillRect/>
            </a:stretch>
          </a:blipFill>
          <a:ln>
            <a:noFill/>
          </a:ln>
        </p:spPr>
      </p:sp>
    </p:spTree>
    <p:extLst>
      <p:ext uri="{BB962C8B-B14F-4D97-AF65-F5344CB8AC3E}">
        <p14:creationId xmlns:p14="http://schemas.microsoft.com/office/powerpoint/2010/main" val="475588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31"/>
          <p:cNvPicPr preferRelativeResize="0"/>
          <p:nvPr/>
        </p:nvPicPr>
        <p:blipFill rotWithShape="1">
          <a:blip r:embed="rId3">
            <a:alphaModFix/>
          </a:blip>
          <a:srcRect t="7812" b="7811"/>
          <a:stretch/>
        </p:blipFill>
        <p:spPr>
          <a:xfrm>
            <a:off x="0" y="0"/>
            <a:ext cx="18288000" cy="10287000"/>
          </a:xfrm>
          <a:prstGeom prst="rect">
            <a:avLst/>
          </a:prstGeom>
          <a:noFill/>
          <a:ln>
            <a:noFill/>
          </a:ln>
        </p:spPr>
      </p:pic>
      <p:grpSp>
        <p:nvGrpSpPr>
          <p:cNvPr id="391" name="Google Shape;391;p31"/>
          <p:cNvGrpSpPr/>
          <p:nvPr/>
        </p:nvGrpSpPr>
        <p:grpSpPr>
          <a:xfrm>
            <a:off x="859074" y="6779342"/>
            <a:ext cx="1544574" cy="1327368"/>
            <a:chOff x="0" y="0"/>
            <a:chExt cx="812800" cy="698500"/>
          </a:xfrm>
        </p:grpSpPr>
        <p:sp>
          <p:nvSpPr>
            <p:cNvPr id="392" name="Google Shape;392;p31"/>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47625" cap="flat" cmpd="sng">
              <a:solidFill>
                <a:srgbClr val="FFFFFF"/>
              </a:solidFill>
              <a:prstDash val="solid"/>
              <a:round/>
              <a:headEnd type="none" w="sm" len="sm"/>
              <a:tailEnd type="none" w="sm" len="sm"/>
            </a:ln>
          </p:spPr>
        </p:sp>
        <p:sp>
          <p:nvSpPr>
            <p:cNvPr id="393" name="Google Shape;393;p31"/>
            <p:cNvSpPr txBox="1"/>
            <p:nvPr/>
          </p:nvSpPr>
          <p:spPr>
            <a:xfrm>
              <a:off x="114300" y="0"/>
              <a:ext cx="5842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a:solidFill>
                    <a:srgbClr val="FFFFFF"/>
                  </a:solidFill>
                  <a:latin typeface="Libre Baskerville" panose="02000000000000000000" pitchFamily="2" charset="0"/>
                  <a:ea typeface="Libre Baskerville"/>
                  <a:cs typeface="Libre Baskerville"/>
                  <a:sym typeface="Libre Baskerville"/>
                </a:rPr>
                <a:t>03.</a:t>
              </a:r>
              <a:endParaRPr>
                <a:latin typeface="Libre Baskerville" panose="02000000000000000000" pitchFamily="2" charset="0"/>
              </a:endParaRPr>
            </a:p>
          </p:txBody>
        </p:sp>
      </p:grpSp>
      <p:sp>
        <p:nvSpPr>
          <p:cNvPr id="394" name="Google Shape;394;p31"/>
          <p:cNvSpPr txBox="1"/>
          <p:nvPr/>
        </p:nvSpPr>
        <p:spPr>
          <a:xfrm>
            <a:off x="2806553" y="6725920"/>
            <a:ext cx="13258986" cy="1661993"/>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9000" dirty="0">
                <a:solidFill>
                  <a:srgbClr val="FFFFFF"/>
                </a:solidFill>
                <a:latin typeface="Libre Baskerville" panose="02000000000000000000" pitchFamily="2" charset="0"/>
                <a:sym typeface="Libre Baskerville"/>
              </a:rPr>
              <a:t>Software Architecture</a:t>
            </a:r>
            <a:endParaRPr dirty="0">
              <a:latin typeface="Libre Baskerville" panose="02000000000000000000" pitchFamily="2" charset="0"/>
            </a:endParaRPr>
          </a:p>
        </p:txBody>
      </p:sp>
      <p:sp>
        <p:nvSpPr>
          <p:cNvPr id="395" name="Google Shape;395;p31"/>
          <p:cNvSpPr txBox="1"/>
          <p:nvPr/>
        </p:nvSpPr>
        <p:spPr>
          <a:xfrm>
            <a:off x="2806584" y="8716645"/>
            <a:ext cx="9011630" cy="64017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200" dirty="0">
                <a:solidFill>
                  <a:srgbClr val="FFFFFF"/>
                </a:solidFill>
                <a:latin typeface="Libre Baskerville" panose="02000000000000000000" pitchFamily="2" charset="0"/>
                <a:sym typeface="Libre Franklin Light"/>
              </a:rPr>
              <a:t>Background &amp;&amp; U-Net Architecture</a:t>
            </a:r>
            <a:endParaRPr dirty="0">
              <a:latin typeface="Libre Baskerville" panose="02000000000000000000" pitchFamily="2" charset="0"/>
            </a:endParaRPr>
          </a:p>
        </p:txBody>
      </p:sp>
      <p:cxnSp>
        <p:nvCxnSpPr>
          <p:cNvPr id="396" name="Google Shape;396;p31"/>
          <p:cNvCxnSpPr/>
          <p:nvPr/>
        </p:nvCxnSpPr>
        <p:spPr>
          <a:xfrm rot="5580">
            <a:off x="2806574" y="8405361"/>
            <a:ext cx="15481436" cy="0"/>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p:nvPr/>
        </p:nvSpPr>
        <p:spPr>
          <a:xfrm>
            <a:off x="13639799" y="4342055"/>
            <a:ext cx="7040880" cy="6148052"/>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grpSp>
        <p:nvGrpSpPr>
          <p:cNvPr id="187" name="Google Shape;187;p19"/>
          <p:cNvGrpSpPr/>
          <p:nvPr/>
        </p:nvGrpSpPr>
        <p:grpSpPr>
          <a:xfrm rot="-5400000">
            <a:off x="705043" y="-652239"/>
            <a:ext cx="6148051" cy="8230503"/>
            <a:chOff x="0" y="-47625"/>
            <a:chExt cx="635000" cy="1173789"/>
          </a:xfrm>
        </p:grpSpPr>
        <p:sp>
          <p:nvSpPr>
            <p:cNvPr id="188" name="Google Shape;188;p19"/>
            <p:cNvSpPr/>
            <p:nvPr/>
          </p:nvSpPr>
          <p:spPr>
            <a:xfrm>
              <a:off x="0" y="0"/>
              <a:ext cx="393053" cy="1126164"/>
            </a:xfrm>
            <a:custGeom>
              <a:avLst/>
              <a:gdLst/>
              <a:ahLst/>
              <a:cxnLst/>
              <a:rect l="l" t="t" r="r" b="b"/>
              <a:pathLst>
                <a:path w="393053" h="1006016" extrusionOk="0">
                  <a:moveTo>
                    <a:pt x="393053" y="0"/>
                  </a:moveTo>
                  <a:lnTo>
                    <a:pt x="393053" y="891716"/>
                  </a:lnTo>
                  <a:lnTo>
                    <a:pt x="196527" y="1006016"/>
                  </a:lnTo>
                  <a:lnTo>
                    <a:pt x="0" y="891716"/>
                  </a:lnTo>
                  <a:lnTo>
                    <a:pt x="0" y="0"/>
                  </a:lnTo>
                  <a:lnTo>
                    <a:pt x="393053" y="0"/>
                  </a:lnTo>
                  <a:close/>
                </a:path>
              </a:pathLst>
            </a:custGeom>
            <a:solidFill>
              <a:srgbClr val="014E97"/>
            </a:solidFill>
            <a:ln>
              <a:noFill/>
            </a:ln>
          </p:spPr>
          <p:txBody>
            <a:bodyPr/>
            <a:lstStyle/>
            <a:p>
              <a:endParaRPr lang="he-IL" dirty="0">
                <a:latin typeface="Libre Baskerville" panose="02000000000000000000" pitchFamily="2" charset="0"/>
              </a:endParaRPr>
            </a:p>
          </p:txBody>
        </p:sp>
        <p:sp>
          <p:nvSpPr>
            <p:cNvPr id="189" name="Google Shape;189;p19"/>
            <p:cNvSpPr txBox="1"/>
            <p:nvPr/>
          </p:nvSpPr>
          <p:spPr>
            <a:xfrm>
              <a:off x="0" y="-47625"/>
              <a:ext cx="6350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sp>
        <p:nvSpPr>
          <p:cNvPr id="190" name="Google Shape;190;p19"/>
          <p:cNvSpPr txBox="1"/>
          <p:nvPr/>
        </p:nvSpPr>
        <p:spPr>
          <a:xfrm>
            <a:off x="552674" y="542925"/>
            <a:ext cx="9444766" cy="1107996"/>
          </a:xfrm>
          <a:prstGeom prst="rect">
            <a:avLst/>
          </a:prstGeom>
          <a:noFill/>
          <a:ln>
            <a:noFill/>
          </a:ln>
        </p:spPr>
        <p:txBody>
          <a:bodyPr spcFirstLastPara="1" wrap="square" lIns="0" tIns="0" rIns="0" bIns="0" anchor="t" anchorCtr="0">
            <a:spAutoFit/>
          </a:bodyPr>
          <a:lstStyle/>
          <a:p>
            <a:pPr marL="0" marR="0" lvl="0" indent="0" algn="l" rtl="0">
              <a:lnSpc>
                <a:spcPct val="119995"/>
              </a:lnSpc>
              <a:spcBef>
                <a:spcPts val="0"/>
              </a:spcBef>
              <a:spcAft>
                <a:spcPts val="0"/>
              </a:spcAft>
              <a:buNone/>
            </a:pPr>
            <a:r>
              <a:rPr lang="en-US" sz="6000" dirty="0">
                <a:solidFill>
                  <a:srgbClr val="014E97"/>
                </a:solidFill>
                <a:latin typeface="Libre Baskerville" panose="02000000000000000000" pitchFamily="2" charset="0"/>
                <a:sym typeface="Libre Baskerville"/>
              </a:rPr>
              <a:t>Artificial Intelligence </a:t>
            </a:r>
            <a:endParaRPr sz="6000" dirty="0">
              <a:latin typeface="Libre Baskerville" panose="02000000000000000000" pitchFamily="2" charset="0"/>
            </a:endParaRPr>
          </a:p>
        </p:txBody>
      </p:sp>
      <p:sp>
        <p:nvSpPr>
          <p:cNvPr id="191" name="Google Shape;191;p19"/>
          <p:cNvSpPr txBox="1"/>
          <p:nvPr/>
        </p:nvSpPr>
        <p:spPr>
          <a:xfrm>
            <a:off x="437114" y="1826859"/>
            <a:ext cx="4806841" cy="61952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355" b="0" i="0" u="none" strike="noStrike" cap="none" dirty="0">
                <a:solidFill>
                  <a:srgbClr val="FFFFFF"/>
                </a:solidFill>
                <a:latin typeface="Libre Baskerville" panose="02000000000000000000" pitchFamily="2" charset="0"/>
                <a:ea typeface="Libre Baskerville"/>
                <a:cs typeface="Libre Baskerville"/>
                <a:sym typeface="Libre Baskerville"/>
              </a:rPr>
              <a:t>Artificial Intelligence </a:t>
            </a:r>
            <a:endParaRPr dirty="0">
              <a:latin typeface="Libre Baskerville" panose="02000000000000000000" pitchFamily="2" charset="0"/>
            </a:endParaRPr>
          </a:p>
        </p:txBody>
      </p:sp>
      <p:sp>
        <p:nvSpPr>
          <p:cNvPr id="9" name="Google Shape;191;p19">
            <a:extLst>
              <a:ext uri="{FF2B5EF4-FFF2-40B4-BE49-F238E27FC236}">
                <a16:creationId xmlns:a16="http://schemas.microsoft.com/office/drawing/2014/main" id="{75CC202B-D0AB-1B1E-3F45-419FAA369A66}"/>
              </a:ext>
            </a:extLst>
          </p:cNvPr>
          <p:cNvSpPr txBox="1"/>
          <p:nvPr/>
        </p:nvSpPr>
        <p:spPr>
          <a:xfrm>
            <a:off x="173884" y="3307925"/>
            <a:ext cx="7091787" cy="295465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Is a popular branch of computer science that concerns with building “intelligent” machine capable of performing a human task</a:t>
            </a:r>
            <a:endParaRPr sz="3200" dirty="0">
              <a:latin typeface="Libre Baskerville" panose="02000000000000000000" pitchFamily="2" charset="0"/>
            </a:endParaRPr>
          </a:p>
        </p:txBody>
      </p:sp>
      <p:sp>
        <p:nvSpPr>
          <p:cNvPr id="10" name="Google Shape;184;p19">
            <a:extLst>
              <a:ext uri="{FF2B5EF4-FFF2-40B4-BE49-F238E27FC236}">
                <a16:creationId xmlns:a16="http://schemas.microsoft.com/office/drawing/2014/main" id="{4A795E32-8EC6-95D1-CA3A-8702A648526E}"/>
              </a:ext>
            </a:extLst>
          </p:cNvPr>
          <p:cNvSpPr/>
          <p:nvPr/>
        </p:nvSpPr>
        <p:spPr>
          <a:xfrm>
            <a:off x="13639799" y="-1927917"/>
            <a:ext cx="7040880" cy="6148052"/>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sp>
        <p:nvSpPr>
          <p:cNvPr id="11" name="Google Shape;184;p19">
            <a:extLst>
              <a:ext uri="{FF2B5EF4-FFF2-40B4-BE49-F238E27FC236}">
                <a16:creationId xmlns:a16="http://schemas.microsoft.com/office/drawing/2014/main" id="{F885F6E1-B6C2-842E-01F8-AB4ED99908DF}"/>
              </a:ext>
            </a:extLst>
          </p:cNvPr>
          <p:cNvSpPr/>
          <p:nvPr/>
        </p:nvSpPr>
        <p:spPr>
          <a:xfrm>
            <a:off x="8228263" y="1174437"/>
            <a:ext cx="7040880" cy="6148052"/>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grpSp>
        <p:nvGrpSpPr>
          <p:cNvPr id="2" name="Google Shape;187;p19">
            <a:extLst>
              <a:ext uri="{FF2B5EF4-FFF2-40B4-BE49-F238E27FC236}">
                <a16:creationId xmlns:a16="http://schemas.microsoft.com/office/drawing/2014/main" id="{02A3AD38-3107-C8FE-5BEE-35695695B4F8}"/>
              </a:ext>
            </a:extLst>
          </p:cNvPr>
          <p:cNvGrpSpPr/>
          <p:nvPr/>
        </p:nvGrpSpPr>
        <p:grpSpPr>
          <a:xfrm rot="-5400000">
            <a:off x="665655" y="4625219"/>
            <a:ext cx="3981137" cy="5984815"/>
            <a:chOff x="0" y="-47625"/>
            <a:chExt cx="635000" cy="1173789"/>
          </a:xfrm>
        </p:grpSpPr>
        <p:sp>
          <p:nvSpPr>
            <p:cNvPr id="3" name="Google Shape;188;p19">
              <a:extLst>
                <a:ext uri="{FF2B5EF4-FFF2-40B4-BE49-F238E27FC236}">
                  <a16:creationId xmlns:a16="http://schemas.microsoft.com/office/drawing/2014/main" id="{360C981A-70FF-7200-FD3C-6D9EA21A4EBE}"/>
                </a:ext>
              </a:extLst>
            </p:cNvPr>
            <p:cNvSpPr/>
            <p:nvPr/>
          </p:nvSpPr>
          <p:spPr>
            <a:xfrm>
              <a:off x="0" y="0"/>
              <a:ext cx="393053" cy="1126164"/>
            </a:xfrm>
            <a:custGeom>
              <a:avLst/>
              <a:gdLst/>
              <a:ahLst/>
              <a:cxnLst/>
              <a:rect l="l" t="t" r="r" b="b"/>
              <a:pathLst>
                <a:path w="393053" h="1006016" extrusionOk="0">
                  <a:moveTo>
                    <a:pt x="393053" y="0"/>
                  </a:moveTo>
                  <a:lnTo>
                    <a:pt x="393053" y="891716"/>
                  </a:lnTo>
                  <a:lnTo>
                    <a:pt x="196527" y="1006016"/>
                  </a:lnTo>
                  <a:lnTo>
                    <a:pt x="0" y="891716"/>
                  </a:lnTo>
                  <a:lnTo>
                    <a:pt x="0" y="0"/>
                  </a:lnTo>
                  <a:lnTo>
                    <a:pt x="393053" y="0"/>
                  </a:lnTo>
                  <a:close/>
                </a:path>
              </a:pathLst>
            </a:custGeom>
            <a:solidFill>
              <a:srgbClr val="014E97"/>
            </a:solidFill>
            <a:ln>
              <a:noFill/>
            </a:ln>
          </p:spPr>
          <p:txBody>
            <a:bodyPr/>
            <a:lstStyle/>
            <a:p>
              <a:endParaRPr lang="he-IL" dirty="0">
                <a:latin typeface="Libre Baskerville" panose="02000000000000000000" pitchFamily="2" charset="0"/>
              </a:endParaRPr>
            </a:p>
          </p:txBody>
        </p:sp>
        <p:sp>
          <p:nvSpPr>
            <p:cNvPr id="4" name="Google Shape;189;p19">
              <a:extLst>
                <a:ext uri="{FF2B5EF4-FFF2-40B4-BE49-F238E27FC236}">
                  <a16:creationId xmlns:a16="http://schemas.microsoft.com/office/drawing/2014/main" id="{13976FA6-0506-1085-47BE-26081624922D}"/>
                </a:ext>
              </a:extLst>
            </p:cNvPr>
            <p:cNvSpPr txBox="1"/>
            <p:nvPr/>
          </p:nvSpPr>
          <p:spPr>
            <a:xfrm>
              <a:off x="0" y="-47625"/>
              <a:ext cx="6350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Libre Baskerville" panose="02000000000000000000" pitchFamily="2" charset="0"/>
                <a:ea typeface="Calibri"/>
                <a:cs typeface="Calibri"/>
                <a:sym typeface="Calibri"/>
              </a:endParaRPr>
            </a:p>
          </p:txBody>
        </p:sp>
      </p:grpSp>
      <p:sp>
        <p:nvSpPr>
          <p:cNvPr id="5" name="Google Shape;191;p19">
            <a:extLst>
              <a:ext uri="{FF2B5EF4-FFF2-40B4-BE49-F238E27FC236}">
                <a16:creationId xmlns:a16="http://schemas.microsoft.com/office/drawing/2014/main" id="{EC8A56B9-D553-E612-3E5F-8D5079A3539B}"/>
              </a:ext>
            </a:extLst>
          </p:cNvPr>
          <p:cNvSpPr txBox="1"/>
          <p:nvPr/>
        </p:nvSpPr>
        <p:spPr>
          <a:xfrm>
            <a:off x="132396" y="7322489"/>
            <a:ext cx="7091787" cy="13295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400" dirty="0">
                <a:solidFill>
                  <a:schemeClr val="bg1"/>
                </a:solidFill>
                <a:latin typeface="Libre Baskerville" panose="02000000000000000000" pitchFamily="2" charset="0"/>
              </a:rPr>
              <a:t>Main subjects:</a:t>
            </a:r>
            <a:br>
              <a:rPr lang="en-US" sz="2400" dirty="0">
                <a:solidFill>
                  <a:schemeClr val="bg1"/>
                </a:solidFill>
                <a:latin typeface="Libre Baskerville" panose="02000000000000000000" pitchFamily="2" charset="0"/>
              </a:rPr>
            </a:br>
            <a:r>
              <a:rPr lang="en-US" sz="2400" dirty="0">
                <a:solidFill>
                  <a:schemeClr val="bg1"/>
                </a:solidFill>
                <a:latin typeface="Libre Baskerville" panose="02000000000000000000" pitchFamily="2" charset="0"/>
              </a:rPr>
              <a:t>machine learning , deep learning </a:t>
            </a:r>
            <a:br>
              <a:rPr lang="en-US" sz="2400" dirty="0">
                <a:solidFill>
                  <a:schemeClr val="bg1"/>
                </a:solidFill>
                <a:latin typeface="Libre Baskerville" panose="02000000000000000000" pitchFamily="2" charset="0"/>
              </a:rPr>
            </a:br>
            <a:r>
              <a:rPr lang="en-US" sz="2400" dirty="0">
                <a:solidFill>
                  <a:schemeClr val="bg1"/>
                </a:solidFill>
                <a:latin typeface="Libre Baskerville" panose="02000000000000000000" pitchFamily="2" charset="0"/>
              </a:rPr>
              <a:t>NLP, computer vision etc.. </a:t>
            </a:r>
          </a:p>
        </p:txBody>
      </p:sp>
    </p:spTree>
    <p:extLst>
      <p:ext uri="{BB962C8B-B14F-4D97-AF65-F5344CB8AC3E}">
        <p14:creationId xmlns:p14="http://schemas.microsoft.com/office/powerpoint/2010/main" val="282980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94E5"/>
        </a:solidFill>
        <a:effectLst/>
      </p:bgPr>
    </p:bg>
    <p:spTree>
      <p:nvGrpSpPr>
        <p:cNvPr id="1" name="Shape 115"/>
        <p:cNvGrpSpPr/>
        <p:nvPr/>
      </p:nvGrpSpPr>
      <p:grpSpPr>
        <a:xfrm>
          <a:off x="0" y="0"/>
          <a:ext cx="0" cy="0"/>
          <a:chOff x="0" y="0"/>
          <a:chExt cx="0" cy="0"/>
        </a:xfrm>
      </p:grpSpPr>
      <p:grpSp>
        <p:nvGrpSpPr>
          <p:cNvPr id="116" name="Google Shape;116;p15"/>
          <p:cNvGrpSpPr/>
          <p:nvPr/>
        </p:nvGrpSpPr>
        <p:grpSpPr>
          <a:xfrm>
            <a:off x="10080672" y="1152128"/>
            <a:ext cx="1153085" cy="1076833"/>
            <a:chOff x="0" y="-9525"/>
            <a:chExt cx="812800" cy="708025"/>
          </a:xfrm>
        </p:grpSpPr>
        <p:sp>
          <p:nvSpPr>
            <p:cNvPr id="117" name="Google Shape;117;p15"/>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66675" cap="flat" cmpd="sng">
              <a:solidFill>
                <a:srgbClr val="FFFFFF"/>
              </a:solidFill>
              <a:prstDash val="solid"/>
              <a:round/>
              <a:headEnd type="none" w="sm" len="sm"/>
              <a:tailEnd type="none" w="sm" len="sm"/>
            </a:ln>
          </p:spPr>
        </p:sp>
        <p:sp>
          <p:nvSpPr>
            <p:cNvPr id="118" name="Google Shape;118;p15"/>
            <p:cNvSpPr txBox="1"/>
            <p:nvPr/>
          </p:nvSpPr>
          <p:spPr>
            <a:xfrm>
              <a:off x="114300" y="-9525"/>
              <a:ext cx="5842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a:solidFill>
                    <a:srgbClr val="FFFFFF"/>
                  </a:solidFill>
                  <a:latin typeface="Libre Baskerville" panose="02000000000000000000" pitchFamily="2" charset="0"/>
                  <a:ea typeface="Libre Franklin Light"/>
                  <a:cs typeface="Libre Franklin Light"/>
                  <a:sym typeface="Libre Franklin Light"/>
                </a:rPr>
                <a:t>01.</a:t>
              </a:r>
              <a:endParaRPr>
                <a:latin typeface="Libre Baskerville" panose="02000000000000000000" pitchFamily="2" charset="0"/>
              </a:endParaRPr>
            </a:p>
          </p:txBody>
        </p:sp>
      </p:grpSp>
      <p:grpSp>
        <p:nvGrpSpPr>
          <p:cNvPr id="125" name="Google Shape;125;p15"/>
          <p:cNvGrpSpPr/>
          <p:nvPr/>
        </p:nvGrpSpPr>
        <p:grpSpPr>
          <a:xfrm>
            <a:off x="1733954" y="-518608"/>
            <a:ext cx="6914773" cy="10224009"/>
            <a:chOff x="0" y="-47625"/>
            <a:chExt cx="635000" cy="938895"/>
          </a:xfrm>
        </p:grpSpPr>
        <p:sp>
          <p:nvSpPr>
            <p:cNvPr id="126" name="Google Shape;126;p15"/>
            <p:cNvSpPr/>
            <p:nvPr/>
          </p:nvSpPr>
          <p:spPr>
            <a:xfrm>
              <a:off x="0" y="0"/>
              <a:ext cx="606628" cy="891270"/>
            </a:xfrm>
            <a:custGeom>
              <a:avLst/>
              <a:gdLst/>
              <a:ahLst/>
              <a:cxnLst/>
              <a:rect l="l" t="t" r="r" b="b"/>
              <a:pathLst>
                <a:path w="606628" h="891270" extrusionOk="0">
                  <a:moveTo>
                    <a:pt x="606628" y="0"/>
                  </a:moveTo>
                  <a:lnTo>
                    <a:pt x="606628" y="776970"/>
                  </a:lnTo>
                  <a:lnTo>
                    <a:pt x="303314" y="891270"/>
                  </a:lnTo>
                  <a:lnTo>
                    <a:pt x="0" y="776970"/>
                  </a:lnTo>
                  <a:lnTo>
                    <a:pt x="0" y="0"/>
                  </a:lnTo>
                  <a:lnTo>
                    <a:pt x="606628" y="0"/>
                  </a:lnTo>
                  <a:close/>
                </a:path>
              </a:pathLst>
            </a:custGeom>
            <a:solidFill>
              <a:srgbClr val="014E97"/>
            </a:solidFill>
            <a:ln>
              <a:noFill/>
            </a:ln>
          </p:spPr>
        </p:sp>
        <p:sp>
          <p:nvSpPr>
            <p:cNvPr id="127" name="Google Shape;127;p15"/>
            <p:cNvSpPr txBox="1"/>
            <p:nvPr/>
          </p:nvSpPr>
          <p:spPr>
            <a:xfrm>
              <a:off x="0" y="-47625"/>
              <a:ext cx="6350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sp>
        <p:nvSpPr>
          <p:cNvPr id="128" name="Google Shape;128;p15"/>
          <p:cNvSpPr txBox="1"/>
          <p:nvPr/>
        </p:nvSpPr>
        <p:spPr>
          <a:xfrm>
            <a:off x="11797821" y="3134716"/>
            <a:ext cx="3433896" cy="6463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500" dirty="0">
                <a:solidFill>
                  <a:srgbClr val="FFFFFF"/>
                </a:solidFill>
                <a:latin typeface="Libre Baskerville" panose="02000000000000000000" pitchFamily="2" charset="0"/>
                <a:sym typeface="Libre Baskerville"/>
              </a:rPr>
              <a:t>Background</a:t>
            </a:r>
            <a:endParaRPr dirty="0">
              <a:latin typeface="Libre Baskerville" panose="02000000000000000000" pitchFamily="2" charset="0"/>
            </a:endParaRPr>
          </a:p>
        </p:txBody>
      </p:sp>
      <p:sp>
        <p:nvSpPr>
          <p:cNvPr id="129" name="Google Shape;129;p15"/>
          <p:cNvSpPr txBox="1"/>
          <p:nvPr/>
        </p:nvSpPr>
        <p:spPr>
          <a:xfrm>
            <a:off x="11544177" y="3827202"/>
            <a:ext cx="4146548" cy="1378454"/>
          </a:xfrm>
          <a:prstGeom prst="rect">
            <a:avLst/>
          </a:prstGeom>
          <a:noFill/>
          <a:ln>
            <a:noFill/>
          </a:ln>
        </p:spPr>
        <p:txBody>
          <a:bodyPr spcFirstLastPara="1" wrap="square" lIns="0" tIns="0" rIns="0" bIns="0" anchor="t" anchorCtr="0">
            <a:spAutoFit/>
          </a:bodyPr>
          <a:lstStyle/>
          <a:p>
            <a:pPr marL="0" marR="0" lvl="0" indent="0" algn="ctr" rtl="0">
              <a:lnSpc>
                <a:spcPct val="140016"/>
              </a:lnSpc>
              <a:spcBef>
                <a:spcPts val="0"/>
              </a:spcBef>
              <a:spcAft>
                <a:spcPts val="0"/>
              </a:spcAft>
              <a:buNone/>
            </a:pPr>
            <a:r>
              <a:rPr lang="en-US" sz="2499" dirty="0">
                <a:solidFill>
                  <a:srgbClr val="FFFFFF"/>
                </a:solidFill>
                <a:latin typeface="Libre Baskerville" panose="02000000000000000000" pitchFamily="2" charset="0"/>
                <a:sym typeface="Libre Franklin Light"/>
              </a:rPr>
              <a:t>Microbiology</a:t>
            </a:r>
            <a:br>
              <a:rPr lang="en-US" sz="2499" dirty="0">
                <a:solidFill>
                  <a:srgbClr val="FFFFFF"/>
                </a:solidFill>
                <a:latin typeface="Libre Baskerville" panose="02000000000000000000" pitchFamily="2" charset="0"/>
                <a:sym typeface="Libre Franklin Light"/>
              </a:rPr>
            </a:br>
            <a:br>
              <a:rPr lang="en-US" sz="2499" dirty="0">
                <a:solidFill>
                  <a:srgbClr val="FFFFFF"/>
                </a:solidFill>
                <a:latin typeface="Libre Baskerville" panose="02000000000000000000" pitchFamily="2" charset="0"/>
                <a:sym typeface="Libre Franklin Light"/>
              </a:rPr>
            </a:br>
            <a:endParaRPr dirty="0">
              <a:latin typeface="Libre Baskerville" panose="02000000000000000000" pitchFamily="2" charset="0"/>
            </a:endParaRPr>
          </a:p>
        </p:txBody>
      </p:sp>
      <p:sp>
        <p:nvSpPr>
          <p:cNvPr id="130" name="Google Shape;130;p15"/>
          <p:cNvSpPr txBox="1"/>
          <p:nvPr/>
        </p:nvSpPr>
        <p:spPr>
          <a:xfrm>
            <a:off x="11903872" y="880666"/>
            <a:ext cx="3433896" cy="6463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500" b="0" i="0" u="none" strike="noStrike" cap="none" dirty="0">
                <a:solidFill>
                  <a:srgbClr val="FFFFFF"/>
                </a:solidFill>
                <a:latin typeface="Libre Baskerville" panose="02000000000000000000" pitchFamily="2" charset="0"/>
                <a:ea typeface="Libre Baskerville"/>
                <a:cs typeface="Libre Baskerville"/>
                <a:sym typeface="Libre Baskerville"/>
              </a:rPr>
              <a:t>About Us</a:t>
            </a:r>
            <a:endParaRPr dirty="0">
              <a:latin typeface="Libre Baskerville" panose="02000000000000000000" pitchFamily="2" charset="0"/>
            </a:endParaRPr>
          </a:p>
        </p:txBody>
      </p:sp>
      <p:sp>
        <p:nvSpPr>
          <p:cNvPr id="131" name="Google Shape;131;p15"/>
          <p:cNvSpPr txBox="1"/>
          <p:nvPr/>
        </p:nvSpPr>
        <p:spPr>
          <a:xfrm>
            <a:off x="11475672" y="1504038"/>
            <a:ext cx="4146548" cy="1076833"/>
          </a:xfrm>
          <a:prstGeom prst="rect">
            <a:avLst/>
          </a:prstGeom>
          <a:noFill/>
          <a:ln>
            <a:noFill/>
          </a:ln>
        </p:spPr>
        <p:txBody>
          <a:bodyPr spcFirstLastPara="1" wrap="square" lIns="0" tIns="0" rIns="0" bIns="0" anchor="t" anchorCtr="0">
            <a:spAutoFit/>
          </a:bodyPr>
          <a:lstStyle/>
          <a:p>
            <a:pPr marL="0" marR="0" lvl="0" indent="0" algn="ctr" rtl="0">
              <a:lnSpc>
                <a:spcPct val="140016"/>
              </a:lnSpc>
              <a:spcBef>
                <a:spcPts val="0"/>
              </a:spcBef>
              <a:spcAft>
                <a:spcPts val="0"/>
              </a:spcAft>
              <a:buNone/>
            </a:pPr>
            <a:r>
              <a:rPr lang="en-US" sz="2499" dirty="0">
                <a:solidFill>
                  <a:srgbClr val="FFFFFF"/>
                </a:solidFill>
                <a:latin typeface="Libre Baskerville" panose="02000000000000000000" pitchFamily="2" charset="0"/>
                <a:sym typeface="Libre Franklin Light"/>
              </a:rPr>
              <a:t>Problem Definition</a:t>
            </a:r>
            <a:br>
              <a:rPr lang="en-US" sz="2499" dirty="0">
                <a:solidFill>
                  <a:srgbClr val="FFFFFF"/>
                </a:solidFill>
                <a:latin typeface="Libre Baskerville" panose="02000000000000000000" pitchFamily="2" charset="0"/>
                <a:sym typeface="Libre Franklin Light"/>
              </a:rPr>
            </a:br>
            <a:r>
              <a:rPr lang="en-US" sz="2499" dirty="0">
                <a:solidFill>
                  <a:srgbClr val="FFFFFF"/>
                </a:solidFill>
                <a:latin typeface="Libre Baskerville" panose="02000000000000000000" pitchFamily="2" charset="0"/>
                <a:sym typeface="Libre Franklin Light"/>
              </a:rPr>
              <a:t>Introduction </a:t>
            </a:r>
            <a:endParaRPr dirty="0">
              <a:latin typeface="Libre Baskerville" panose="02000000000000000000" pitchFamily="2" charset="0"/>
            </a:endParaRPr>
          </a:p>
        </p:txBody>
      </p:sp>
      <p:sp>
        <p:nvSpPr>
          <p:cNvPr id="132" name="Google Shape;132;p15"/>
          <p:cNvSpPr txBox="1"/>
          <p:nvPr/>
        </p:nvSpPr>
        <p:spPr>
          <a:xfrm>
            <a:off x="11544177" y="5027378"/>
            <a:ext cx="3941184" cy="6463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500" dirty="0">
                <a:solidFill>
                  <a:srgbClr val="FFFFFF"/>
                </a:solidFill>
                <a:latin typeface="Libre Baskerville" panose="02000000000000000000" pitchFamily="2" charset="0"/>
                <a:sym typeface="Libre Baskerville"/>
              </a:rPr>
              <a:t>Back &amp; Front</a:t>
            </a:r>
            <a:endParaRPr dirty="0">
              <a:latin typeface="Libre Baskerville" panose="02000000000000000000" pitchFamily="2" charset="0"/>
            </a:endParaRPr>
          </a:p>
        </p:txBody>
      </p:sp>
      <p:sp>
        <p:nvSpPr>
          <p:cNvPr id="133" name="Google Shape;133;p15"/>
          <p:cNvSpPr txBox="1"/>
          <p:nvPr/>
        </p:nvSpPr>
        <p:spPr>
          <a:xfrm>
            <a:off x="11434361" y="5673709"/>
            <a:ext cx="4187859" cy="2153666"/>
          </a:xfrm>
          <a:prstGeom prst="rect">
            <a:avLst/>
          </a:prstGeom>
          <a:noFill/>
          <a:ln>
            <a:noFill/>
          </a:ln>
        </p:spPr>
        <p:txBody>
          <a:bodyPr spcFirstLastPara="1" wrap="square" lIns="0" tIns="0" rIns="0" bIns="0" anchor="t" anchorCtr="0">
            <a:spAutoFit/>
          </a:bodyPr>
          <a:lstStyle/>
          <a:p>
            <a:pPr marL="0" marR="0" lvl="0" indent="0" algn="ctr" rtl="0">
              <a:lnSpc>
                <a:spcPct val="140016"/>
              </a:lnSpc>
              <a:spcBef>
                <a:spcPts val="0"/>
              </a:spcBef>
              <a:spcAft>
                <a:spcPts val="0"/>
              </a:spcAft>
              <a:buNone/>
            </a:pPr>
            <a:r>
              <a:rPr lang="en-US" sz="2499" dirty="0">
                <a:solidFill>
                  <a:srgbClr val="FFFFFF"/>
                </a:solidFill>
                <a:latin typeface="Libre Baskerville" panose="02000000000000000000" pitchFamily="2" charset="0"/>
                <a:sym typeface="Libre Franklin Light"/>
              </a:rPr>
              <a:t>U-Net Architecture </a:t>
            </a:r>
            <a:br>
              <a:rPr lang="en-US" sz="2499" dirty="0">
                <a:solidFill>
                  <a:srgbClr val="FFFFFF"/>
                </a:solidFill>
                <a:latin typeface="Libre Baskerville" panose="02000000000000000000" pitchFamily="2" charset="0"/>
                <a:sym typeface="Libre Franklin Light"/>
              </a:rPr>
            </a:br>
            <a:r>
              <a:rPr lang="en-US" sz="2499" dirty="0">
                <a:solidFill>
                  <a:srgbClr val="FFFFFF"/>
                </a:solidFill>
                <a:latin typeface="Libre Baskerville" panose="02000000000000000000" pitchFamily="2" charset="0"/>
                <a:sym typeface="Libre Franklin Light"/>
              </a:rPr>
              <a:t>GUI</a:t>
            </a:r>
            <a:br>
              <a:rPr lang="en-US" sz="2499" dirty="0">
                <a:solidFill>
                  <a:srgbClr val="FFFFFF"/>
                </a:solidFill>
                <a:latin typeface="Libre Baskerville" panose="02000000000000000000" pitchFamily="2" charset="0"/>
                <a:sym typeface="Libre Franklin Light"/>
              </a:rPr>
            </a:br>
            <a:r>
              <a:rPr lang="en-US" sz="2499" dirty="0">
                <a:solidFill>
                  <a:srgbClr val="FFFFFF"/>
                </a:solidFill>
                <a:latin typeface="Libre Baskerville" panose="02000000000000000000" pitchFamily="2" charset="0"/>
                <a:sym typeface="Libre Franklin Light"/>
              </a:rPr>
              <a:t>Diagrams</a:t>
            </a:r>
          </a:p>
          <a:p>
            <a:pPr marL="0" marR="0" lvl="0" indent="0" algn="ctr" rtl="0">
              <a:lnSpc>
                <a:spcPct val="140016"/>
              </a:lnSpc>
              <a:spcBef>
                <a:spcPts val="0"/>
              </a:spcBef>
              <a:spcAft>
                <a:spcPts val="0"/>
              </a:spcAft>
              <a:buNone/>
            </a:pPr>
            <a:r>
              <a:rPr lang="en-US" sz="2499" dirty="0">
                <a:solidFill>
                  <a:srgbClr val="FFFFFF"/>
                </a:solidFill>
                <a:latin typeface="Libre Baskerville" panose="02000000000000000000" pitchFamily="2" charset="0"/>
                <a:sym typeface="Libre Franklin Light"/>
              </a:rPr>
              <a:t> </a:t>
            </a:r>
            <a:endParaRPr dirty="0">
              <a:latin typeface="Libre Baskerville" panose="02000000000000000000" pitchFamily="2" charset="0"/>
            </a:endParaRPr>
          </a:p>
        </p:txBody>
      </p:sp>
      <p:sp>
        <p:nvSpPr>
          <p:cNvPr id="134" name="Google Shape;134;p15"/>
          <p:cNvSpPr txBox="1"/>
          <p:nvPr/>
        </p:nvSpPr>
        <p:spPr>
          <a:xfrm>
            <a:off x="1856710" y="3312262"/>
            <a:ext cx="6322206" cy="276998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0" i="0" u="none" strike="noStrike" cap="none" dirty="0">
                <a:solidFill>
                  <a:srgbClr val="FFFFFF"/>
                </a:solidFill>
                <a:latin typeface="Libre Baskerville" panose="02000000000000000000" pitchFamily="2" charset="0"/>
                <a:ea typeface="Libre Baskerville"/>
                <a:cs typeface="Libre Baskerville"/>
                <a:sym typeface="Libre Baskerville"/>
              </a:rPr>
              <a:t>Table of </a:t>
            </a:r>
            <a:endParaRPr dirty="0">
              <a:latin typeface="Libre Baskerville" panose="02000000000000000000" pitchFamily="2" charset="0"/>
            </a:endParaRPr>
          </a:p>
          <a:p>
            <a:pPr marL="0" marR="0" lvl="0" indent="0" algn="ctr" rtl="0">
              <a:lnSpc>
                <a:spcPct val="120000"/>
              </a:lnSpc>
              <a:spcBef>
                <a:spcPts val="0"/>
              </a:spcBef>
              <a:spcAft>
                <a:spcPts val="0"/>
              </a:spcAft>
              <a:buNone/>
            </a:pPr>
            <a:r>
              <a:rPr lang="en-US" sz="7500" b="0" i="0" u="none" strike="noStrike" cap="none" dirty="0">
                <a:solidFill>
                  <a:srgbClr val="FFFFFF"/>
                </a:solidFill>
                <a:latin typeface="Libre Baskerville" panose="02000000000000000000" pitchFamily="2" charset="0"/>
                <a:ea typeface="Libre Baskerville"/>
                <a:cs typeface="Libre Baskerville"/>
                <a:sym typeface="Libre Baskerville"/>
              </a:rPr>
              <a:t>Contents</a:t>
            </a:r>
            <a:endParaRPr dirty="0">
              <a:latin typeface="Libre Baskerville" panose="02000000000000000000" pitchFamily="2" charset="0"/>
            </a:endParaRPr>
          </a:p>
        </p:txBody>
      </p:sp>
      <p:cxnSp>
        <p:nvCxnSpPr>
          <p:cNvPr id="135" name="Google Shape;135;p15"/>
          <p:cNvCxnSpPr/>
          <p:nvPr/>
        </p:nvCxnSpPr>
        <p:spPr>
          <a:xfrm rot="5400000">
            <a:off x="3008937" y="684271"/>
            <a:ext cx="4017752" cy="0"/>
          </a:xfrm>
          <a:prstGeom prst="straightConnector1">
            <a:avLst/>
          </a:prstGeom>
          <a:noFill/>
          <a:ln w="38100" cap="flat" cmpd="sng">
            <a:solidFill>
              <a:srgbClr val="FFFFFF"/>
            </a:solidFill>
            <a:prstDash val="solid"/>
            <a:round/>
            <a:headEnd type="none" w="sm" len="sm"/>
            <a:tailEnd type="none" w="sm" len="sm"/>
          </a:ln>
        </p:spPr>
      </p:cxnSp>
      <p:grpSp>
        <p:nvGrpSpPr>
          <p:cNvPr id="5" name="Google Shape;116;p15">
            <a:extLst>
              <a:ext uri="{FF2B5EF4-FFF2-40B4-BE49-F238E27FC236}">
                <a16:creationId xmlns:a16="http://schemas.microsoft.com/office/drawing/2014/main" id="{413F8D3E-C09E-C237-0107-F29BFBC1294B}"/>
              </a:ext>
            </a:extLst>
          </p:cNvPr>
          <p:cNvGrpSpPr/>
          <p:nvPr/>
        </p:nvGrpSpPr>
        <p:grpSpPr>
          <a:xfrm>
            <a:off x="10080674" y="3383191"/>
            <a:ext cx="1153085" cy="1076833"/>
            <a:chOff x="0" y="-9525"/>
            <a:chExt cx="812800" cy="708025"/>
          </a:xfrm>
        </p:grpSpPr>
        <p:sp>
          <p:nvSpPr>
            <p:cNvPr id="6" name="Google Shape;117;p15">
              <a:extLst>
                <a:ext uri="{FF2B5EF4-FFF2-40B4-BE49-F238E27FC236}">
                  <a16:creationId xmlns:a16="http://schemas.microsoft.com/office/drawing/2014/main" id="{3865A5C5-7727-69FB-FE4C-C20B3324CA76}"/>
                </a:ext>
              </a:extLst>
            </p:cNvPr>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66675" cap="flat" cmpd="sng">
              <a:solidFill>
                <a:srgbClr val="FFFFFF"/>
              </a:solidFill>
              <a:prstDash val="solid"/>
              <a:round/>
              <a:headEnd type="none" w="sm" len="sm"/>
              <a:tailEnd type="none" w="sm" len="sm"/>
            </a:ln>
          </p:spPr>
        </p:sp>
        <p:sp>
          <p:nvSpPr>
            <p:cNvPr id="7" name="Google Shape;118;p15">
              <a:extLst>
                <a:ext uri="{FF2B5EF4-FFF2-40B4-BE49-F238E27FC236}">
                  <a16:creationId xmlns:a16="http://schemas.microsoft.com/office/drawing/2014/main" id="{5411DDA8-2299-D17E-2334-DFF0E80E7509}"/>
                </a:ext>
              </a:extLst>
            </p:cNvPr>
            <p:cNvSpPr txBox="1"/>
            <p:nvPr/>
          </p:nvSpPr>
          <p:spPr>
            <a:xfrm>
              <a:off x="114300" y="-9525"/>
              <a:ext cx="5842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Baskerville" panose="02000000000000000000" pitchFamily="2" charset="0"/>
                  <a:ea typeface="Libre Franklin Light"/>
                  <a:cs typeface="Libre Franklin Light"/>
                  <a:sym typeface="Libre Franklin Light"/>
                </a:rPr>
                <a:t>02.</a:t>
              </a:r>
              <a:endParaRPr dirty="0">
                <a:latin typeface="Libre Baskerville" panose="02000000000000000000" pitchFamily="2" charset="0"/>
              </a:endParaRPr>
            </a:p>
          </p:txBody>
        </p:sp>
      </p:grpSp>
      <p:grpSp>
        <p:nvGrpSpPr>
          <p:cNvPr id="8" name="Google Shape;116;p15">
            <a:extLst>
              <a:ext uri="{FF2B5EF4-FFF2-40B4-BE49-F238E27FC236}">
                <a16:creationId xmlns:a16="http://schemas.microsoft.com/office/drawing/2014/main" id="{BB2772B5-BBFB-4021-FC90-DA5AD93F089B}"/>
              </a:ext>
            </a:extLst>
          </p:cNvPr>
          <p:cNvGrpSpPr/>
          <p:nvPr/>
        </p:nvGrpSpPr>
        <p:grpSpPr>
          <a:xfrm>
            <a:off x="10080673" y="5418306"/>
            <a:ext cx="1153085" cy="1076833"/>
            <a:chOff x="0" y="-9525"/>
            <a:chExt cx="812800" cy="708025"/>
          </a:xfrm>
        </p:grpSpPr>
        <p:sp>
          <p:nvSpPr>
            <p:cNvPr id="9" name="Google Shape;117;p15">
              <a:extLst>
                <a:ext uri="{FF2B5EF4-FFF2-40B4-BE49-F238E27FC236}">
                  <a16:creationId xmlns:a16="http://schemas.microsoft.com/office/drawing/2014/main" id="{D20042B9-872E-CBDE-1E4E-279705767C23}"/>
                </a:ext>
              </a:extLst>
            </p:cNvPr>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66675" cap="flat" cmpd="sng">
              <a:solidFill>
                <a:srgbClr val="FFFFFF"/>
              </a:solidFill>
              <a:prstDash val="solid"/>
              <a:round/>
              <a:headEnd type="none" w="sm" len="sm"/>
              <a:tailEnd type="none" w="sm" len="sm"/>
            </a:ln>
          </p:spPr>
        </p:sp>
        <p:sp>
          <p:nvSpPr>
            <p:cNvPr id="10" name="Google Shape;118;p15">
              <a:extLst>
                <a:ext uri="{FF2B5EF4-FFF2-40B4-BE49-F238E27FC236}">
                  <a16:creationId xmlns:a16="http://schemas.microsoft.com/office/drawing/2014/main" id="{78585940-3B35-97C3-F895-0D35BF8B3B3C}"/>
                </a:ext>
              </a:extLst>
            </p:cNvPr>
            <p:cNvSpPr txBox="1"/>
            <p:nvPr/>
          </p:nvSpPr>
          <p:spPr>
            <a:xfrm>
              <a:off x="114300" y="-9525"/>
              <a:ext cx="5842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Baskerville" panose="02000000000000000000" pitchFamily="2" charset="0"/>
                  <a:ea typeface="Libre Franklin Light"/>
                  <a:cs typeface="Libre Franklin Light"/>
                  <a:sym typeface="Libre Franklin Light"/>
                </a:rPr>
                <a:t>03.</a:t>
              </a:r>
              <a:endParaRPr dirty="0">
                <a:latin typeface="Libre Baskerville" panose="02000000000000000000" pitchFamily="2" charset="0"/>
              </a:endParaRPr>
            </a:p>
          </p:txBody>
        </p:sp>
      </p:grpSp>
      <p:grpSp>
        <p:nvGrpSpPr>
          <p:cNvPr id="11" name="Google Shape;116;p15">
            <a:extLst>
              <a:ext uri="{FF2B5EF4-FFF2-40B4-BE49-F238E27FC236}">
                <a16:creationId xmlns:a16="http://schemas.microsoft.com/office/drawing/2014/main" id="{7532B0A4-03A9-A038-C49D-D7C50D5A6EDA}"/>
              </a:ext>
            </a:extLst>
          </p:cNvPr>
          <p:cNvGrpSpPr/>
          <p:nvPr/>
        </p:nvGrpSpPr>
        <p:grpSpPr>
          <a:xfrm>
            <a:off x="10080671" y="7481203"/>
            <a:ext cx="1153085" cy="1076833"/>
            <a:chOff x="0" y="-9525"/>
            <a:chExt cx="812800" cy="708025"/>
          </a:xfrm>
        </p:grpSpPr>
        <p:sp>
          <p:nvSpPr>
            <p:cNvPr id="12" name="Google Shape;117;p15">
              <a:extLst>
                <a:ext uri="{FF2B5EF4-FFF2-40B4-BE49-F238E27FC236}">
                  <a16:creationId xmlns:a16="http://schemas.microsoft.com/office/drawing/2014/main" id="{BA919DE5-88C6-29EF-8270-D336F158C0F8}"/>
                </a:ext>
              </a:extLst>
            </p:cNvPr>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66675" cap="flat" cmpd="sng">
              <a:solidFill>
                <a:srgbClr val="FFFFFF"/>
              </a:solidFill>
              <a:prstDash val="solid"/>
              <a:round/>
              <a:headEnd type="none" w="sm" len="sm"/>
              <a:tailEnd type="none" w="sm" len="sm"/>
            </a:ln>
          </p:spPr>
        </p:sp>
        <p:sp>
          <p:nvSpPr>
            <p:cNvPr id="13" name="Google Shape;118;p15">
              <a:extLst>
                <a:ext uri="{FF2B5EF4-FFF2-40B4-BE49-F238E27FC236}">
                  <a16:creationId xmlns:a16="http://schemas.microsoft.com/office/drawing/2014/main" id="{4E7D1BAD-D609-D8F4-5FF7-EDA0BC287DD9}"/>
                </a:ext>
              </a:extLst>
            </p:cNvPr>
            <p:cNvSpPr txBox="1"/>
            <p:nvPr/>
          </p:nvSpPr>
          <p:spPr>
            <a:xfrm>
              <a:off x="114300" y="-9525"/>
              <a:ext cx="5842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Baskerville" panose="02000000000000000000" pitchFamily="2" charset="0"/>
                  <a:ea typeface="Libre Franklin Light"/>
                  <a:cs typeface="Libre Franklin Light"/>
                  <a:sym typeface="Libre Franklin Light"/>
                </a:rPr>
                <a:t>04.</a:t>
              </a:r>
              <a:endParaRPr dirty="0">
                <a:latin typeface="Libre Baskerville" panose="02000000000000000000" pitchFamily="2" charset="0"/>
              </a:endParaRPr>
            </a:p>
          </p:txBody>
        </p:sp>
      </p:grpSp>
      <p:sp>
        <p:nvSpPr>
          <p:cNvPr id="14" name="Google Shape;132;p15">
            <a:extLst>
              <a:ext uri="{FF2B5EF4-FFF2-40B4-BE49-F238E27FC236}">
                <a16:creationId xmlns:a16="http://schemas.microsoft.com/office/drawing/2014/main" id="{1D720F4B-748C-A12F-EB43-BF41FAA1D7B5}"/>
              </a:ext>
            </a:extLst>
          </p:cNvPr>
          <p:cNvSpPr txBox="1"/>
          <p:nvPr/>
        </p:nvSpPr>
        <p:spPr>
          <a:xfrm>
            <a:off x="11475672" y="7434111"/>
            <a:ext cx="3941184" cy="6463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500" dirty="0">
                <a:solidFill>
                  <a:srgbClr val="FFFFFF"/>
                </a:solidFill>
                <a:latin typeface="Libre Baskerville" panose="02000000000000000000" pitchFamily="2" charset="0"/>
                <a:sym typeface="Libre Baskerville"/>
              </a:rPr>
              <a:t>Thanks</a:t>
            </a:r>
            <a:endParaRPr dirty="0">
              <a:latin typeface="Libre Baskerville" panose="02000000000000000000" pitchFamily="2" charset="0"/>
            </a:endParaRPr>
          </a:p>
        </p:txBody>
      </p:sp>
      <p:sp>
        <p:nvSpPr>
          <p:cNvPr id="15" name="Google Shape;133;p15">
            <a:extLst>
              <a:ext uri="{FF2B5EF4-FFF2-40B4-BE49-F238E27FC236}">
                <a16:creationId xmlns:a16="http://schemas.microsoft.com/office/drawing/2014/main" id="{8CB2E55E-2BF8-D50C-B9B1-A3E47FD2AA19}"/>
              </a:ext>
            </a:extLst>
          </p:cNvPr>
          <p:cNvSpPr txBox="1"/>
          <p:nvPr/>
        </p:nvSpPr>
        <p:spPr>
          <a:xfrm>
            <a:off x="11352334" y="8036738"/>
            <a:ext cx="4187859" cy="1615250"/>
          </a:xfrm>
          <a:prstGeom prst="rect">
            <a:avLst/>
          </a:prstGeom>
          <a:noFill/>
          <a:ln>
            <a:noFill/>
          </a:ln>
        </p:spPr>
        <p:txBody>
          <a:bodyPr spcFirstLastPara="1" wrap="square" lIns="0" tIns="0" rIns="0" bIns="0" anchor="t" anchorCtr="0">
            <a:spAutoFit/>
          </a:bodyPr>
          <a:lstStyle/>
          <a:p>
            <a:pPr marL="0" marR="0" lvl="0" indent="0" algn="ctr" rtl="0">
              <a:lnSpc>
                <a:spcPct val="140016"/>
              </a:lnSpc>
              <a:spcBef>
                <a:spcPts val="0"/>
              </a:spcBef>
              <a:spcAft>
                <a:spcPts val="0"/>
              </a:spcAft>
              <a:buNone/>
            </a:pPr>
            <a:r>
              <a:rPr lang="en-US" sz="2499" dirty="0">
                <a:solidFill>
                  <a:srgbClr val="FFFFFF"/>
                </a:solidFill>
                <a:latin typeface="Libre Baskerville" panose="02000000000000000000" pitchFamily="2" charset="0"/>
                <a:sym typeface="Libre Franklin Light"/>
              </a:rPr>
              <a:t>Questions</a:t>
            </a:r>
          </a:p>
          <a:p>
            <a:pPr marL="0" marR="0" lvl="0" indent="0" algn="ctr" rtl="0">
              <a:lnSpc>
                <a:spcPct val="140016"/>
              </a:lnSpc>
              <a:spcBef>
                <a:spcPts val="0"/>
              </a:spcBef>
              <a:spcAft>
                <a:spcPts val="0"/>
              </a:spcAft>
              <a:buNone/>
            </a:pPr>
            <a:r>
              <a:rPr lang="en-US" sz="2499" dirty="0">
                <a:solidFill>
                  <a:srgbClr val="FFFFFF"/>
                </a:solidFill>
                <a:latin typeface="Libre Baskerville" panose="02000000000000000000" pitchFamily="2" charset="0"/>
                <a:sym typeface="Libre Franklin Light"/>
              </a:rPr>
              <a:t>Thanks</a:t>
            </a:r>
          </a:p>
          <a:p>
            <a:pPr marL="0" marR="0" lvl="0" indent="0" algn="ctr" rtl="0">
              <a:lnSpc>
                <a:spcPct val="140016"/>
              </a:lnSpc>
              <a:spcBef>
                <a:spcPts val="0"/>
              </a:spcBef>
              <a:spcAft>
                <a:spcPts val="0"/>
              </a:spcAft>
              <a:buNone/>
            </a:pPr>
            <a:r>
              <a:rPr lang="en-US" sz="2499" dirty="0">
                <a:solidFill>
                  <a:srgbClr val="FFFFFF"/>
                </a:solidFill>
                <a:latin typeface="Libre Baskerville" panose="02000000000000000000" pitchFamily="2" charset="0"/>
                <a:sym typeface="Libre Franklin Light"/>
              </a:rPr>
              <a:t> </a:t>
            </a:r>
            <a:endParaRPr dirty="0">
              <a:latin typeface="Libre Baskerville" panose="020000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p:nvPr/>
        </p:nvSpPr>
        <p:spPr>
          <a:xfrm>
            <a:off x="13639799" y="4342055"/>
            <a:ext cx="7040880" cy="6148052"/>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grpSp>
        <p:nvGrpSpPr>
          <p:cNvPr id="187" name="Google Shape;187;p19"/>
          <p:cNvGrpSpPr/>
          <p:nvPr/>
        </p:nvGrpSpPr>
        <p:grpSpPr>
          <a:xfrm rot="-5400000">
            <a:off x="630626" y="-577822"/>
            <a:ext cx="6464526" cy="8398144"/>
            <a:chOff x="-32687" y="-47625"/>
            <a:chExt cx="667687" cy="1197697"/>
          </a:xfrm>
        </p:grpSpPr>
        <p:sp>
          <p:nvSpPr>
            <p:cNvPr id="188" name="Google Shape;188;p19"/>
            <p:cNvSpPr/>
            <p:nvPr/>
          </p:nvSpPr>
          <p:spPr>
            <a:xfrm>
              <a:off x="-32687" y="0"/>
              <a:ext cx="425740" cy="1150072"/>
            </a:xfrm>
            <a:custGeom>
              <a:avLst/>
              <a:gdLst/>
              <a:ahLst/>
              <a:cxnLst/>
              <a:rect l="l" t="t" r="r" b="b"/>
              <a:pathLst>
                <a:path w="393053" h="1006016" extrusionOk="0">
                  <a:moveTo>
                    <a:pt x="393053" y="0"/>
                  </a:moveTo>
                  <a:lnTo>
                    <a:pt x="393053" y="891716"/>
                  </a:lnTo>
                  <a:lnTo>
                    <a:pt x="196527" y="1006016"/>
                  </a:lnTo>
                  <a:lnTo>
                    <a:pt x="0" y="891716"/>
                  </a:lnTo>
                  <a:lnTo>
                    <a:pt x="0" y="0"/>
                  </a:lnTo>
                  <a:lnTo>
                    <a:pt x="393053" y="0"/>
                  </a:lnTo>
                  <a:close/>
                </a:path>
              </a:pathLst>
            </a:custGeom>
            <a:solidFill>
              <a:srgbClr val="014E97"/>
            </a:solidFill>
            <a:ln>
              <a:noFill/>
            </a:ln>
          </p:spPr>
          <p:txBody>
            <a:bodyPr/>
            <a:lstStyle/>
            <a:p>
              <a:endParaRPr lang="he-IL" dirty="0">
                <a:latin typeface="Libre Baskerville" panose="02000000000000000000" pitchFamily="2" charset="0"/>
              </a:endParaRPr>
            </a:p>
          </p:txBody>
        </p:sp>
        <p:sp>
          <p:nvSpPr>
            <p:cNvPr id="189" name="Google Shape;189;p19"/>
            <p:cNvSpPr txBox="1"/>
            <p:nvPr/>
          </p:nvSpPr>
          <p:spPr>
            <a:xfrm>
              <a:off x="0" y="-47625"/>
              <a:ext cx="6350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sp>
        <p:nvSpPr>
          <p:cNvPr id="190" name="Google Shape;190;p19"/>
          <p:cNvSpPr txBox="1"/>
          <p:nvPr/>
        </p:nvSpPr>
        <p:spPr>
          <a:xfrm>
            <a:off x="552674" y="542925"/>
            <a:ext cx="9444766" cy="1107996"/>
          </a:xfrm>
          <a:prstGeom prst="rect">
            <a:avLst/>
          </a:prstGeom>
          <a:noFill/>
          <a:ln>
            <a:noFill/>
          </a:ln>
        </p:spPr>
        <p:txBody>
          <a:bodyPr spcFirstLastPara="1" wrap="square" lIns="0" tIns="0" rIns="0" bIns="0" anchor="t" anchorCtr="0">
            <a:spAutoFit/>
          </a:bodyPr>
          <a:lstStyle/>
          <a:p>
            <a:pPr marL="0" marR="0" lvl="0" indent="0" algn="l" rtl="0">
              <a:lnSpc>
                <a:spcPct val="119995"/>
              </a:lnSpc>
              <a:spcBef>
                <a:spcPts val="0"/>
              </a:spcBef>
              <a:spcAft>
                <a:spcPts val="0"/>
              </a:spcAft>
              <a:buNone/>
            </a:pPr>
            <a:r>
              <a:rPr lang="en-US" sz="6000" dirty="0">
                <a:solidFill>
                  <a:srgbClr val="014E97"/>
                </a:solidFill>
                <a:latin typeface="Libre Baskerville" panose="02000000000000000000" pitchFamily="2" charset="0"/>
                <a:sym typeface="Libre Baskerville"/>
              </a:rPr>
              <a:t>Machine Learning</a:t>
            </a:r>
            <a:endParaRPr sz="6000" dirty="0">
              <a:latin typeface="Libre Baskerville" panose="02000000000000000000" pitchFamily="2" charset="0"/>
            </a:endParaRPr>
          </a:p>
        </p:txBody>
      </p:sp>
      <p:sp>
        <p:nvSpPr>
          <p:cNvPr id="9" name="Google Shape;191;p19">
            <a:extLst>
              <a:ext uri="{FF2B5EF4-FFF2-40B4-BE49-F238E27FC236}">
                <a16:creationId xmlns:a16="http://schemas.microsoft.com/office/drawing/2014/main" id="{75CC202B-D0AB-1B1E-3F45-419FAA369A66}"/>
              </a:ext>
            </a:extLst>
          </p:cNvPr>
          <p:cNvSpPr txBox="1"/>
          <p:nvPr/>
        </p:nvSpPr>
        <p:spPr>
          <a:xfrm>
            <a:off x="219604" y="3145391"/>
            <a:ext cx="7091787" cy="354558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Is a subset of artificial Intelligence that involves training machines to learn from data and improve their performance on specific task without being explicitly programed.</a:t>
            </a:r>
            <a:endParaRPr sz="3200" dirty="0">
              <a:latin typeface="Libre Baskerville" panose="02000000000000000000" pitchFamily="2" charset="0"/>
            </a:endParaRPr>
          </a:p>
        </p:txBody>
      </p:sp>
      <p:sp>
        <p:nvSpPr>
          <p:cNvPr id="10" name="Google Shape;184;p19">
            <a:extLst>
              <a:ext uri="{FF2B5EF4-FFF2-40B4-BE49-F238E27FC236}">
                <a16:creationId xmlns:a16="http://schemas.microsoft.com/office/drawing/2014/main" id="{4A795E32-8EC6-95D1-CA3A-8702A648526E}"/>
              </a:ext>
            </a:extLst>
          </p:cNvPr>
          <p:cNvSpPr/>
          <p:nvPr/>
        </p:nvSpPr>
        <p:spPr>
          <a:xfrm>
            <a:off x="13639799" y="-1927917"/>
            <a:ext cx="7040880" cy="6148052"/>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sp>
        <p:nvSpPr>
          <p:cNvPr id="11" name="Google Shape;184;p19">
            <a:extLst>
              <a:ext uri="{FF2B5EF4-FFF2-40B4-BE49-F238E27FC236}">
                <a16:creationId xmlns:a16="http://schemas.microsoft.com/office/drawing/2014/main" id="{F885F6E1-B6C2-842E-01F8-AB4ED99908DF}"/>
              </a:ext>
            </a:extLst>
          </p:cNvPr>
          <p:cNvSpPr/>
          <p:nvPr/>
        </p:nvSpPr>
        <p:spPr>
          <a:xfrm>
            <a:off x="8228263" y="1174437"/>
            <a:ext cx="7040880" cy="6148052"/>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spTree>
    <p:extLst>
      <p:ext uri="{BB962C8B-B14F-4D97-AF65-F5344CB8AC3E}">
        <p14:creationId xmlns:p14="http://schemas.microsoft.com/office/powerpoint/2010/main" val="3236309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p:nvPr/>
        </p:nvSpPr>
        <p:spPr>
          <a:xfrm>
            <a:off x="13639799" y="4342055"/>
            <a:ext cx="7040880" cy="6148052"/>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grpSp>
        <p:nvGrpSpPr>
          <p:cNvPr id="187" name="Google Shape;187;p19"/>
          <p:cNvGrpSpPr/>
          <p:nvPr/>
        </p:nvGrpSpPr>
        <p:grpSpPr>
          <a:xfrm rot="-5400000">
            <a:off x="630626" y="-577822"/>
            <a:ext cx="6464526" cy="8398144"/>
            <a:chOff x="-32687" y="-47625"/>
            <a:chExt cx="667687" cy="1197697"/>
          </a:xfrm>
        </p:grpSpPr>
        <p:sp>
          <p:nvSpPr>
            <p:cNvPr id="188" name="Google Shape;188;p19"/>
            <p:cNvSpPr/>
            <p:nvPr/>
          </p:nvSpPr>
          <p:spPr>
            <a:xfrm>
              <a:off x="-32687" y="0"/>
              <a:ext cx="425740" cy="1150072"/>
            </a:xfrm>
            <a:custGeom>
              <a:avLst/>
              <a:gdLst/>
              <a:ahLst/>
              <a:cxnLst/>
              <a:rect l="l" t="t" r="r" b="b"/>
              <a:pathLst>
                <a:path w="393053" h="1006016" extrusionOk="0">
                  <a:moveTo>
                    <a:pt x="393053" y="0"/>
                  </a:moveTo>
                  <a:lnTo>
                    <a:pt x="393053" y="891716"/>
                  </a:lnTo>
                  <a:lnTo>
                    <a:pt x="196527" y="1006016"/>
                  </a:lnTo>
                  <a:lnTo>
                    <a:pt x="0" y="891716"/>
                  </a:lnTo>
                  <a:lnTo>
                    <a:pt x="0" y="0"/>
                  </a:lnTo>
                  <a:lnTo>
                    <a:pt x="393053" y="0"/>
                  </a:lnTo>
                  <a:close/>
                </a:path>
              </a:pathLst>
            </a:custGeom>
            <a:solidFill>
              <a:srgbClr val="014E97"/>
            </a:solidFill>
            <a:ln>
              <a:noFill/>
            </a:ln>
          </p:spPr>
          <p:txBody>
            <a:bodyPr/>
            <a:lstStyle/>
            <a:p>
              <a:endParaRPr lang="he-IL" dirty="0">
                <a:latin typeface="Libre Baskerville" panose="02000000000000000000" pitchFamily="2" charset="0"/>
              </a:endParaRPr>
            </a:p>
          </p:txBody>
        </p:sp>
        <p:sp>
          <p:nvSpPr>
            <p:cNvPr id="189" name="Google Shape;189;p19"/>
            <p:cNvSpPr txBox="1"/>
            <p:nvPr/>
          </p:nvSpPr>
          <p:spPr>
            <a:xfrm>
              <a:off x="0" y="-47625"/>
              <a:ext cx="6350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sp>
        <p:nvSpPr>
          <p:cNvPr id="190" name="Google Shape;190;p19"/>
          <p:cNvSpPr txBox="1"/>
          <p:nvPr/>
        </p:nvSpPr>
        <p:spPr>
          <a:xfrm>
            <a:off x="552674" y="542925"/>
            <a:ext cx="9444766" cy="1772793"/>
          </a:xfrm>
          <a:prstGeom prst="rect">
            <a:avLst/>
          </a:prstGeom>
          <a:noFill/>
          <a:ln>
            <a:noFill/>
          </a:ln>
        </p:spPr>
        <p:txBody>
          <a:bodyPr spcFirstLastPara="1" wrap="square" lIns="0" tIns="0" rIns="0" bIns="0" anchor="t" anchorCtr="0">
            <a:spAutoFit/>
          </a:bodyPr>
          <a:lstStyle/>
          <a:p>
            <a:pPr marL="0" marR="0" lvl="0" indent="0" algn="l" rtl="0">
              <a:lnSpc>
                <a:spcPct val="119995"/>
              </a:lnSpc>
              <a:spcBef>
                <a:spcPts val="0"/>
              </a:spcBef>
              <a:spcAft>
                <a:spcPts val="0"/>
              </a:spcAft>
              <a:buNone/>
            </a:pPr>
            <a:r>
              <a:rPr lang="en-US" sz="4800" dirty="0">
                <a:solidFill>
                  <a:srgbClr val="014E97"/>
                </a:solidFill>
                <a:latin typeface="Libre Baskerville" panose="02000000000000000000" pitchFamily="2" charset="0"/>
                <a:sym typeface="Libre Baskerville"/>
              </a:rPr>
              <a:t>Convolutional Neural Networks (CNNs)</a:t>
            </a:r>
            <a:endParaRPr sz="4800" dirty="0">
              <a:latin typeface="Libre Baskerville" panose="02000000000000000000" pitchFamily="2" charset="0"/>
            </a:endParaRPr>
          </a:p>
        </p:txBody>
      </p:sp>
      <p:sp>
        <p:nvSpPr>
          <p:cNvPr id="9" name="Google Shape;191;p19">
            <a:extLst>
              <a:ext uri="{FF2B5EF4-FFF2-40B4-BE49-F238E27FC236}">
                <a16:creationId xmlns:a16="http://schemas.microsoft.com/office/drawing/2014/main" id="{75CC202B-D0AB-1B1E-3F45-419FAA369A66}"/>
              </a:ext>
            </a:extLst>
          </p:cNvPr>
          <p:cNvSpPr txBox="1"/>
          <p:nvPr/>
        </p:nvSpPr>
        <p:spPr>
          <a:xfrm>
            <a:off x="219604" y="3145391"/>
            <a:ext cx="7091787" cy="354558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Model commonly used for image and visual data analysis. It is designed to automatically extract and learn relevant features from input images or text through a series of convolutional layers</a:t>
            </a:r>
            <a:endParaRPr sz="3200" dirty="0">
              <a:latin typeface="Libre Baskerville" panose="02000000000000000000" pitchFamily="2" charset="0"/>
            </a:endParaRPr>
          </a:p>
        </p:txBody>
      </p:sp>
      <p:sp>
        <p:nvSpPr>
          <p:cNvPr id="10" name="Google Shape;184;p19">
            <a:extLst>
              <a:ext uri="{FF2B5EF4-FFF2-40B4-BE49-F238E27FC236}">
                <a16:creationId xmlns:a16="http://schemas.microsoft.com/office/drawing/2014/main" id="{4A795E32-8EC6-95D1-CA3A-8702A648526E}"/>
              </a:ext>
            </a:extLst>
          </p:cNvPr>
          <p:cNvSpPr/>
          <p:nvPr/>
        </p:nvSpPr>
        <p:spPr>
          <a:xfrm>
            <a:off x="13639799" y="-1927917"/>
            <a:ext cx="7040880" cy="6148052"/>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sp>
        <p:nvSpPr>
          <p:cNvPr id="11" name="Google Shape;184;p19">
            <a:extLst>
              <a:ext uri="{FF2B5EF4-FFF2-40B4-BE49-F238E27FC236}">
                <a16:creationId xmlns:a16="http://schemas.microsoft.com/office/drawing/2014/main" id="{F885F6E1-B6C2-842E-01F8-AB4ED99908DF}"/>
              </a:ext>
            </a:extLst>
          </p:cNvPr>
          <p:cNvSpPr/>
          <p:nvPr/>
        </p:nvSpPr>
        <p:spPr>
          <a:xfrm>
            <a:off x="8228263" y="1174437"/>
            <a:ext cx="7040880" cy="6148052"/>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spTree>
    <p:extLst>
      <p:ext uri="{BB962C8B-B14F-4D97-AF65-F5344CB8AC3E}">
        <p14:creationId xmlns:p14="http://schemas.microsoft.com/office/powerpoint/2010/main" val="1729986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19"/>
          <p:cNvSpPr/>
          <p:nvPr/>
        </p:nvSpPr>
        <p:spPr>
          <a:xfrm>
            <a:off x="11375436" y="-96419"/>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sp>
        <p:nvSpPr>
          <p:cNvPr id="186" name="Google Shape;186;p19"/>
          <p:cNvSpPr/>
          <p:nvPr/>
        </p:nvSpPr>
        <p:spPr>
          <a:xfrm>
            <a:off x="16122496" y="2571750"/>
            <a:ext cx="6056826" cy="514350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014E97"/>
          </a:solidFill>
          <a:ln>
            <a:noFill/>
          </a:ln>
        </p:spPr>
      </p:sp>
      <p:sp>
        <p:nvSpPr>
          <p:cNvPr id="190" name="Google Shape;190;p19"/>
          <p:cNvSpPr txBox="1"/>
          <p:nvPr/>
        </p:nvSpPr>
        <p:spPr>
          <a:xfrm>
            <a:off x="460707" y="383802"/>
            <a:ext cx="7559986" cy="2185919"/>
          </a:xfrm>
          <a:prstGeom prst="rect">
            <a:avLst/>
          </a:prstGeom>
          <a:noFill/>
          <a:ln>
            <a:noFill/>
          </a:ln>
        </p:spPr>
        <p:txBody>
          <a:bodyPr spcFirstLastPara="1" wrap="square" lIns="0" tIns="0" rIns="0" bIns="0" anchor="t" anchorCtr="0">
            <a:spAutoFit/>
          </a:bodyPr>
          <a:lstStyle/>
          <a:p>
            <a:pPr marL="0" marR="0" lvl="0" indent="0" algn="l" rtl="0">
              <a:lnSpc>
                <a:spcPct val="119995"/>
              </a:lnSpc>
              <a:spcBef>
                <a:spcPts val="0"/>
              </a:spcBef>
              <a:spcAft>
                <a:spcPts val="0"/>
              </a:spcAft>
              <a:buNone/>
            </a:pPr>
            <a:r>
              <a:rPr lang="en-US" sz="9437" dirty="0">
                <a:solidFill>
                  <a:srgbClr val="014E97"/>
                </a:solidFill>
                <a:latin typeface="Libre Baskerville" panose="02000000000000000000" pitchFamily="2" charset="0"/>
                <a:sym typeface="Libre Baskerville"/>
              </a:rPr>
              <a:t>U-Net</a:t>
            </a:r>
            <a:br>
              <a:rPr lang="en-US" sz="9437" dirty="0">
                <a:solidFill>
                  <a:srgbClr val="014E97"/>
                </a:solidFill>
                <a:latin typeface="Libre Baskerville" panose="02000000000000000000" pitchFamily="2" charset="0"/>
                <a:sym typeface="Libre Baskerville"/>
              </a:rPr>
            </a:br>
            <a:r>
              <a:rPr lang="en-US" sz="2400" dirty="0">
                <a:solidFill>
                  <a:srgbClr val="014E97"/>
                </a:solidFill>
                <a:latin typeface="Libre Baskerville" panose="02000000000000000000" pitchFamily="2" charset="0"/>
                <a:sym typeface="Libre Baskerville"/>
              </a:rPr>
              <a:t>Input &amp; Output  </a:t>
            </a:r>
            <a:endParaRPr sz="2400" dirty="0">
              <a:latin typeface="Libre Baskerville" panose="02000000000000000000" pitchFamily="2" charset="0"/>
            </a:endParaRPr>
          </a:p>
        </p:txBody>
      </p:sp>
      <p:cxnSp>
        <p:nvCxnSpPr>
          <p:cNvPr id="196" name="Google Shape;196;p19"/>
          <p:cNvCxnSpPr>
            <a:cxnSpLocks/>
          </p:cNvCxnSpPr>
          <p:nvPr/>
        </p:nvCxnSpPr>
        <p:spPr>
          <a:xfrm flipV="1">
            <a:off x="179923" y="3751880"/>
            <a:ext cx="5321225" cy="43142"/>
          </a:xfrm>
          <a:prstGeom prst="straightConnector1">
            <a:avLst/>
          </a:prstGeom>
          <a:noFill/>
          <a:ln w="38100" cap="flat" cmpd="sng">
            <a:solidFill>
              <a:srgbClr val="FFFFFF"/>
            </a:solidFill>
            <a:prstDash val="solid"/>
            <a:round/>
            <a:headEnd type="none" w="sm" len="sm"/>
            <a:tailEnd type="none" w="sm" len="sm"/>
          </a:ln>
        </p:spPr>
      </p:cxnSp>
      <p:pic>
        <p:nvPicPr>
          <p:cNvPr id="2" name="Picture 4">
            <a:extLst>
              <a:ext uri="{FF2B5EF4-FFF2-40B4-BE49-F238E27FC236}">
                <a16:creationId xmlns:a16="http://schemas.microsoft.com/office/drawing/2014/main" id="{C93350AA-0F95-B8D9-821C-3B9C324E83A4}"/>
              </a:ext>
            </a:extLst>
          </p:cNvPr>
          <p:cNvPicPr>
            <a:picLocks noChangeAspect="1"/>
          </p:cNvPicPr>
          <p:nvPr/>
        </p:nvPicPr>
        <p:blipFill>
          <a:blip r:embed="rId4"/>
          <a:stretch>
            <a:fillRect/>
          </a:stretch>
        </p:blipFill>
        <p:spPr>
          <a:xfrm>
            <a:off x="180507" y="4990398"/>
            <a:ext cx="3298704" cy="4396027"/>
          </a:xfrm>
          <a:prstGeom prst="rect">
            <a:avLst/>
          </a:prstGeom>
        </p:spPr>
      </p:pic>
      <p:pic>
        <p:nvPicPr>
          <p:cNvPr id="3" name="Picture 6">
            <a:extLst>
              <a:ext uri="{FF2B5EF4-FFF2-40B4-BE49-F238E27FC236}">
                <a16:creationId xmlns:a16="http://schemas.microsoft.com/office/drawing/2014/main" id="{7516ADE0-E34A-FCF0-D7AD-4C0993FB33FE}"/>
              </a:ext>
            </a:extLst>
          </p:cNvPr>
          <p:cNvPicPr>
            <a:picLocks noChangeAspect="1"/>
          </p:cNvPicPr>
          <p:nvPr/>
        </p:nvPicPr>
        <p:blipFill>
          <a:blip r:embed="rId5"/>
          <a:stretch>
            <a:fillRect/>
          </a:stretch>
        </p:blipFill>
        <p:spPr>
          <a:xfrm>
            <a:off x="9642392" y="5143500"/>
            <a:ext cx="3099210" cy="4130169"/>
          </a:xfrm>
          <a:prstGeom prst="rect">
            <a:avLst/>
          </a:prstGeom>
        </p:spPr>
      </p:pic>
      <p:pic>
        <p:nvPicPr>
          <p:cNvPr id="4" name="Picture 10">
            <a:extLst>
              <a:ext uri="{FF2B5EF4-FFF2-40B4-BE49-F238E27FC236}">
                <a16:creationId xmlns:a16="http://schemas.microsoft.com/office/drawing/2014/main" id="{FE6A04D6-C6A9-A5BC-6E81-C95C7D2A2AFC}"/>
              </a:ext>
            </a:extLst>
          </p:cNvPr>
          <p:cNvPicPr>
            <a:picLocks noChangeAspect="1"/>
          </p:cNvPicPr>
          <p:nvPr/>
        </p:nvPicPr>
        <p:blipFill>
          <a:blip r:embed="rId6"/>
          <a:stretch>
            <a:fillRect/>
          </a:stretch>
        </p:blipFill>
        <p:spPr>
          <a:xfrm>
            <a:off x="5603989" y="6268354"/>
            <a:ext cx="2347956" cy="1446896"/>
          </a:xfrm>
          <a:prstGeom prst="rect">
            <a:avLst/>
          </a:prstGeom>
        </p:spPr>
      </p:pic>
      <p:sp>
        <p:nvSpPr>
          <p:cNvPr id="5" name="Arrow: Right 17">
            <a:extLst>
              <a:ext uri="{FF2B5EF4-FFF2-40B4-BE49-F238E27FC236}">
                <a16:creationId xmlns:a16="http://schemas.microsoft.com/office/drawing/2014/main" id="{471EA871-7992-10B9-3484-2D56E0FC7280}"/>
              </a:ext>
            </a:extLst>
          </p:cNvPr>
          <p:cNvSpPr/>
          <p:nvPr/>
        </p:nvSpPr>
        <p:spPr>
          <a:xfrm>
            <a:off x="4240700" y="6531560"/>
            <a:ext cx="975139" cy="920483"/>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60000"/>
                  <a:lumOff val="40000"/>
                </a:schemeClr>
              </a:solidFill>
              <a:latin typeface="Libre Baskerville" panose="02000000000000000000" pitchFamily="2" charset="0"/>
            </a:endParaRPr>
          </a:p>
        </p:txBody>
      </p:sp>
      <p:sp>
        <p:nvSpPr>
          <p:cNvPr id="6" name="TextBox 19">
            <a:extLst>
              <a:ext uri="{FF2B5EF4-FFF2-40B4-BE49-F238E27FC236}">
                <a16:creationId xmlns:a16="http://schemas.microsoft.com/office/drawing/2014/main" id="{A00C6E32-F9BE-4276-70A3-6402C0A4ACA2}"/>
              </a:ext>
            </a:extLst>
          </p:cNvPr>
          <p:cNvSpPr txBox="1"/>
          <p:nvPr/>
        </p:nvSpPr>
        <p:spPr>
          <a:xfrm>
            <a:off x="5186022" y="5657562"/>
            <a:ext cx="3775517" cy="434543"/>
          </a:xfrm>
          <a:prstGeom prst="rect">
            <a:avLst/>
          </a:prstGeom>
          <a:noFill/>
        </p:spPr>
        <p:txBody>
          <a:bodyPr wrap="square" rtlCol="0">
            <a:spAutoFit/>
          </a:bodyPr>
          <a:lstStyle/>
          <a:p>
            <a:pPr marL="0" marR="0" lvl="0" indent="0" algn="l" rtl="0">
              <a:lnSpc>
                <a:spcPct val="120000"/>
              </a:lnSpc>
              <a:spcBef>
                <a:spcPts val="0"/>
              </a:spcBef>
              <a:spcAft>
                <a:spcPts val="0"/>
              </a:spcAft>
              <a:buNone/>
            </a:pPr>
            <a:r>
              <a:rPr lang="en-US" sz="2000" dirty="0">
                <a:solidFill>
                  <a:srgbClr val="014E97"/>
                </a:solidFill>
                <a:latin typeface="Libre Baskerville" panose="02000000000000000000" pitchFamily="2" charset="0"/>
                <a:sym typeface="Libre Baskerville"/>
              </a:rPr>
              <a:t>Learning Segmentation</a:t>
            </a:r>
            <a:endParaRPr lang="en-US" sz="2000" dirty="0">
              <a:latin typeface="Libre Baskerville" panose="02000000000000000000" pitchFamily="2" charset="0"/>
            </a:endParaRPr>
          </a:p>
        </p:txBody>
      </p:sp>
      <p:sp>
        <p:nvSpPr>
          <p:cNvPr id="7" name="TextBox 19">
            <a:extLst>
              <a:ext uri="{FF2B5EF4-FFF2-40B4-BE49-F238E27FC236}">
                <a16:creationId xmlns:a16="http://schemas.microsoft.com/office/drawing/2014/main" id="{39B0BE86-1D54-3B88-6EB1-1B9206492E20}"/>
              </a:ext>
            </a:extLst>
          </p:cNvPr>
          <p:cNvSpPr txBox="1"/>
          <p:nvPr/>
        </p:nvSpPr>
        <p:spPr>
          <a:xfrm>
            <a:off x="711443" y="9273668"/>
            <a:ext cx="3775517" cy="639791"/>
          </a:xfrm>
          <a:prstGeom prst="rect">
            <a:avLst/>
          </a:prstGeom>
          <a:noFill/>
        </p:spPr>
        <p:txBody>
          <a:bodyPr wrap="square" rtlCol="0">
            <a:spAutoFit/>
          </a:bodyPr>
          <a:lstStyle/>
          <a:p>
            <a:pPr marL="0" marR="0" lvl="0" indent="0" algn="l" rtl="0">
              <a:lnSpc>
                <a:spcPct val="120000"/>
              </a:lnSpc>
              <a:spcBef>
                <a:spcPts val="0"/>
              </a:spcBef>
              <a:spcAft>
                <a:spcPts val="0"/>
              </a:spcAft>
              <a:buNone/>
            </a:pPr>
            <a:r>
              <a:rPr lang="en-US" sz="3200" dirty="0">
                <a:solidFill>
                  <a:srgbClr val="014E97"/>
                </a:solidFill>
                <a:latin typeface="Libre Baskerville" panose="02000000000000000000" pitchFamily="2" charset="0"/>
                <a:sym typeface="Libre Baskerville"/>
              </a:rPr>
              <a:t>Input</a:t>
            </a:r>
            <a:endParaRPr lang="en-US" sz="3200" dirty="0">
              <a:latin typeface="Libre Baskerville" panose="02000000000000000000" pitchFamily="2" charset="0"/>
            </a:endParaRPr>
          </a:p>
        </p:txBody>
      </p:sp>
      <p:sp>
        <p:nvSpPr>
          <p:cNvPr id="10" name="Arrow: Right 17">
            <a:extLst>
              <a:ext uri="{FF2B5EF4-FFF2-40B4-BE49-F238E27FC236}">
                <a16:creationId xmlns:a16="http://schemas.microsoft.com/office/drawing/2014/main" id="{2AD8EDEB-6DB7-2CA8-A9D3-5A7F59725537}"/>
              </a:ext>
            </a:extLst>
          </p:cNvPr>
          <p:cNvSpPr/>
          <p:nvPr/>
        </p:nvSpPr>
        <p:spPr>
          <a:xfrm>
            <a:off x="8343721" y="6591300"/>
            <a:ext cx="975139" cy="920483"/>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60000"/>
                  <a:lumOff val="40000"/>
                </a:schemeClr>
              </a:solidFill>
              <a:latin typeface="Libre Baskerville" panose="02000000000000000000" pitchFamily="2" charset="0"/>
            </a:endParaRPr>
          </a:p>
        </p:txBody>
      </p:sp>
      <p:sp>
        <p:nvSpPr>
          <p:cNvPr id="11" name="TextBox 19">
            <a:extLst>
              <a:ext uri="{FF2B5EF4-FFF2-40B4-BE49-F238E27FC236}">
                <a16:creationId xmlns:a16="http://schemas.microsoft.com/office/drawing/2014/main" id="{F1E734FF-967D-8367-4788-EE157B59BF5E}"/>
              </a:ext>
            </a:extLst>
          </p:cNvPr>
          <p:cNvSpPr txBox="1"/>
          <p:nvPr/>
        </p:nvSpPr>
        <p:spPr>
          <a:xfrm>
            <a:off x="8085383" y="9332116"/>
            <a:ext cx="6580105" cy="639791"/>
          </a:xfrm>
          <a:prstGeom prst="rect">
            <a:avLst/>
          </a:prstGeom>
          <a:noFill/>
        </p:spPr>
        <p:txBody>
          <a:bodyPr wrap="square" rtlCol="0">
            <a:spAutoFit/>
          </a:bodyPr>
          <a:lstStyle/>
          <a:p>
            <a:pPr marL="0" marR="0" lvl="0" indent="0" algn="l" rtl="0">
              <a:lnSpc>
                <a:spcPct val="120000"/>
              </a:lnSpc>
              <a:spcBef>
                <a:spcPts val="0"/>
              </a:spcBef>
              <a:spcAft>
                <a:spcPts val="0"/>
              </a:spcAft>
              <a:buNone/>
            </a:pPr>
            <a:r>
              <a:rPr lang="en-US" sz="3200" dirty="0">
                <a:solidFill>
                  <a:srgbClr val="014E97"/>
                </a:solidFill>
                <a:latin typeface="Libre Baskerville" panose="02000000000000000000" pitchFamily="2" charset="0"/>
                <a:sym typeface="Libre Baskerville"/>
              </a:rPr>
              <a:t>Output Segmentation map</a:t>
            </a:r>
            <a:endParaRPr lang="en-US" sz="3200" dirty="0">
              <a:latin typeface="Libre Baskerville" panose="02000000000000000000" pitchFamily="2" charset="0"/>
            </a:endParaRPr>
          </a:p>
        </p:txBody>
      </p:sp>
    </p:spTree>
    <p:extLst>
      <p:ext uri="{BB962C8B-B14F-4D97-AF65-F5344CB8AC3E}">
        <p14:creationId xmlns:p14="http://schemas.microsoft.com/office/powerpoint/2010/main" val="747911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994E5"/>
        </a:solidFill>
        <a:effectLst/>
      </p:bgPr>
    </p:bg>
    <p:spTree>
      <p:nvGrpSpPr>
        <p:cNvPr id="1" name="Shape 563"/>
        <p:cNvGrpSpPr/>
        <p:nvPr/>
      </p:nvGrpSpPr>
      <p:grpSpPr>
        <a:xfrm>
          <a:off x="0" y="0"/>
          <a:ext cx="0" cy="0"/>
          <a:chOff x="0" y="0"/>
          <a:chExt cx="0" cy="0"/>
        </a:xfrm>
      </p:grpSpPr>
      <p:graphicFrame>
        <p:nvGraphicFramePr>
          <p:cNvPr id="564" name="Google Shape;564;p37"/>
          <p:cNvGraphicFramePr/>
          <p:nvPr>
            <p:extLst>
              <p:ext uri="{D42A27DB-BD31-4B8C-83A1-F6EECF244321}">
                <p14:modId xmlns:p14="http://schemas.microsoft.com/office/powerpoint/2010/main" val="474744157"/>
              </p:ext>
            </p:extLst>
          </p:nvPr>
        </p:nvGraphicFramePr>
        <p:xfrm>
          <a:off x="798023" y="1610704"/>
          <a:ext cx="17127119" cy="8464742"/>
        </p:xfrm>
        <a:graphic>
          <a:graphicData uri="http://schemas.openxmlformats.org/drawingml/2006/table">
            <a:tbl>
              <a:tblPr>
                <a:noFill/>
                <a:tableStyleId>{673244B7-19CF-44D7-A698-19F5996B0E4D}</a:tableStyleId>
              </a:tblPr>
              <a:tblGrid>
                <a:gridCol w="4281780">
                  <a:extLst>
                    <a:ext uri="{9D8B030D-6E8A-4147-A177-3AD203B41FA5}">
                      <a16:colId xmlns:a16="http://schemas.microsoft.com/office/drawing/2014/main" val="20000"/>
                    </a:ext>
                  </a:extLst>
                </a:gridCol>
                <a:gridCol w="4420464">
                  <a:extLst>
                    <a:ext uri="{9D8B030D-6E8A-4147-A177-3AD203B41FA5}">
                      <a16:colId xmlns:a16="http://schemas.microsoft.com/office/drawing/2014/main" val="20001"/>
                    </a:ext>
                  </a:extLst>
                </a:gridCol>
                <a:gridCol w="4143095">
                  <a:extLst>
                    <a:ext uri="{9D8B030D-6E8A-4147-A177-3AD203B41FA5}">
                      <a16:colId xmlns:a16="http://schemas.microsoft.com/office/drawing/2014/main" val="20002"/>
                    </a:ext>
                  </a:extLst>
                </a:gridCol>
                <a:gridCol w="4281780">
                  <a:extLst>
                    <a:ext uri="{9D8B030D-6E8A-4147-A177-3AD203B41FA5}">
                      <a16:colId xmlns:a16="http://schemas.microsoft.com/office/drawing/2014/main" val="20003"/>
                    </a:ext>
                  </a:extLst>
                </a:gridCol>
              </a:tblGrid>
              <a:tr h="1318475">
                <a:tc>
                  <a:txBody>
                    <a:bodyPr/>
                    <a:lstStyle/>
                    <a:p>
                      <a:pPr marL="0" marR="0" lvl="0" indent="0" algn="ctr" rtl="0">
                        <a:lnSpc>
                          <a:spcPct val="140000"/>
                        </a:lnSpc>
                        <a:spcBef>
                          <a:spcPts val="0"/>
                        </a:spcBef>
                        <a:spcAft>
                          <a:spcPts val="0"/>
                        </a:spcAft>
                        <a:buNone/>
                      </a:pPr>
                      <a:r>
                        <a:rPr lang="en-US" sz="4400" b="1" u="none" strike="noStrike" cap="none" dirty="0">
                          <a:solidFill>
                            <a:srgbClr val="FFFFFF"/>
                          </a:solidFill>
                          <a:latin typeface="Libre Baskerville" panose="02000000000000000000" pitchFamily="2" charset="0"/>
                          <a:sym typeface="Libre Baskerville"/>
                        </a:rPr>
                        <a:t>Encoder</a:t>
                      </a:r>
                      <a:endParaRPr lang="en-US" sz="4400" u="none" strike="noStrike" cap="none" dirty="0">
                        <a:latin typeface="Libre Baskerville" panose="02000000000000000000" pitchFamily="2" charset="0"/>
                      </a:endParaRPr>
                    </a:p>
                  </a:txBody>
                  <a:tcPr marL="190500" marR="190500" marT="190500" marB="1905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014E97"/>
                    </a:solidFill>
                  </a:tcPr>
                </a:tc>
                <a:tc>
                  <a:txBody>
                    <a:bodyPr/>
                    <a:lstStyle/>
                    <a:p>
                      <a:pPr marL="0" marR="0" lvl="0" indent="0" algn="ctr" rtl="0">
                        <a:lnSpc>
                          <a:spcPct val="140000"/>
                        </a:lnSpc>
                        <a:spcBef>
                          <a:spcPts val="0"/>
                        </a:spcBef>
                        <a:spcAft>
                          <a:spcPts val="0"/>
                        </a:spcAft>
                        <a:buNone/>
                      </a:pPr>
                      <a:r>
                        <a:rPr lang="en-US" sz="4400" b="1" u="none" strike="noStrike" cap="none">
                          <a:solidFill>
                            <a:srgbClr val="FFFFFF"/>
                          </a:solidFill>
                          <a:latin typeface="Libre Baskerville" panose="02000000000000000000" pitchFamily="2" charset="0"/>
                          <a:sym typeface="Libre Baskerville"/>
                        </a:rPr>
                        <a:t>Bottleneck</a:t>
                      </a:r>
                      <a:endParaRPr lang="en-US" sz="4400" u="none" strike="noStrike" cap="none">
                        <a:latin typeface="Libre Baskerville" panose="02000000000000000000" pitchFamily="2" charset="0"/>
                      </a:endParaRPr>
                    </a:p>
                  </a:txBody>
                  <a:tcPr marL="190500" marR="190500" marT="190500" marB="1905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014E97"/>
                    </a:solidFill>
                  </a:tcPr>
                </a:tc>
                <a:tc>
                  <a:txBody>
                    <a:bodyPr/>
                    <a:lstStyle/>
                    <a:p>
                      <a:pPr marL="0" marR="0" lvl="0" indent="0" algn="ctr" rtl="0">
                        <a:lnSpc>
                          <a:spcPct val="140000"/>
                        </a:lnSpc>
                        <a:spcBef>
                          <a:spcPts val="0"/>
                        </a:spcBef>
                        <a:spcAft>
                          <a:spcPts val="0"/>
                        </a:spcAft>
                        <a:buNone/>
                      </a:pPr>
                      <a:r>
                        <a:rPr lang="en-US" sz="5000" b="1" u="none" strike="noStrike" cap="none" dirty="0">
                          <a:solidFill>
                            <a:srgbClr val="FFFFFF"/>
                          </a:solidFill>
                          <a:latin typeface="Libre Baskerville" panose="02000000000000000000" pitchFamily="2" charset="0"/>
                          <a:sym typeface="Libre Baskerville"/>
                        </a:rPr>
                        <a:t>Decoder</a:t>
                      </a:r>
                      <a:endParaRPr sz="1100" u="none" strike="noStrike" cap="none" dirty="0">
                        <a:latin typeface="Libre Baskerville" panose="02000000000000000000" pitchFamily="2" charset="0"/>
                      </a:endParaRPr>
                    </a:p>
                  </a:txBody>
                  <a:tcPr marL="190500" marR="190500" marT="190500" marB="1905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014E97"/>
                    </a:solidFill>
                  </a:tcPr>
                </a:tc>
                <a:tc>
                  <a:txBody>
                    <a:bodyPr/>
                    <a:lstStyle/>
                    <a:p>
                      <a:pPr marL="0" marR="0" lvl="0" indent="0" algn="ctr" rtl="0">
                        <a:lnSpc>
                          <a:spcPct val="140000"/>
                        </a:lnSpc>
                        <a:spcBef>
                          <a:spcPts val="0"/>
                        </a:spcBef>
                        <a:spcAft>
                          <a:spcPts val="0"/>
                        </a:spcAft>
                        <a:buNone/>
                      </a:pPr>
                      <a:r>
                        <a:rPr lang="en-US" sz="5000" b="1" u="none" strike="noStrike" cap="none" dirty="0">
                          <a:solidFill>
                            <a:srgbClr val="FFFFFF"/>
                          </a:solidFill>
                          <a:latin typeface="Libre Baskerville" panose="02000000000000000000" pitchFamily="2" charset="0"/>
                          <a:ea typeface="Libre Baskerville"/>
                          <a:cs typeface="Libre Baskerville"/>
                          <a:sym typeface="Libre Baskerville"/>
                        </a:rPr>
                        <a:t>Output</a:t>
                      </a:r>
                      <a:endParaRPr sz="1100" u="none" strike="noStrike" cap="none" dirty="0">
                        <a:latin typeface="Libre Baskerville" panose="02000000000000000000" pitchFamily="2" charset="0"/>
                      </a:endParaRPr>
                    </a:p>
                  </a:txBody>
                  <a:tcPr marL="190500" marR="190500" marT="190500" marB="1905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014E97"/>
                    </a:solidFill>
                  </a:tcPr>
                </a:tc>
                <a:extLst>
                  <a:ext uri="{0D108BD9-81ED-4DB2-BD59-A6C34878D82A}">
                    <a16:rowId xmlns:a16="http://schemas.microsoft.com/office/drawing/2014/main" val="10000"/>
                  </a:ext>
                </a:extLst>
              </a:tr>
              <a:tr h="667875">
                <a:tc>
                  <a:txBody>
                    <a:bodyPr/>
                    <a:lstStyle/>
                    <a:p>
                      <a:pPr marL="0" marR="0" lvl="0" indent="0" algn="ctr" rtl="0">
                        <a:lnSpc>
                          <a:spcPct val="140013"/>
                        </a:lnSpc>
                        <a:spcBef>
                          <a:spcPts val="0"/>
                        </a:spcBef>
                        <a:spcAft>
                          <a:spcPts val="0"/>
                        </a:spcAft>
                        <a:buNone/>
                      </a:pPr>
                      <a:r>
                        <a:rPr lang="en-US" sz="2800" b="1" u="none" strike="noStrike" cap="none" dirty="0">
                          <a:solidFill>
                            <a:srgbClr val="FFFFFF"/>
                          </a:solidFill>
                          <a:latin typeface="Libre Baskerville" panose="02000000000000000000" pitchFamily="2" charset="0"/>
                          <a:sym typeface="Libre Baskerville"/>
                        </a:rPr>
                        <a:t>1</a:t>
                      </a:r>
                      <a:endParaRPr sz="2800" u="none" strike="noStrike" cap="none" dirty="0">
                        <a:latin typeface="Libre Baskerville" panose="02000000000000000000" pitchFamily="2" charset="0"/>
                      </a:endParaRPr>
                    </a:p>
                  </a:txBody>
                  <a:tcPr marL="190500" marR="190500" marT="190500" marB="190500">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014E97"/>
                    </a:solidFill>
                  </a:tcPr>
                </a:tc>
                <a:tc>
                  <a:txBody>
                    <a:bodyPr/>
                    <a:lstStyle/>
                    <a:p>
                      <a:pPr marL="0" marR="0" lvl="0" indent="0" algn="ctr" rtl="0">
                        <a:lnSpc>
                          <a:spcPct val="140013"/>
                        </a:lnSpc>
                        <a:spcBef>
                          <a:spcPts val="0"/>
                        </a:spcBef>
                        <a:spcAft>
                          <a:spcPts val="0"/>
                        </a:spcAft>
                        <a:buNone/>
                      </a:pPr>
                      <a:r>
                        <a:rPr lang="en-US" sz="2800" b="1" u="none" strike="noStrike" cap="none" dirty="0">
                          <a:solidFill>
                            <a:srgbClr val="FFFFFF"/>
                          </a:solidFill>
                          <a:latin typeface="Libre Baskerville" panose="02000000000000000000" pitchFamily="2" charset="0"/>
                          <a:ea typeface="Libre Baskerville"/>
                          <a:cs typeface="Libre Baskerville"/>
                          <a:sym typeface="Libre Baskerville"/>
                        </a:rPr>
                        <a:t>2</a:t>
                      </a:r>
                      <a:endParaRPr sz="2800" u="none" strike="noStrike" cap="none" dirty="0">
                        <a:latin typeface="Libre Baskerville" panose="02000000000000000000" pitchFamily="2" charset="0"/>
                      </a:endParaRPr>
                    </a:p>
                  </a:txBody>
                  <a:tcPr marL="190500" marR="190500" marT="190500" marB="190500">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014E97"/>
                    </a:solidFill>
                  </a:tcPr>
                </a:tc>
                <a:tc>
                  <a:txBody>
                    <a:bodyPr/>
                    <a:lstStyle/>
                    <a:p>
                      <a:pPr marL="0" marR="0" lvl="0" indent="0" algn="ctr" rtl="0">
                        <a:lnSpc>
                          <a:spcPct val="140013"/>
                        </a:lnSpc>
                        <a:spcBef>
                          <a:spcPts val="0"/>
                        </a:spcBef>
                        <a:spcAft>
                          <a:spcPts val="0"/>
                        </a:spcAft>
                        <a:buNone/>
                      </a:pPr>
                      <a:r>
                        <a:rPr lang="en-US" sz="2800" b="1" u="none" strike="noStrike" cap="none" dirty="0">
                          <a:solidFill>
                            <a:srgbClr val="FFFFFF"/>
                          </a:solidFill>
                          <a:latin typeface="Libre Baskerville" panose="02000000000000000000" pitchFamily="2" charset="0"/>
                          <a:ea typeface="Libre Baskerville"/>
                          <a:cs typeface="Libre Baskerville"/>
                          <a:sym typeface="Libre Baskerville"/>
                        </a:rPr>
                        <a:t>3</a:t>
                      </a:r>
                      <a:endParaRPr sz="2800" u="none" strike="noStrike" cap="none" dirty="0">
                        <a:latin typeface="Libre Baskerville" panose="02000000000000000000" pitchFamily="2" charset="0"/>
                      </a:endParaRPr>
                    </a:p>
                  </a:txBody>
                  <a:tcPr marL="190500" marR="190500" marT="190500" marB="190500">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014E97"/>
                    </a:solidFill>
                  </a:tcPr>
                </a:tc>
                <a:tc>
                  <a:txBody>
                    <a:bodyPr/>
                    <a:lstStyle/>
                    <a:p>
                      <a:pPr marL="0" marR="0" lvl="0" indent="0" algn="ctr" rtl="0">
                        <a:lnSpc>
                          <a:spcPct val="140013"/>
                        </a:lnSpc>
                        <a:spcBef>
                          <a:spcPts val="0"/>
                        </a:spcBef>
                        <a:spcAft>
                          <a:spcPts val="0"/>
                        </a:spcAft>
                        <a:buNone/>
                      </a:pPr>
                      <a:r>
                        <a:rPr lang="en-US" sz="2800" b="1" u="none" strike="noStrike" cap="none" dirty="0">
                          <a:solidFill>
                            <a:srgbClr val="FFFFFF"/>
                          </a:solidFill>
                          <a:latin typeface="Libre Baskerville" panose="02000000000000000000" pitchFamily="2" charset="0"/>
                          <a:ea typeface="Libre Baskerville"/>
                          <a:cs typeface="Libre Baskerville"/>
                          <a:sym typeface="Libre Baskerville"/>
                        </a:rPr>
                        <a:t>4</a:t>
                      </a:r>
                      <a:endParaRPr sz="2800" u="none" strike="noStrike" cap="none" dirty="0">
                        <a:latin typeface="Libre Baskerville" panose="02000000000000000000" pitchFamily="2" charset="0"/>
                      </a:endParaRPr>
                    </a:p>
                  </a:txBody>
                  <a:tcPr marL="190500" marR="190500" marT="190500" marB="190500">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014E97"/>
                    </a:solidFill>
                  </a:tcPr>
                </a:tc>
                <a:extLst>
                  <a:ext uri="{0D108BD9-81ED-4DB2-BD59-A6C34878D82A}">
                    <a16:rowId xmlns:a16="http://schemas.microsoft.com/office/drawing/2014/main" val="10001"/>
                  </a:ext>
                </a:extLst>
              </a:tr>
              <a:tr h="5759425">
                <a:tc>
                  <a:txBody>
                    <a:bodyPr/>
                    <a:lstStyle/>
                    <a:p>
                      <a:pPr marL="269875" marR="0" lvl="1" indent="0" algn="l" rtl="0">
                        <a:lnSpc>
                          <a:spcPct val="140016"/>
                        </a:lnSpc>
                        <a:spcBef>
                          <a:spcPts val="0"/>
                        </a:spcBef>
                        <a:spcAft>
                          <a:spcPts val="0"/>
                        </a:spcAft>
                        <a:buClr>
                          <a:srgbClr val="FFFFFF"/>
                        </a:buClr>
                        <a:buSzPts val="2499"/>
                        <a:buFont typeface="Arial"/>
                        <a:buNone/>
                      </a:pPr>
                      <a:r>
                        <a:rPr lang="en-US" sz="2500" b="1" u="none" strike="noStrike" cap="none" dirty="0">
                          <a:solidFill>
                            <a:schemeClr val="bg1"/>
                          </a:solidFill>
                          <a:latin typeface="Libre Baskerville" panose="02000000000000000000" pitchFamily="2" charset="0"/>
                        </a:rPr>
                        <a:t>This stage is responsible for capturing context and extracting features from the input image. It consists of several convolutional layers with progressively decreasing spatial dimensions</a:t>
                      </a:r>
                      <a:endParaRPr lang="he-IL" sz="2500" b="1" u="none" strike="noStrike" cap="none" dirty="0">
                        <a:solidFill>
                          <a:schemeClr val="bg1"/>
                        </a:solidFill>
                        <a:latin typeface="Libre Baskerville" panose="02000000000000000000" pitchFamily="2" charset="0"/>
                      </a:endParaRPr>
                    </a:p>
                  </a:txBody>
                  <a:tcPr marL="190500" marR="190500" marT="190500" marB="190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CCCCCC"/>
                      </a:solidFill>
                      <a:prstDash val="solid"/>
                      <a:round/>
                      <a:headEnd type="none" w="sm" len="sm"/>
                      <a:tailEnd type="none" w="sm" len="sm"/>
                    </a:lnB>
                    <a:solidFill>
                      <a:srgbClr val="014E97"/>
                    </a:solidFill>
                  </a:tcPr>
                </a:tc>
                <a:tc>
                  <a:txBody>
                    <a:bodyPr/>
                    <a:lstStyle/>
                    <a:p>
                      <a:pPr marL="269875" marR="0" lvl="1" indent="0" algn="l" rtl="0">
                        <a:lnSpc>
                          <a:spcPct val="140016"/>
                        </a:lnSpc>
                        <a:spcBef>
                          <a:spcPts val="0"/>
                        </a:spcBef>
                        <a:spcAft>
                          <a:spcPts val="0"/>
                        </a:spcAft>
                        <a:buClr>
                          <a:srgbClr val="FFFFFF"/>
                        </a:buClr>
                        <a:buSzPts val="2499"/>
                        <a:buFont typeface="Arial"/>
                        <a:buNone/>
                      </a:pPr>
                      <a:r>
                        <a:rPr lang="en-US" sz="2500" b="1" dirty="0">
                          <a:solidFill>
                            <a:schemeClr val="bg1"/>
                          </a:solidFill>
                          <a:latin typeface="Libre Baskerville" panose="02000000000000000000" pitchFamily="2" charset="0"/>
                        </a:rPr>
                        <a:t>The bottleneck serves as a bridge between the contracting path and the expanding path.</a:t>
                      </a:r>
                      <a:endParaRPr sz="2500" b="1" dirty="0">
                        <a:solidFill>
                          <a:schemeClr val="bg1"/>
                        </a:solidFill>
                        <a:latin typeface="Libre Baskerville" panose="02000000000000000000" pitchFamily="2" charset="0"/>
                      </a:endParaRPr>
                    </a:p>
                  </a:txBody>
                  <a:tcPr marL="190500" marR="190500" marT="190500" marB="190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CCCCCC"/>
                      </a:solidFill>
                      <a:prstDash val="solid"/>
                      <a:round/>
                      <a:headEnd type="none" w="sm" len="sm"/>
                      <a:tailEnd type="none" w="sm" len="sm"/>
                    </a:lnB>
                    <a:solidFill>
                      <a:srgbClr val="014E97"/>
                    </a:solidFill>
                  </a:tcPr>
                </a:tc>
                <a:tc>
                  <a:txBody>
                    <a:bodyPr/>
                    <a:lstStyle/>
                    <a:p>
                      <a:pPr marL="269875" marR="0" lvl="1" indent="0" algn="l" rtl="0">
                        <a:lnSpc>
                          <a:spcPct val="140016"/>
                        </a:lnSpc>
                        <a:spcBef>
                          <a:spcPts val="0"/>
                        </a:spcBef>
                        <a:spcAft>
                          <a:spcPts val="0"/>
                        </a:spcAft>
                        <a:buClr>
                          <a:srgbClr val="FFFFFF"/>
                        </a:buClr>
                        <a:buSzPts val="2499"/>
                        <a:buFont typeface="Arial"/>
                        <a:buNone/>
                      </a:pPr>
                      <a:r>
                        <a:rPr lang="en-US" sz="2500" b="1" i="0" u="none" strike="noStrike" cap="none" dirty="0">
                          <a:solidFill>
                            <a:schemeClr val="bg1"/>
                          </a:solidFill>
                          <a:effectLst/>
                          <a:latin typeface="Libre Baskerville" panose="02000000000000000000" pitchFamily="2" charset="0"/>
                          <a:ea typeface="Arial"/>
                          <a:cs typeface="Arial"/>
                          <a:sym typeface="Arial"/>
                        </a:rPr>
                        <a:t>The expanding path gradually upsamples the learned features to the original input image resolution. </a:t>
                      </a:r>
                      <a:endParaRPr sz="2500" b="1" u="none" strike="noStrike" cap="none" dirty="0">
                        <a:solidFill>
                          <a:schemeClr val="bg1"/>
                        </a:solidFill>
                        <a:latin typeface="Libre Baskerville" panose="02000000000000000000" pitchFamily="2" charset="0"/>
                      </a:endParaRPr>
                    </a:p>
                  </a:txBody>
                  <a:tcPr marL="190500" marR="190500" marT="190500" marB="190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CCCCCC"/>
                      </a:solidFill>
                      <a:prstDash val="solid"/>
                      <a:round/>
                      <a:headEnd type="none" w="sm" len="sm"/>
                      <a:tailEnd type="none" w="sm" len="sm"/>
                    </a:lnB>
                    <a:solidFill>
                      <a:srgbClr val="014E97"/>
                    </a:solidFill>
                  </a:tcPr>
                </a:tc>
                <a:tc>
                  <a:txBody>
                    <a:bodyPr/>
                    <a:lstStyle/>
                    <a:p>
                      <a:pPr marL="269875" marR="0" lvl="1" indent="0" algn="l" rtl="0">
                        <a:lnSpc>
                          <a:spcPct val="140016"/>
                        </a:lnSpc>
                        <a:spcBef>
                          <a:spcPts val="0"/>
                        </a:spcBef>
                        <a:spcAft>
                          <a:spcPts val="0"/>
                        </a:spcAft>
                        <a:buClr>
                          <a:srgbClr val="FFFFFF"/>
                        </a:buClr>
                        <a:buSzPts val="2499"/>
                        <a:buFont typeface="Arial"/>
                        <a:buNone/>
                      </a:pPr>
                      <a:r>
                        <a:rPr lang="en-US" sz="2500" b="1" i="0" u="none" strike="noStrike" cap="none" dirty="0">
                          <a:solidFill>
                            <a:schemeClr val="bg1"/>
                          </a:solidFill>
                          <a:effectLst/>
                          <a:latin typeface="Libre Baskerville" panose="02000000000000000000" pitchFamily="2" charset="0"/>
                          <a:ea typeface="Arial"/>
                          <a:cs typeface="Arial"/>
                          <a:sym typeface="Arial"/>
                        </a:rPr>
                        <a:t>The final stage of the U-Net algorithm is the output layer, which produces the segmentation map or mask segmentation.</a:t>
                      </a:r>
                      <a:endParaRPr sz="2500" b="1" u="none" strike="noStrike" cap="none" dirty="0">
                        <a:solidFill>
                          <a:schemeClr val="bg1"/>
                        </a:solidFill>
                        <a:latin typeface="Libre Baskerville" panose="02000000000000000000" pitchFamily="2" charset="0"/>
                      </a:endParaRPr>
                    </a:p>
                  </a:txBody>
                  <a:tcPr marL="190500" marR="190500" marT="190500" marB="190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CCCCCC"/>
                      </a:solidFill>
                      <a:prstDash val="solid"/>
                      <a:round/>
                      <a:headEnd type="none" w="sm" len="sm"/>
                      <a:tailEnd type="none" w="sm" len="sm"/>
                    </a:lnB>
                    <a:solidFill>
                      <a:srgbClr val="014E97"/>
                    </a:solidFill>
                  </a:tcPr>
                </a:tc>
                <a:extLst>
                  <a:ext uri="{0D108BD9-81ED-4DB2-BD59-A6C34878D82A}">
                    <a16:rowId xmlns:a16="http://schemas.microsoft.com/office/drawing/2014/main" val="10002"/>
                  </a:ext>
                </a:extLst>
              </a:tr>
            </a:tbl>
          </a:graphicData>
        </a:graphic>
      </p:graphicFrame>
      <p:sp>
        <p:nvSpPr>
          <p:cNvPr id="4" name="Google Shape;460;p34">
            <a:extLst>
              <a:ext uri="{FF2B5EF4-FFF2-40B4-BE49-F238E27FC236}">
                <a16:creationId xmlns:a16="http://schemas.microsoft.com/office/drawing/2014/main" id="{807FBADE-9005-5557-4232-6450090ECE82}"/>
              </a:ext>
            </a:extLst>
          </p:cNvPr>
          <p:cNvSpPr txBox="1"/>
          <p:nvPr/>
        </p:nvSpPr>
        <p:spPr>
          <a:xfrm>
            <a:off x="5239149" y="349135"/>
            <a:ext cx="10854292" cy="84625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5499" dirty="0">
                <a:solidFill>
                  <a:srgbClr val="014E97"/>
                </a:solidFill>
                <a:latin typeface="Libre Baskerville"/>
                <a:sym typeface="Libre Baskerville"/>
              </a:rPr>
              <a:t>4  Stages Of U-Net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19"/>
          <p:cNvSpPr/>
          <p:nvPr/>
        </p:nvSpPr>
        <p:spPr>
          <a:xfrm>
            <a:off x="11475970" y="5336340"/>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sp>
        <p:nvSpPr>
          <p:cNvPr id="186" name="Google Shape;186;p19"/>
          <p:cNvSpPr/>
          <p:nvPr/>
        </p:nvSpPr>
        <p:spPr>
          <a:xfrm>
            <a:off x="16000576" y="2668170"/>
            <a:ext cx="6056826" cy="514350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014E97"/>
          </a:solidFill>
          <a:ln>
            <a:noFill/>
          </a:ln>
        </p:spPr>
      </p:sp>
      <p:sp>
        <p:nvSpPr>
          <p:cNvPr id="190" name="Google Shape;190;p19"/>
          <p:cNvSpPr txBox="1"/>
          <p:nvPr/>
        </p:nvSpPr>
        <p:spPr>
          <a:xfrm>
            <a:off x="262190" y="277122"/>
            <a:ext cx="7559986" cy="1181862"/>
          </a:xfrm>
          <a:prstGeom prst="rect">
            <a:avLst/>
          </a:prstGeom>
          <a:noFill/>
          <a:ln>
            <a:noFill/>
          </a:ln>
        </p:spPr>
        <p:txBody>
          <a:bodyPr spcFirstLastPara="1" wrap="square" lIns="0" tIns="0" rIns="0" bIns="0" anchor="t" anchorCtr="0">
            <a:spAutoFit/>
          </a:bodyPr>
          <a:lstStyle/>
          <a:p>
            <a:pPr marL="0" marR="0" lvl="0" indent="0" algn="l" rtl="0">
              <a:lnSpc>
                <a:spcPct val="119995"/>
              </a:lnSpc>
              <a:spcBef>
                <a:spcPts val="0"/>
              </a:spcBef>
              <a:spcAft>
                <a:spcPts val="0"/>
              </a:spcAft>
              <a:buNone/>
            </a:pPr>
            <a:r>
              <a:rPr lang="en-US" sz="4000" dirty="0">
                <a:solidFill>
                  <a:srgbClr val="014E97"/>
                </a:solidFill>
                <a:latin typeface="Libre Baskerville"/>
                <a:sym typeface="Libre Baskerville"/>
              </a:rPr>
              <a:t>U-Net Architecture</a:t>
            </a:r>
            <a:br>
              <a:rPr lang="en-US" sz="9437" dirty="0">
                <a:solidFill>
                  <a:srgbClr val="014E97"/>
                </a:solidFill>
                <a:latin typeface="Libre Baskerville"/>
                <a:sym typeface="Libre Baskerville"/>
              </a:rPr>
            </a:br>
            <a:r>
              <a:rPr lang="en-US" sz="2400" dirty="0">
                <a:solidFill>
                  <a:srgbClr val="014E97"/>
                </a:solidFill>
                <a:latin typeface="Libre Baskerville"/>
                <a:sym typeface="Libre Baskerville"/>
              </a:rPr>
              <a:t>Input &amp; Output  </a:t>
            </a:r>
            <a:endParaRPr sz="2400" dirty="0"/>
          </a:p>
        </p:txBody>
      </p:sp>
      <p:cxnSp>
        <p:nvCxnSpPr>
          <p:cNvPr id="196" name="Google Shape;196;p19"/>
          <p:cNvCxnSpPr>
            <a:cxnSpLocks/>
          </p:cNvCxnSpPr>
          <p:nvPr/>
        </p:nvCxnSpPr>
        <p:spPr>
          <a:xfrm flipV="1">
            <a:off x="179923" y="3751880"/>
            <a:ext cx="5321225" cy="43142"/>
          </a:xfrm>
          <a:prstGeom prst="straightConnector1">
            <a:avLst/>
          </a:prstGeom>
          <a:noFill/>
          <a:ln w="38100" cap="flat" cmpd="sng">
            <a:solidFill>
              <a:srgbClr val="FFFFFF"/>
            </a:solidFill>
            <a:prstDash val="solid"/>
            <a:round/>
            <a:headEnd type="none" w="sm" len="sm"/>
            <a:tailEnd type="none" w="sm" len="sm"/>
          </a:ln>
        </p:spPr>
      </p:cxnSp>
      <p:pic>
        <p:nvPicPr>
          <p:cNvPr id="8" name="Picture 4">
            <a:extLst>
              <a:ext uri="{FF2B5EF4-FFF2-40B4-BE49-F238E27FC236}">
                <a16:creationId xmlns:a16="http://schemas.microsoft.com/office/drawing/2014/main" id="{AB2F2EDA-302C-A239-84A2-143A37353A5F}"/>
              </a:ext>
            </a:extLst>
          </p:cNvPr>
          <p:cNvPicPr>
            <a:picLocks noChangeAspect="1"/>
          </p:cNvPicPr>
          <p:nvPr/>
        </p:nvPicPr>
        <p:blipFill>
          <a:blip r:embed="rId4"/>
          <a:stretch>
            <a:fillRect/>
          </a:stretch>
        </p:blipFill>
        <p:spPr>
          <a:xfrm>
            <a:off x="417423" y="2450333"/>
            <a:ext cx="10958013" cy="7300644"/>
          </a:xfrm>
          <a:prstGeom prst="rect">
            <a:avLst/>
          </a:prstGeom>
        </p:spPr>
      </p:pic>
      <p:sp>
        <p:nvSpPr>
          <p:cNvPr id="9" name="Google Shape;185;p19">
            <a:extLst>
              <a:ext uri="{FF2B5EF4-FFF2-40B4-BE49-F238E27FC236}">
                <a16:creationId xmlns:a16="http://schemas.microsoft.com/office/drawing/2014/main" id="{D0415D50-14EC-59ED-3F54-ACC12231855E}"/>
              </a:ext>
            </a:extLst>
          </p:cNvPr>
          <p:cNvSpPr/>
          <p:nvPr/>
        </p:nvSpPr>
        <p:spPr>
          <a:xfrm>
            <a:off x="11375436" y="-21690"/>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sp>
        <p:nvSpPr>
          <p:cNvPr id="12" name="Google Shape;88;p13">
            <a:extLst>
              <a:ext uri="{FF2B5EF4-FFF2-40B4-BE49-F238E27FC236}">
                <a16:creationId xmlns:a16="http://schemas.microsoft.com/office/drawing/2014/main" id="{3AD7598C-3C17-EC0F-A27A-913E7F808D26}"/>
              </a:ext>
            </a:extLst>
          </p:cNvPr>
          <p:cNvSpPr/>
          <p:nvPr/>
        </p:nvSpPr>
        <p:spPr>
          <a:xfrm>
            <a:off x="11358520" y="-96420"/>
            <a:ext cx="6056826" cy="5336340"/>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sp>
      <p:sp>
        <p:nvSpPr>
          <p:cNvPr id="2" name="Arrow: Right 2">
            <a:extLst>
              <a:ext uri="{FF2B5EF4-FFF2-40B4-BE49-F238E27FC236}">
                <a16:creationId xmlns:a16="http://schemas.microsoft.com/office/drawing/2014/main" id="{804B9232-C28B-565F-70D6-3ADBD9176BA7}"/>
              </a:ext>
            </a:extLst>
          </p:cNvPr>
          <p:cNvSpPr/>
          <p:nvPr/>
        </p:nvSpPr>
        <p:spPr>
          <a:xfrm rot="3318855">
            <a:off x="1297539" y="6143035"/>
            <a:ext cx="4239350" cy="36006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3">
            <a:extLst>
              <a:ext uri="{FF2B5EF4-FFF2-40B4-BE49-F238E27FC236}">
                <a16:creationId xmlns:a16="http://schemas.microsoft.com/office/drawing/2014/main" id="{BAED2E46-D56D-51A1-F297-274927B4F844}"/>
              </a:ext>
            </a:extLst>
          </p:cNvPr>
          <p:cNvSpPr txBox="1"/>
          <p:nvPr/>
        </p:nvSpPr>
        <p:spPr>
          <a:xfrm>
            <a:off x="3340316" y="5315301"/>
            <a:ext cx="3620988" cy="461665"/>
          </a:xfrm>
          <a:prstGeom prst="rect">
            <a:avLst/>
          </a:prstGeom>
          <a:noFill/>
        </p:spPr>
        <p:txBody>
          <a:bodyPr wrap="square" rtlCol="0">
            <a:spAutoFit/>
          </a:bodyPr>
          <a:lstStyle/>
          <a:p>
            <a:r>
              <a:rPr lang="en-US" sz="2400" b="1" dirty="0">
                <a:solidFill>
                  <a:srgbClr val="00B050"/>
                </a:solidFill>
              </a:rPr>
              <a:t>- Increases field of view</a:t>
            </a:r>
          </a:p>
        </p:txBody>
      </p:sp>
      <p:sp>
        <p:nvSpPr>
          <p:cNvPr id="5" name="TextBox 7">
            <a:extLst>
              <a:ext uri="{FF2B5EF4-FFF2-40B4-BE49-F238E27FC236}">
                <a16:creationId xmlns:a16="http://schemas.microsoft.com/office/drawing/2014/main" id="{50B984D8-4DE8-2001-37B7-F3645A68831B}"/>
              </a:ext>
            </a:extLst>
          </p:cNvPr>
          <p:cNvSpPr txBox="1"/>
          <p:nvPr/>
        </p:nvSpPr>
        <p:spPr>
          <a:xfrm>
            <a:off x="3116157" y="4632687"/>
            <a:ext cx="3310696" cy="461665"/>
          </a:xfrm>
          <a:prstGeom prst="rect">
            <a:avLst/>
          </a:prstGeom>
          <a:noFill/>
        </p:spPr>
        <p:txBody>
          <a:bodyPr wrap="square" rtlCol="0">
            <a:spAutoFit/>
          </a:bodyPr>
          <a:lstStyle/>
          <a:p>
            <a:r>
              <a:rPr lang="en-US" sz="2400" b="1" dirty="0">
                <a:solidFill>
                  <a:srgbClr val="FFC000"/>
                </a:solidFill>
              </a:rPr>
              <a:t>Encoder Section</a:t>
            </a:r>
          </a:p>
        </p:txBody>
      </p:sp>
    </p:spTree>
    <p:extLst>
      <p:ext uri="{BB962C8B-B14F-4D97-AF65-F5344CB8AC3E}">
        <p14:creationId xmlns:p14="http://schemas.microsoft.com/office/powerpoint/2010/main" val="217940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19"/>
          <p:cNvSpPr/>
          <p:nvPr/>
        </p:nvSpPr>
        <p:spPr>
          <a:xfrm>
            <a:off x="11475970" y="5336340"/>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sp>
        <p:nvSpPr>
          <p:cNvPr id="186" name="Google Shape;186;p19"/>
          <p:cNvSpPr/>
          <p:nvPr/>
        </p:nvSpPr>
        <p:spPr>
          <a:xfrm>
            <a:off x="16000576" y="2668170"/>
            <a:ext cx="6056826" cy="514350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014E97"/>
          </a:solidFill>
          <a:ln>
            <a:noFill/>
          </a:ln>
        </p:spPr>
      </p:sp>
      <p:sp>
        <p:nvSpPr>
          <p:cNvPr id="190" name="Google Shape;190;p19"/>
          <p:cNvSpPr txBox="1"/>
          <p:nvPr/>
        </p:nvSpPr>
        <p:spPr>
          <a:xfrm>
            <a:off x="262190" y="277122"/>
            <a:ext cx="7559986" cy="1181862"/>
          </a:xfrm>
          <a:prstGeom prst="rect">
            <a:avLst/>
          </a:prstGeom>
          <a:noFill/>
          <a:ln>
            <a:noFill/>
          </a:ln>
        </p:spPr>
        <p:txBody>
          <a:bodyPr spcFirstLastPara="1" wrap="square" lIns="0" tIns="0" rIns="0" bIns="0" anchor="t" anchorCtr="0">
            <a:spAutoFit/>
          </a:bodyPr>
          <a:lstStyle/>
          <a:p>
            <a:pPr marL="0" marR="0" lvl="0" indent="0" algn="l" rtl="0">
              <a:lnSpc>
                <a:spcPct val="119995"/>
              </a:lnSpc>
              <a:spcBef>
                <a:spcPts val="0"/>
              </a:spcBef>
              <a:spcAft>
                <a:spcPts val="0"/>
              </a:spcAft>
              <a:buNone/>
            </a:pPr>
            <a:r>
              <a:rPr lang="en-US" sz="4000" dirty="0">
                <a:solidFill>
                  <a:srgbClr val="014E97"/>
                </a:solidFill>
                <a:latin typeface="Libre Baskerville"/>
                <a:sym typeface="Libre Baskerville"/>
              </a:rPr>
              <a:t>U-Net Architecture</a:t>
            </a:r>
            <a:br>
              <a:rPr lang="en-US" sz="9437" dirty="0">
                <a:solidFill>
                  <a:srgbClr val="014E97"/>
                </a:solidFill>
                <a:latin typeface="Libre Baskerville"/>
                <a:sym typeface="Libre Baskerville"/>
              </a:rPr>
            </a:br>
            <a:r>
              <a:rPr lang="en-US" sz="2400" dirty="0">
                <a:solidFill>
                  <a:srgbClr val="014E97"/>
                </a:solidFill>
                <a:latin typeface="Libre Baskerville"/>
                <a:sym typeface="Libre Baskerville"/>
              </a:rPr>
              <a:t>Input &amp; Output  </a:t>
            </a:r>
            <a:endParaRPr sz="2400" dirty="0"/>
          </a:p>
        </p:txBody>
      </p:sp>
      <p:cxnSp>
        <p:nvCxnSpPr>
          <p:cNvPr id="196" name="Google Shape;196;p19"/>
          <p:cNvCxnSpPr>
            <a:cxnSpLocks/>
          </p:cNvCxnSpPr>
          <p:nvPr/>
        </p:nvCxnSpPr>
        <p:spPr>
          <a:xfrm flipV="1">
            <a:off x="179923" y="3751880"/>
            <a:ext cx="5321225" cy="43142"/>
          </a:xfrm>
          <a:prstGeom prst="straightConnector1">
            <a:avLst/>
          </a:prstGeom>
          <a:noFill/>
          <a:ln w="38100" cap="flat" cmpd="sng">
            <a:solidFill>
              <a:srgbClr val="FFFFFF"/>
            </a:solidFill>
            <a:prstDash val="solid"/>
            <a:round/>
            <a:headEnd type="none" w="sm" len="sm"/>
            <a:tailEnd type="none" w="sm" len="sm"/>
          </a:ln>
        </p:spPr>
      </p:cxnSp>
      <p:pic>
        <p:nvPicPr>
          <p:cNvPr id="8" name="Picture 4">
            <a:extLst>
              <a:ext uri="{FF2B5EF4-FFF2-40B4-BE49-F238E27FC236}">
                <a16:creationId xmlns:a16="http://schemas.microsoft.com/office/drawing/2014/main" id="{AB2F2EDA-302C-A239-84A2-143A37353A5F}"/>
              </a:ext>
            </a:extLst>
          </p:cNvPr>
          <p:cNvPicPr>
            <a:picLocks noChangeAspect="1"/>
          </p:cNvPicPr>
          <p:nvPr/>
        </p:nvPicPr>
        <p:blipFill>
          <a:blip r:embed="rId4"/>
          <a:stretch>
            <a:fillRect/>
          </a:stretch>
        </p:blipFill>
        <p:spPr>
          <a:xfrm>
            <a:off x="251029" y="2841657"/>
            <a:ext cx="10958013" cy="7300644"/>
          </a:xfrm>
          <a:prstGeom prst="rect">
            <a:avLst/>
          </a:prstGeom>
        </p:spPr>
      </p:pic>
      <p:sp>
        <p:nvSpPr>
          <p:cNvPr id="9" name="Google Shape;185;p19">
            <a:extLst>
              <a:ext uri="{FF2B5EF4-FFF2-40B4-BE49-F238E27FC236}">
                <a16:creationId xmlns:a16="http://schemas.microsoft.com/office/drawing/2014/main" id="{D0415D50-14EC-59ED-3F54-ACC12231855E}"/>
              </a:ext>
            </a:extLst>
          </p:cNvPr>
          <p:cNvSpPr/>
          <p:nvPr/>
        </p:nvSpPr>
        <p:spPr>
          <a:xfrm>
            <a:off x="11375436" y="-21690"/>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sp>
        <p:nvSpPr>
          <p:cNvPr id="12" name="Google Shape;88;p13">
            <a:extLst>
              <a:ext uri="{FF2B5EF4-FFF2-40B4-BE49-F238E27FC236}">
                <a16:creationId xmlns:a16="http://schemas.microsoft.com/office/drawing/2014/main" id="{3AD7598C-3C17-EC0F-A27A-913E7F808D26}"/>
              </a:ext>
            </a:extLst>
          </p:cNvPr>
          <p:cNvSpPr/>
          <p:nvPr/>
        </p:nvSpPr>
        <p:spPr>
          <a:xfrm>
            <a:off x="11358520" y="-96420"/>
            <a:ext cx="6056826" cy="5336340"/>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sp>
      <p:sp>
        <p:nvSpPr>
          <p:cNvPr id="2" name="Arrow: Right 2">
            <a:extLst>
              <a:ext uri="{FF2B5EF4-FFF2-40B4-BE49-F238E27FC236}">
                <a16:creationId xmlns:a16="http://schemas.microsoft.com/office/drawing/2014/main" id="{EFD961C6-AA60-6A30-6154-BBE5382C66CB}"/>
              </a:ext>
            </a:extLst>
          </p:cNvPr>
          <p:cNvSpPr/>
          <p:nvPr/>
        </p:nvSpPr>
        <p:spPr>
          <a:xfrm rot="18195122">
            <a:off x="4146855" y="5778777"/>
            <a:ext cx="5107034" cy="48053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3">
            <a:extLst>
              <a:ext uri="{FF2B5EF4-FFF2-40B4-BE49-F238E27FC236}">
                <a16:creationId xmlns:a16="http://schemas.microsoft.com/office/drawing/2014/main" id="{981978E9-28E2-AF46-F5A8-8A7499F7646B}"/>
              </a:ext>
            </a:extLst>
          </p:cNvPr>
          <p:cNvSpPr txBox="1"/>
          <p:nvPr/>
        </p:nvSpPr>
        <p:spPr>
          <a:xfrm>
            <a:off x="2596825" y="5381869"/>
            <a:ext cx="3776396" cy="830997"/>
          </a:xfrm>
          <a:prstGeom prst="rect">
            <a:avLst/>
          </a:prstGeom>
          <a:noFill/>
        </p:spPr>
        <p:txBody>
          <a:bodyPr wrap="square" rtlCol="0">
            <a:spAutoFit/>
          </a:bodyPr>
          <a:lstStyle/>
          <a:p>
            <a:pPr marL="171450" indent="-171450" algn="ctr">
              <a:buFontTx/>
              <a:buChar char="-"/>
            </a:pPr>
            <a:r>
              <a:rPr lang="en-US" sz="2400" b="1" dirty="0">
                <a:solidFill>
                  <a:srgbClr val="00B050"/>
                </a:solidFill>
              </a:rPr>
              <a:t>Create High Resolution </a:t>
            </a:r>
          </a:p>
          <a:p>
            <a:pPr algn="ctr"/>
            <a:r>
              <a:rPr lang="en-US" sz="2400" b="1" dirty="0">
                <a:solidFill>
                  <a:srgbClr val="00B050"/>
                </a:solidFill>
              </a:rPr>
              <a:t>Mapping</a:t>
            </a:r>
          </a:p>
        </p:txBody>
      </p:sp>
      <p:sp>
        <p:nvSpPr>
          <p:cNvPr id="4" name="TextBox 7">
            <a:extLst>
              <a:ext uri="{FF2B5EF4-FFF2-40B4-BE49-F238E27FC236}">
                <a16:creationId xmlns:a16="http://schemas.microsoft.com/office/drawing/2014/main" id="{9CFD989F-B692-95BC-E653-18C28980259F}"/>
              </a:ext>
            </a:extLst>
          </p:cNvPr>
          <p:cNvSpPr txBox="1"/>
          <p:nvPr/>
        </p:nvSpPr>
        <p:spPr>
          <a:xfrm>
            <a:off x="2883943" y="4655608"/>
            <a:ext cx="3202161" cy="461665"/>
          </a:xfrm>
          <a:prstGeom prst="rect">
            <a:avLst/>
          </a:prstGeom>
          <a:noFill/>
        </p:spPr>
        <p:txBody>
          <a:bodyPr wrap="square" rtlCol="0">
            <a:spAutoFit/>
          </a:bodyPr>
          <a:lstStyle/>
          <a:p>
            <a:r>
              <a:rPr lang="en-US" sz="2400" b="1" dirty="0">
                <a:solidFill>
                  <a:srgbClr val="FFC000"/>
                </a:solidFill>
              </a:rPr>
              <a:t>Decoder Section</a:t>
            </a:r>
          </a:p>
        </p:txBody>
      </p:sp>
    </p:spTree>
    <p:extLst>
      <p:ext uri="{BB962C8B-B14F-4D97-AF65-F5344CB8AC3E}">
        <p14:creationId xmlns:p14="http://schemas.microsoft.com/office/powerpoint/2010/main" val="36751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19"/>
          <p:cNvSpPr/>
          <p:nvPr/>
        </p:nvSpPr>
        <p:spPr>
          <a:xfrm>
            <a:off x="11475970" y="5336340"/>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sp>
        <p:nvSpPr>
          <p:cNvPr id="186" name="Google Shape;186;p19"/>
          <p:cNvSpPr/>
          <p:nvPr/>
        </p:nvSpPr>
        <p:spPr>
          <a:xfrm>
            <a:off x="16000576" y="2668170"/>
            <a:ext cx="6056826" cy="514350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014E97"/>
          </a:solidFill>
          <a:ln>
            <a:noFill/>
          </a:ln>
        </p:spPr>
      </p:sp>
      <p:sp>
        <p:nvSpPr>
          <p:cNvPr id="190" name="Google Shape;190;p19"/>
          <p:cNvSpPr txBox="1"/>
          <p:nvPr/>
        </p:nvSpPr>
        <p:spPr>
          <a:xfrm>
            <a:off x="262190" y="277122"/>
            <a:ext cx="7559986" cy="1181862"/>
          </a:xfrm>
          <a:prstGeom prst="rect">
            <a:avLst/>
          </a:prstGeom>
          <a:noFill/>
          <a:ln>
            <a:noFill/>
          </a:ln>
        </p:spPr>
        <p:txBody>
          <a:bodyPr spcFirstLastPara="1" wrap="square" lIns="0" tIns="0" rIns="0" bIns="0" anchor="t" anchorCtr="0">
            <a:spAutoFit/>
          </a:bodyPr>
          <a:lstStyle/>
          <a:p>
            <a:pPr marL="0" marR="0" lvl="0" indent="0" algn="l" rtl="0">
              <a:lnSpc>
                <a:spcPct val="119995"/>
              </a:lnSpc>
              <a:spcBef>
                <a:spcPts val="0"/>
              </a:spcBef>
              <a:spcAft>
                <a:spcPts val="0"/>
              </a:spcAft>
              <a:buNone/>
            </a:pPr>
            <a:r>
              <a:rPr lang="en-US" sz="4000" dirty="0">
                <a:solidFill>
                  <a:srgbClr val="014E97"/>
                </a:solidFill>
                <a:latin typeface="Libre Baskerville"/>
                <a:sym typeface="Libre Baskerville"/>
              </a:rPr>
              <a:t>U-Net Architecture</a:t>
            </a:r>
            <a:br>
              <a:rPr lang="en-US" sz="9437" dirty="0">
                <a:solidFill>
                  <a:srgbClr val="014E97"/>
                </a:solidFill>
                <a:latin typeface="Libre Baskerville"/>
                <a:sym typeface="Libre Baskerville"/>
              </a:rPr>
            </a:br>
            <a:r>
              <a:rPr lang="en-US" sz="2400" dirty="0">
                <a:solidFill>
                  <a:srgbClr val="014E97"/>
                </a:solidFill>
                <a:latin typeface="Libre Baskerville"/>
                <a:sym typeface="Libre Baskerville"/>
              </a:rPr>
              <a:t>Input &amp; Output  </a:t>
            </a:r>
            <a:endParaRPr sz="2400" dirty="0"/>
          </a:p>
        </p:txBody>
      </p:sp>
      <p:cxnSp>
        <p:nvCxnSpPr>
          <p:cNvPr id="196" name="Google Shape;196;p19"/>
          <p:cNvCxnSpPr>
            <a:cxnSpLocks/>
          </p:cNvCxnSpPr>
          <p:nvPr/>
        </p:nvCxnSpPr>
        <p:spPr>
          <a:xfrm flipV="1">
            <a:off x="179923" y="3751880"/>
            <a:ext cx="5321225" cy="43142"/>
          </a:xfrm>
          <a:prstGeom prst="straightConnector1">
            <a:avLst/>
          </a:prstGeom>
          <a:noFill/>
          <a:ln w="38100" cap="flat" cmpd="sng">
            <a:solidFill>
              <a:srgbClr val="FFFFFF"/>
            </a:solidFill>
            <a:prstDash val="solid"/>
            <a:round/>
            <a:headEnd type="none" w="sm" len="sm"/>
            <a:tailEnd type="none" w="sm" len="sm"/>
          </a:ln>
        </p:spPr>
      </p:cxnSp>
      <p:pic>
        <p:nvPicPr>
          <p:cNvPr id="8" name="Picture 4">
            <a:extLst>
              <a:ext uri="{FF2B5EF4-FFF2-40B4-BE49-F238E27FC236}">
                <a16:creationId xmlns:a16="http://schemas.microsoft.com/office/drawing/2014/main" id="{AB2F2EDA-302C-A239-84A2-143A37353A5F}"/>
              </a:ext>
            </a:extLst>
          </p:cNvPr>
          <p:cNvPicPr>
            <a:picLocks noChangeAspect="1"/>
          </p:cNvPicPr>
          <p:nvPr/>
        </p:nvPicPr>
        <p:blipFill>
          <a:blip r:embed="rId4"/>
          <a:stretch>
            <a:fillRect/>
          </a:stretch>
        </p:blipFill>
        <p:spPr>
          <a:xfrm>
            <a:off x="251029" y="2841657"/>
            <a:ext cx="10958013" cy="7300644"/>
          </a:xfrm>
          <a:prstGeom prst="rect">
            <a:avLst/>
          </a:prstGeom>
        </p:spPr>
      </p:pic>
      <p:sp>
        <p:nvSpPr>
          <p:cNvPr id="9" name="Google Shape;185;p19">
            <a:extLst>
              <a:ext uri="{FF2B5EF4-FFF2-40B4-BE49-F238E27FC236}">
                <a16:creationId xmlns:a16="http://schemas.microsoft.com/office/drawing/2014/main" id="{D0415D50-14EC-59ED-3F54-ACC12231855E}"/>
              </a:ext>
            </a:extLst>
          </p:cNvPr>
          <p:cNvSpPr/>
          <p:nvPr/>
        </p:nvSpPr>
        <p:spPr>
          <a:xfrm>
            <a:off x="11375436" y="-21690"/>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sp>
        <p:nvSpPr>
          <p:cNvPr id="12" name="Google Shape;88;p13">
            <a:extLst>
              <a:ext uri="{FF2B5EF4-FFF2-40B4-BE49-F238E27FC236}">
                <a16:creationId xmlns:a16="http://schemas.microsoft.com/office/drawing/2014/main" id="{3AD7598C-3C17-EC0F-A27A-913E7F808D26}"/>
              </a:ext>
            </a:extLst>
          </p:cNvPr>
          <p:cNvSpPr/>
          <p:nvPr/>
        </p:nvSpPr>
        <p:spPr>
          <a:xfrm>
            <a:off x="11358520" y="-96420"/>
            <a:ext cx="6056826" cy="5336340"/>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sp>
      <p:sp>
        <p:nvSpPr>
          <p:cNvPr id="5" name="Oval 2">
            <a:extLst>
              <a:ext uri="{FF2B5EF4-FFF2-40B4-BE49-F238E27FC236}">
                <a16:creationId xmlns:a16="http://schemas.microsoft.com/office/drawing/2014/main" id="{DA523313-7974-616C-8267-91174A820596}"/>
              </a:ext>
            </a:extLst>
          </p:cNvPr>
          <p:cNvSpPr/>
          <p:nvPr/>
        </p:nvSpPr>
        <p:spPr>
          <a:xfrm>
            <a:off x="2127923" y="4278690"/>
            <a:ext cx="6051665" cy="509327"/>
          </a:xfrm>
          <a:prstGeom prst="ellipse">
            <a:avLst/>
          </a:prstGeom>
          <a:solidFill>
            <a:srgbClr val="FFFF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6">
            <a:extLst>
              <a:ext uri="{FF2B5EF4-FFF2-40B4-BE49-F238E27FC236}">
                <a16:creationId xmlns:a16="http://schemas.microsoft.com/office/drawing/2014/main" id="{A3E8AEA0-38FC-4D8C-5753-04CD576BD71E}"/>
              </a:ext>
            </a:extLst>
          </p:cNvPr>
          <p:cNvSpPr/>
          <p:nvPr/>
        </p:nvSpPr>
        <p:spPr>
          <a:xfrm>
            <a:off x="2705914" y="6665767"/>
            <a:ext cx="4955696" cy="509327"/>
          </a:xfrm>
          <a:prstGeom prst="ellipse">
            <a:avLst/>
          </a:prstGeom>
          <a:solidFill>
            <a:srgbClr val="FFFF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7">
            <a:extLst>
              <a:ext uri="{FF2B5EF4-FFF2-40B4-BE49-F238E27FC236}">
                <a16:creationId xmlns:a16="http://schemas.microsoft.com/office/drawing/2014/main" id="{A31A9F6E-2EC0-FC6A-5306-53D0788EB24D}"/>
              </a:ext>
            </a:extLst>
          </p:cNvPr>
          <p:cNvSpPr/>
          <p:nvPr/>
        </p:nvSpPr>
        <p:spPr>
          <a:xfrm>
            <a:off x="3215899" y="8159368"/>
            <a:ext cx="3327624" cy="332886"/>
          </a:xfrm>
          <a:prstGeom prst="ellipse">
            <a:avLst/>
          </a:prstGeom>
          <a:solidFill>
            <a:srgbClr val="FFFF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8">
            <a:extLst>
              <a:ext uri="{FF2B5EF4-FFF2-40B4-BE49-F238E27FC236}">
                <a16:creationId xmlns:a16="http://schemas.microsoft.com/office/drawing/2014/main" id="{30CB3EB3-725E-CD33-9971-E8EA1B00BFD7}"/>
              </a:ext>
            </a:extLst>
          </p:cNvPr>
          <p:cNvSpPr/>
          <p:nvPr/>
        </p:nvSpPr>
        <p:spPr>
          <a:xfrm flipV="1">
            <a:off x="4531213" y="9032085"/>
            <a:ext cx="696997" cy="241954"/>
          </a:xfrm>
          <a:prstGeom prst="ellipse">
            <a:avLst/>
          </a:prstGeom>
          <a:solidFill>
            <a:srgbClr val="FFFF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3">
            <a:extLst>
              <a:ext uri="{FF2B5EF4-FFF2-40B4-BE49-F238E27FC236}">
                <a16:creationId xmlns:a16="http://schemas.microsoft.com/office/drawing/2014/main" id="{A0024390-6EAB-8ED3-FC49-61965580029E}"/>
              </a:ext>
            </a:extLst>
          </p:cNvPr>
          <p:cNvSpPr txBox="1"/>
          <p:nvPr/>
        </p:nvSpPr>
        <p:spPr>
          <a:xfrm>
            <a:off x="2514235" y="2935796"/>
            <a:ext cx="5339053" cy="1200329"/>
          </a:xfrm>
          <a:prstGeom prst="rect">
            <a:avLst/>
          </a:prstGeom>
          <a:noFill/>
        </p:spPr>
        <p:txBody>
          <a:bodyPr wrap="square" rtlCol="0">
            <a:spAutoFit/>
          </a:bodyPr>
          <a:lstStyle/>
          <a:p>
            <a:pPr algn="ctr"/>
            <a:r>
              <a:rPr lang="en-US" sz="2400" b="1" dirty="0">
                <a:solidFill>
                  <a:srgbClr val="0070C0"/>
                </a:solidFill>
              </a:rPr>
              <a:t>Concatenate with high-resolution feature maps from the Contraction Phase</a:t>
            </a:r>
          </a:p>
        </p:txBody>
      </p:sp>
    </p:spTree>
    <p:extLst>
      <p:ext uri="{BB962C8B-B14F-4D97-AF65-F5344CB8AC3E}">
        <p14:creationId xmlns:p14="http://schemas.microsoft.com/office/powerpoint/2010/main" val="68185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603"/>
        <p:cNvGrpSpPr/>
        <p:nvPr/>
      </p:nvGrpSpPr>
      <p:grpSpPr>
        <a:xfrm>
          <a:off x="0" y="0"/>
          <a:ext cx="0" cy="0"/>
          <a:chOff x="0" y="0"/>
          <a:chExt cx="0" cy="0"/>
        </a:xfrm>
      </p:grpSpPr>
      <p:grpSp>
        <p:nvGrpSpPr>
          <p:cNvPr id="604" name="Google Shape;604;p40"/>
          <p:cNvGrpSpPr/>
          <p:nvPr/>
        </p:nvGrpSpPr>
        <p:grpSpPr>
          <a:xfrm>
            <a:off x="14884810" y="-165129"/>
            <a:ext cx="5482565" cy="5507140"/>
            <a:chOff x="1813" y="0"/>
            <a:chExt cx="809173" cy="812800"/>
          </a:xfrm>
        </p:grpSpPr>
        <p:sp>
          <p:nvSpPr>
            <p:cNvPr id="605" name="Google Shape;605;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08" name="Google Shape;608;p40"/>
          <p:cNvSpPr/>
          <p:nvPr/>
        </p:nvSpPr>
        <p:spPr>
          <a:xfrm>
            <a:off x="10057974" y="1546944"/>
            <a:ext cx="10661691" cy="1070948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txBox="1"/>
          <p:nvPr/>
        </p:nvSpPr>
        <p:spPr>
          <a:xfrm>
            <a:off x="889638" y="1028700"/>
            <a:ext cx="8725248" cy="498598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b="0" i="0" u="none" strike="noStrike" cap="none" dirty="0">
                <a:solidFill>
                  <a:srgbClr val="FFFFFF"/>
                </a:solidFill>
                <a:latin typeface="Libre Baskerville"/>
                <a:ea typeface="Libre Baskerville"/>
                <a:cs typeface="Libre Baskerville"/>
                <a:sym typeface="Libre Baskerville"/>
              </a:rPr>
              <a:t>Video</a:t>
            </a:r>
          </a:p>
          <a:p>
            <a:pPr marL="0" marR="0" lvl="0" indent="0" algn="l" rtl="0">
              <a:lnSpc>
                <a:spcPct val="120000"/>
              </a:lnSpc>
              <a:spcBef>
                <a:spcPts val="0"/>
              </a:spcBef>
              <a:spcAft>
                <a:spcPts val="0"/>
              </a:spcAft>
              <a:buNone/>
            </a:pPr>
            <a:r>
              <a:rPr lang="en-US" sz="9000" b="0" i="0" u="none" strike="noStrike" cap="none" dirty="0">
                <a:solidFill>
                  <a:srgbClr val="FFFFFF"/>
                </a:solidFill>
                <a:latin typeface="Libre Baskerville"/>
                <a:ea typeface="Libre Baskerville"/>
                <a:cs typeface="Libre Baskerville"/>
                <a:sym typeface="Libre Baskerville"/>
              </a:rPr>
              <a:t>      Of  The </a:t>
            </a:r>
          </a:p>
          <a:p>
            <a:pPr marL="0" marR="0" lvl="0" indent="0" algn="l" rtl="0">
              <a:lnSpc>
                <a:spcPct val="120000"/>
              </a:lnSpc>
              <a:spcBef>
                <a:spcPts val="0"/>
              </a:spcBef>
              <a:spcAft>
                <a:spcPts val="0"/>
              </a:spcAft>
              <a:buNone/>
            </a:pPr>
            <a:r>
              <a:rPr lang="en-US" sz="9000" dirty="0">
                <a:solidFill>
                  <a:srgbClr val="FFFFFF"/>
                </a:solidFill>
                <a:latin typeface="Libre Baskerville"/>
                <a:ea typeface="Libre Baskerville"/>
                <a:cs typeface="Libre Baskerville"/>
                <a:sym typeface="Libre Baskerville"/>
              </a:rPr>
              <a:t>						</a:t>
            </a:r>
            <a:r>
              <a:rPr lang="en-US" sz="9000" b="0" i="0" u="none" strike="noStrike" cap="none" dirty="0">
                <a:solidFill>
                  <a:srgbClr val="FFFFFF"/>
                </a:solidFill>
                <a:latin typeface="Libre Baskerville"/>
                <a:ea typeface="Libre Baskerville"/>
                <a:cs typeface="Libre Baskerville"/>
                <a:sym typeface="Libre Baskerville"/>
              </a:rPr>
              <a:t>GUI</a:t>
            </a:r>
            <a:endParaRPr dirty="0"/>
          </a:p>
        </p:txBody>
      </p:sp>
      <p:grpSp>
        <p:nvGrpSpPr>
          <p:cNvPr id="615" name="Google Shape;615;p40"/>
          <p:cNvGrpSpPr/>
          <p:nvPr/>
        </p:nvGrpSpPr>
        <p:grpSpPr>
          <a:xfrm>
            <a:off x="8458748" y="8578850"/>
            <a:ext cx="3996974" cy="4014890"/>
            <a:chOff x="1813" y="0"/>
            <a:chExt cx="809173" cy="812800"/>
          </a:xfrm>
        </p:grpSpPr>
        <p:sp>
          <p:nvSpPr>
            <p:cNvPr id="616" name="Google Shape;616;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500"/>
                                        <p:tgtEl>
                                          <p:spTgt spid="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603"/>
        <p:cNvGrpSpPr/>
        <p:nvPr/>
      </p:nvGrpSpPr>
      <p:grpSpPr>
        <a:xfrm>
          <a:off x="0" y="0"/>
          <a:ext cx="0" cy="0"/>
          <a:chOff x="0" y="0"/>
          <a:chExt cx="0" cy="0"/>
        </a:xfrm>
      </p:grpSpPr>
      <p:grpSp>
        <p:nvGrpSpPr>
          <p:cNvPr id="604" name="Google Shape;604;p40"/>
          <p:cNvGrpSpPr/>
          <p:nvPr/>
        </p:nvGrpSpPr>
        <p:grpSpPr>
          <a:xfrm>
            <a:off x="14884810" y="-165129"/>
            <a:ext cx="5482565" cy="5507140"/>
            <a:chOff x="1813" y="0"/>
            <a:chExt cx="809173" cy="812800"/>
          </a:xfrm>
        </p:grpSpPr>
        <p:sp>
          <p:nvSpPr>
            <p:cNvPr id="605" name="Google Shape;605;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08" name="Google Shape;608;p40"/>
          <p:cNvSpPr/>
          <p:nvPr/>
        </p:nvSpPr>
        <p:spPr>
          <a:xfrm>
            <a:off x="10057974" y="1546944"/>
            <a:ext cx="10661691" cy="1070948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txBox="1"/>
          <p:nvPr/>
        </p:nvSpPr>
        <p:spPr>
          <a:xfrm>
            <a:off x="828722" y="661317"/>
            <a:ext cx="8725248" cy="6020110"/>
          </a:xfrm>
          <a:prstGeom prst="rect">
            <a:avLst/>
          </a:prstGeom>
          <a:noFill/>
          <a:ln>
            <a:noFill/>
          </a:ln>
        </p:spPr>
        <p:txBody>
          <a:bodyPr spcFirstLastPara="1" wrap="square" lIns="0" tIns="0" rIns="0" bIns="0" anchor="t" anchorCtr="0">
            <a:spAutoFit/>
          </a:bodyPr>
          <a:lstStyle/>
          <a:p>
            <a:pPr lvl="0">
              <a:lnSpc>
                <a:spcPct val="120000"/>
              </a:lnSpc>
            </a:pPr>
            <a:r>
              <a:rPr lang="en-US" sz="9000" dirty="0">
                <a:solidFill>
                  <a:srgbClr val="FFFFFF"/>
                </a:solidFill>
                <a:latin typeface="Libre Baskerville"/>
                <a:sym typeface="Libre Baskerville"/>
              </a:rPr>
              <a:t>Question??</a:t>
            </a:r>
            <a:br>
              <a:rPr lang="en-US" sz="9000" dirty="0">
                <a:solidFill>
                  <a:srgbClr val="FFFFFF"/>
                </a:solidFill>
                <a:latin typeface="Libre Baskerville"/>
                <a:sym typeface="Libre Baskerville"/>
              </a:rPr>
            </a:br>
            <a:br>
              <a:rPr lang="en-US" sz="3600" dirty="0">
                <a:solidFill>
                  <a:srgbClr val="FFFFFF"/>
                </a:solidFill>
                <a:latin typeface="Libre Baskerville"/>
                <a:sym typeface="Libre Baskerville"/>
              </a:rPr>
            </a:br>
            <a:r>
              <a:rPr lang="en-US" sz="3600" dirty="0">
                <a:solidFill>
                  <a:srgbClr val="FFFFFF"/>
                </a:solidFill>
                <a:latin typeface="Libre Baskerville"/>
                <a:sym typeface="Libre Baskerville"/>
              </a:rPr>
              <a:t>What is the meaning of life?</a:t>
            </a:r>
            <a:br>
              <a:rPr lang="en-US" sz="3600" dirty="0">
                <a:solidFill>
                  <a:srgbClr val="FFFFFF"/>
                </a:solidFill>
                <a:latin typeface="Libre Baskerville"/>
                <a:sym typeface="Libre Baskerville"/>
              </a:rPr>
            </a:br>
            <a:r>
              <a:rPr lang="en-US" sz="3600" dirty="0">
                <a:solidFill>
                  <a:srgbClr val="FFFFFF"/>
                </a:solidFill>
                <a:latin typeface="Libre Baskerville"/>
                <a:sym typeface="Libre Baskerville"/>
              </a:rPr>
              <a:t>Will AI take over the world??</a:t>
            </a:r>
            <a:br>
              <a:rPr lang="en-US" sz="3600" dirty="0">
                <a:solidFill>
                  <a:srgbClr val="FFFFFF"/>
                </a:solidFill>
                <a:latin typeface="Libre Baskerville"/>
                <a:sym typeface="Libre Baskerville"/>
              </a:rPr>
            </a:br>
            <a:r>
              <a:rPr lang="en-US" sz="3600" dirty="0">
                <a:solidFill>
                  <a:srgbClr val="FFFFFF"/>
                </a:solidFill>
                <a:latin typeface="Libre Baskerville"/>
                <a:sym typeface="Libre Baskerville"/>
              </a:rPr>
              <a:t>Do you feel self-sufficient?</a:t>
            </a:r>
          </a:p>
          <a:p>
            <a:pPr lvl="0">
              <a:lnSpc>
                <a:spcPct val="120000"/>
              </a:lnSpc>
            </a:pPr>
            <a:r>
              <a:rPr lang="en-US" sz="3600" dirty="0">
                <a:solidFill>
                  <a:srgbClr val="FFFFFF"/>
                </a:solidFill>
                <a:latin typeface="Libre Baskerville"/>
                <a:sym typeface="Libre Baskerville"/>
              </a:rPr>
              <a:t>What would you change in your life?</a:t>
            </a:r>
          </a:p>
          <a:p>
            <a:pPr marL="0" marR="0" lvl="0" indent="0" algn="l" rtl="0">
              <a:lnSpc>
                <a:spcPct val="120000"/>
              </a:lnSpc>
              <a:spcBef>
                <a:spcPts val="0"/>
              </a:spcBef>
              <a:spcAft>
                <a:spcPts val="0"/>
              </a:spcAft>
              <a:buNone/>
            </a:pPr>
            <a:endParaRPr lang="en-US" sz="2800" dirty="0">
              <a:solidFill>
                <a:srgbClr val="FFFFFF"/>
              </a:solidFill>
              <a:latin typeface="Libre Baskerville"/>
              <a:sym typeface="Libre Baskerville"/>
            </a:endParaRPr>
          </a:p>
          <a:p>
            <a:pPr marL="0" marR="0" lvl="0" indent="0" algn="l" rtl="0">
              <a:lnSpc>
                <a:spcPct val="120000"/>
              </a:lnSpc>
              <a:spcBef>
                <a:spcPts val="0"/>
              </a:spcBef>
              <a:spcAft>
                <a:spcPts val="0"/>
              </a:spcAft>
              <a:buNone/>
            </a:pPr>
            <a:endParaRPr lang="en-US" sz="2800" dirty="0">
              <a:solidFill>
                <a:srgbClr val="FFFFFF"/>
              </a:solidFill>
              <a:latin typeface="Libre Baskerville"/>
              <a:sym typeface="Libre Baskerville"/>
            </a:endParaRPr>
          </a:p>
        </p:txBody>
      </p:sp>
      <p:grpSp>
        <p:nvGrpSpPr>
          <p:cNvPr id="615" name="Google Shape;615;p40"/>
          <p:cNvGrpSpPr/>
          <p:nvPr/>
        </p:nvGrpSpPr>
        <p:grpSpPr>
          <a:xfrm>
            <a:off x="8458748" y="8578850"/>
            <a:ext cx="3996974" cy="4014890"/>
            <a:chOff x="1813" y="0"/>
            <a:chExt cx="809173" cy="812800"/>
          </a:xfrm>
        </p:grpSpPr>
        <p:sp>
          <p:nvSpPr>
            <p:cNvPr id="616" name="Google Shape;616;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63058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500"/>
                                        <p:tgtEl>
                                          <p:spTgt spid="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9"/>
          <p:cNvSpPr txBox="1"/>
          <p:nvPr/>
        </p:nvSpPr>
        <p:spPr>
          <a:xfrm>
            <a:off x="9420453" y="4562475"/>
            <a:ext cx="8560274" cy="1152525"/>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7500" b="0" i="0" u="none" strike="noStrike" cap="none" dirty="0">
                <a:solidFill>
                  <a:srgbClr val="014E97"/>
                </a:solidFill>
                <a:latin typeface="Libre Baskerville"/>
                <a:ea typeface="Libre Baskerville"/>
                <a:cs typeface="Libre Baskerville"/>
                <a:sym typeface="Libre Baskerville"/>
              </a:rPr>
              <a:t>Thank you!</a:t>
            </a:r>
            <a:endParaRPr dirty="0"/>
          </a:p>
        </p:txBody>
      </p:sp>
      <p:sp>
        <p:nvSpPr>
          <p:cNvPr id="595" name="Google Shape;595;p39"/>
          <p:cNvSpPr/>
          <p:nvPr/>
        </p:nvSpPr>
        <p:spPr>
          <a:xfrm>
            <a:off x="-2685674" y="-1089079"/>
            <a:ext cx="6498552" cy="5518617"/>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014E97"/>
          </a:solidFill>
          <a:ln>
            <a:noFill/>
          </a:ln>
        </p:spPr>
      </p:sp>
      <p:sp>
        <p:nvSpPr>
          <p:cNvPr id="596" name="Google Shape;596;p39"/>
          <p:cNvSpPr/>
          <p:nvPr/>
        </p:nvSpPr>
        <p:spPr>
          <a:xfrm>
            <a:off x="2714482" y="-3843465"/>
            <a:ext cx="6360484" cy="5508773"/>
          </a:xfrm>
          <a:custGeom>
            <a:avLst/>
            <a:gdLst/>
            <a:ahLst/>
            <a:cxnLst/>
            <a:rect l="l" t="t" r="r" b="b"/>
            <a:pathLst>
              <a:path w="6202680" h="5372100" extrusionOk="0">
                <a:moveTo>
                  <a:pt x="4652010" y="0"/>
                </a:moveTo>
                <a:lnTo>
                  <a:pt x="1550670" y="0"/>
                </a:lnTo>
                <a:lnTo>
                  <a:pt x="0" y="2686050"/>
                </a:lnTo>
                <a:lnTo>
                  <a:pt x="1550670" y="5372100"/>
                </a:lnTo>
                <a:lnTo>
                  <a:pt x="4652010" y="5372100"/>
                </a:lnTo>
                <a:lnTo>
                  <a:pt x="6202680" y="2686050"/>
                </a:lnTo>
                <a:lnTo>
                  <a:pt x="4652010" y="0"/>
                </a:lnTo>
                <a:close/>
              </a:path>
            </a:pathLst>
          </a:custGeom>
          <a:solidFill>
            <a:srgbClr val="2994E5"/>
          </a:solidFill>
          <a:ln>
            <a:noFill/>
          </a:ln>
        </p:spPr>
      </p:sp>
      <p:sp>
        <p:nvSpPr>
          <p:cNvPr id="597" name="Google Shape;597;p39"/>
          <p:cNvSpPr/>
          <p:nvPr/>
        </p:nvSpPr>
        <p:spPr>
          <a:xfrm>
            <a:off x="-2547606" y="4778227"/>
            <a:ext cx="6360484" cy="5508773"/>
          </a:xfrm>
          <a:custGeom>
            <a:avLst/>
            <a:gdLst/>
            <a:ahLst/>
            <a:cxnLst/>
            <a:rect l="l" t="t" r="r" b="b"/>
            <a:pathLst>
              <a:path w="6202680" h="5372100" extrusionOk="0">
                <a:moveTo>
                  <a:pt x="4652010" y="0"/>
                </a:moveTo>
                <a:lnTo>
                  <a:pt x="1550670" y="0"/>
                </a:lnTo>
                <a:lnTo>
                  <a:pt x="0" y="2686050"/>
                </a:lnTo>
                <a:lnTo>
                  <a:pt x="1550670" y="5372100"/>
                </a:lnTo>
                <a:lnTo>
                  <a:pt x="4652010" y="5372100"/>
                </a:lnTo>
                <a:lnTo>
                  <a:pt x="6202680" y="2686050"/>
                </a:lnTo>
                <a:lnTo>
                  <a:pt x="4652010" y="0"/>
                </a:lnTo>
                <a:close/>
              </a:path>
            </a:pathLst>
          </a:custGeom>
          <a:solidFill>
            <a:srgbClr val="2994E5"/>
          </a:solidFill>
          <a:ln>
            <a:noFill/>
          </a:ln>
        </p:spPr>
      </p:sp>
      <p:sp>
        <p:nvSpPr>
          <p:cNvPr id="598" name="Google Shape;598;p39"/>
          <p:cNvSpPr/>
          <p:nvPr/>
        </p:nvSpPr>
        <p:spPr>
          <a:xfrm>
            <a:off x="2645448" y="2013996"/>
            <a:ext cx="6498552" cy="5518617"/>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cxnSp>
        <p:nvCxnSpPr>
          <p:cNvPr id="599" name="Google Shape;599;p39"/>
          <p:cNvCxnSpPr/>
          <p:nvPr/>
        </p:nvCxnSpPr>
        <p:spPr>
          <a:xfrm>
            <a:off x="10708924" y="6115242"/>
            <a:ext cx="7579076" cy="0"/>
          </a:xfrm>
          <a:prstGeom prst="straightConnector1">
            <a:avLst/>
          </a:prstGeom>
          <a:noFill/>
          <a:ln w="38100" cap="flat" cmpd="sng">
            <a:solidFill>
              <a:srgbClr val="014E97"/>
            </a:solidFill>
            <a:prstDash val="solid"/>
            <a:round/>
            <a:headEnd type="none" w="sm" len="sm"/>
            <a:tailEnd type="none" w="sm" len="sm"/>
          </a:ln>
        </p:spPr>
      </p:cxnSp>
      <p:sp>
        <p:nvSpPr>
          <p:cNvPr id="2" name="Google Shape;598;p39">
            <a:extLst>
              <a:ext uri="{FF2B5EF4-FFF2-40B4-BE49-F238E27FC236}">
                <a16:creationId xmlns:a16="http://schemas.microsoft.com/office/drawing/2014/main" id="{E7823DC6-87F7-E4CC-CD12-6227D98D3938}"/>
              </a:ext>
            </a:extLst>
          </p:cNvPr>
          <p:cNvSpPr/>
          <p:nvPr/>
        </p:nvSpPr>
        <p:spPr>
          <a:xfrm>
            <a:off x="-2685674" y="-1089079"/>
            <a:ext cx="6498552" cy="5518617"/>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3"/>
                                        </p:tgtEl>
                                        <p:attrNameLst>
                                          <p:attrName>style.visibility</p:attrName>
                                        </p:attrNameLst>
                                      </p:cBhvr>
                                      <p:to>
                                        <p:strVal val="visible"/>
                                      </p:to>
                                    </p:set>
                                    <p:animEffect transition="in" filter="fade">
                                      <p:cBhvr>
                                        <p:cTn id="7" dur="500"/>
                                        <p:tgtEl>
                                          <p:spTgt spid="593"/>
                                        </p:tgtEl>
                                      </p:cBhvr>
                                    </p:animEffect>
                                  </p:childTnLst>
                                </p:cTn>
                              </p:par>
                              <p:par>
                                <p:cTn id="8" presetID="10" presetClass="entr" presetSubtype="0" fill="hold" nodeType="withEffect">
                                  <p:stCondLst>
                                    <p:cond delay="0"/>
                                  </p:stCondLst>
                                  <p:childTnLst>
                                    <p:set>
                                      <p:cBhvr>
                                        <p:cTn id="9" dur="1" fill="hold">
                                          <p:stCondLst>
                                            <p:cond delay="0"/>
                                          </p:stCondLst>
                                        </p:cTn>
                                        <p:tgtEl>
                                          <p:spTgt spid="599"/>
                                        </p:tgtEl>
                                        <p:attrNameLst>
                                          <p:attrName>style.visibility</p:attrName>
                                        </p:attrNameLst>
                                      </p:cBhvr>
                                      <p:to>
                                        <p:strVal val="visible"/>
                                      </p:to>
                                    </p:set>
                                    <p:animEffect transition="in" filter="fade">
                                      <p:cBhvr>
                                        <p:cTn id="10" dur="50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6"/>
          <p:cNvPicPr preferRelativeResize="0"/>
          <p:nvPr/>
        </p:nvPicPr>
        <p:blipFill rotWithShape="1">
          <a:blip r:embed="rId3">
            <a:alphaModFix/>
          </a:blip>
          <a:srcRect t="1216" b="14407"/>
          <a:stretch/>
        </p:blipFill>
        <p:spPr>
          <a:xfrm>
            <a:off x="0" y="0"/>
            <a:ext cx="18288000" cy="10287000"/>
          </a:xfrm>
          <a:prstGeom prst="rect">
            <a:avLst/>
          </a:prstGeom>
          <a:noFill/>
          <a:ln>
            <a:noFill/>
          </a:ln>
        </p:spPr>
      </p:pic>
      <p:grpSp>
        <p:nvGrpSpPr>
          <p:cNvPr id="141" name="Google Shape;141;p16"/>
          <p:cNvGrpSpPr/>
          <p:nvPr/>
        </p:nvGrpSpPr>
        <p:grpSpPr>
          <a:xfrm>
            <a:off x="859074" y="6779342"/>
            <a:ext cx="1544574" cy="1327368"/>
            <a:chOff x="0" y="0"/>
            <a:chExt cx="812800" cy="698500"/>
          </a:xfrm>
        </p:grpSpPr>
        <p:sp>
          <p:nvSpPr>
            <p:cNvPr id="142" name="Google Shape;142;p16"/>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47625" cap="flat" cmpd="sng">
              <a:solidFill>
                <a:srgbClr val="FFFFFF"/>
              </a:solidFill>
              <a:prstDash val="solid"/>
              <a:round/>
              <a:headEnd type="none" w="sm" len="sm"/>
              <a:tailEnd type="none" w="sm" len="sm"/>
            </a:ln>
          </p:spPr>
        </p:sp>
        <p:sp>
          <p:nvSpPr>
            <p:cNvPr id="143" name="Google Shape;143;p16"/>
            <p:cNvSpPr txBox="1"/>
            <p:nvPr/>
          </p:nvSpPr>
          <p:spPr>
            <a:xfrm>
              <a:off x="114300" y="0"/>
              <a:ext cx="5842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a:solidFill>
                    <a:srgbClr val="FFFFFF"/>
                  </a:solidFill>
                  <a:latin typeface="Libre Baskerville"/>
                  <a:ea typeface="Libre Baskerville"/>
                  <a:cs typeface="Libre Baskerville"/>
                  <a:sym typeface="Libre Baskerville"/>
                </a:rPr>
                <a:t>01.</a:t>
              </a:r>
              <a:endParaRPr/>
            </a:p>
          </p:txBody>
        </p:sp>
      </p:grpSp>
      <p:sp>
        <p:nvSpPr>
          <p:cNvPr id="144" name="Google Shape;144;p16"/>
          <p:cNvSpPr txBox="1"/>
          <p:nvPr/>
        </p:nvSpPr>
        <p:spPr>
          <a:xfrm>
            <a:off x="2806553" y="6725920"/>
            <a:ext cx="9011661" cy="137160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9000" b="0" i="0" u="none" strike="noStrike" cap="none">
                <a:solidFill>
                  <a:srgbClr val="FFFFFF"/>
                </a:solidFill>
                <a:latin typeface="Libre Baskerville"/>
                <a:ea typeface="Libre Baskerville"/>
                <a:cs typeface="Libre Baskerville"/>
                <a:sym typeface="Libre Baskerville"/>
              </a:rPr>
              <a:t>About us</a:t>
            </a:r>
            <a:endParaRPr/>
          </a:p>
        </p:txBody>
      </p:sp>
      <p:sp>
        <p:nvSpPr>
          <p:cNvPr id="145" name="Google Shape;145;p16"/>
          <p:cNvSpPr txBox="1"/>
          <p:nvPr/>
        </p:nvSpPr>
        <p:spPr>
          <a:xfrm>
            <a:off x="2806584" y="8716645"/>
            <a:ext cx="9011630" cy="64017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200" b="0" i="0" u="none" strike="noStrike" cap="none" dirty="0">
                <a:solidFill>
                  <a:srgbClr val="FFFFFF"/>
                </a:solidFill>
                <a:latin typeface="Libre Franklin Light"/>
                <a:ea typeface="Libre Franklin Light"/>
                <a:cs typeface="Libre Franklin Light"/>
                <a:sym typeface="Libre Franklin Light"/>
              </a:rPr>
              <a:t>Problem Definition &amp;&amp; Introduction </a:t>
            </a:r>
            <a:endParaRPr dirty="0"/>
          </a:p>
        </p:txBody>
      </p:sp>
      <p:cxnSp>
        <p:nvCxnSpPr>
          <p:cNvPr id="146" name="Google Shape;146;p16"/>
          <p:cNvCxnSpPr/>
          <p:nvPr/>
        </p:nvCxnSpPr>
        <p:spPr>
          <a:xfrm rot="5580">
            <a:off x="2806574" y="8405361"/>
            <a:ext cx="15481436" cy="0"/>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150"/>
        <p:cNvGrpSpPr/>
        <p:nvPr/>
      </p:nvGrpSpPr>
      <p:grpSpPr>
        <a:xfrm>
          <a:off x="0" y="0"/>
          <a:ext cx="0" cy="0"/>
          <a:chOff x="0" y="0"/>
          <a:chExt cx="0" cy="0"/>
        </a:xfrm>
      </p:grpSpPr>
      <p:grpSp>
        <p:nvGrpSpPr>
          <p:cNvPr id="151" name="Google Shape;151;p17"/>
          <p:cNvGrpSpPr/>
          <p:nvPr/>
        </p:nvGrpSpPr>
        <p:grpSpPr>
          <a:xfrm>
            <a:off x="-3399096" y="-701386"/>
            <a:ext cx="11970327" cy="10988386"/>
            <a:chOff x="0" y="-47625"/>
            <a:chExt cx="812800" cy="746125"/>
          </a:xfrm>
        </p:grpSpPr>
        <p:sp>
          <p:nvSpPr>
            <p:cNvPr id="152" name="Google Shape;152;p17"/>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2994E5"/>
            </a:solidFill>
            <a:ln>
              <a:noFill/>
            </a:ln>
          </p:spPr>
        </p:sp>
        <p:sp>
          <p:nvSpPr>
            <p:cNvPr id="153" name="Google Shape;153;p17"/>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5" name="Google Shape;155;p17"/>
          <p:cNvSpPr txBox="1"/>
          <p:nvPr/>
        </p:nvSpPr>
        <p:spPr>
          <a:xfrm>
            <a:off x="8725552" y="1019175"/>
            <a:ext cx="9062746" cy="276998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0" i="0" u="none" strike="noStrike" cap="none" dirty="0">
                <a:solidFill>
                  <a:srgbClr val="FFFFFF"/>
                </a:solidFill>
                <a:latin typeface="Libre Baskerville"/>
                <a:ea typeface="Libre Baskerville"/>
                <a:cs typeface="Libre Baskerville"/>
                <a:sym typeface="Libre Baskerville"/>
              </a:rPr>
              <a:t>Problem Definition</a:t>
            </a:r>
            <a:endParaRPr dirty="0"/>
          </a:p>
        </p:txBody>
      </p:sp>
      <p:sp>
        <p:nvSpPr>
          <p:cNvPr id="156" name="Google Shape;156;p17"/>
          <p:cNvSpPr txBox="1"/>
          <p:nvPr/>
        </p:nvSpPr>
        <p:spPr>
          <a:xfrm>
            <a:off x="9713007" y="4337049"/>
            <a:ext cx="8075291" cy="1999778"/>
          </a:xfrm>
          <a:prstGeom prst="rect">
            <a:avLst/>
          </a:prstGeom>
          <a:noFill/>
          <a:ln>
            <a:noFill/>
          </a:ln>
        </p:spPr>
        <p:txBody>
          <a:bodyPr spcFirstLastPara="1" wrap="square" lIns="0" tIns="0" rIns="0" bIns="0" anchor="t" anchorCtr="0">
            <a:spAutoFit/>
          </a:bodyPr>
          <a:lstStyle/>
          <a:p>
            <a:pPr marL="0" marR="0" lvl="0" indent="0" rtl="0">
              <a:lnSpc>
                <a:spcPct val="130011"/>
              </a:lnSpc>
              <a:spcBef>
                <a:spcPts val="0"/>
              </a:spcBef>
              <a:spcAft>
                <a:spcPts val="0"/>
              </a:spcAft>
              <a:buNone/>
            </a:pPr>
            <a:r>
              <a:rPr lang="en-US" sz="2499" b="0" i="0" u="none" strike="noStrike" cap="none" dirty="0">
                <a:solidFill>
                  <a:srgbClr val="FFFFFF"/>
                </a:solidFill>
                <a:latin typeface="Libre Franklin Light"/>
                <a:ea typeface="Libre Franklin Light"/>
                <a:cs typeface="Libre Franklin Light"/>
                <a:sym typeface="Libre Franklin Light"/>
              </a:rPr>
              <a:t>-Over 10K Different Type Of Bacteria</a:t>
            </a:r>
          </a:p>
          <a:p>
            <a:pPr marL="0" marR="0" lvl="0" indent="0" rtl="0">
              <a:lnSpc>
                <a:spcPct val="130011"/>
              </a:lnSpc>
              <a:spcBef>
                <a:spcPts val="0"/>
              </a:spcBef>
              <a:spcAft>
                <a:spcPts val="0"/>
              </a:spcAft>
              <a:buNone/>
            </a:pPr>
            <a:r>
              <a:rPr lang="en-US" sz="2499" dirty="0">
                <a:solidFill>
                  <a:srgbClr val="FFFFFF"/>
                </a:solidFill>
                <a:latin typeface="Libre Franklin Light"/>
                <a:sym typeface="Libre Franklin Light"/>
              </a:rPr>
              <a:t>-Many Methods to identify The Bacteria</a:t>
            </a:r>
          </a:p>
          <a:p>
            <a:pPr marL="0" marR="0" lvl="0" indent="0" rtl="0">
              <a:lnSpc>
                <a:spcPct val="130011"/>
              </a:lnSpc>
              <a:spcBef>
                <a:spcPts val="0"/>
              </a:spcBef>
              <a:spcAft>
                <a:spcPts val="0"/>
              </a:spcAft>
              <a:buNone/>
            </a:pPr>
            <a:r>
              <a:rPr lang="en-US" sz="2499" dirty="0">
                <a:solidFill>
                  <a:srgbClr val="FFFFFF"/>
                </a:solidFill>
                <a:latin typeface="Libre Franklin Light"/>
                <a:sym typeface="Libre Franklin Light"/>
              </a:rPr>
              <a:t>-Limited Workforce</a:t>
            </a:r>
          </a:p>
          <a:p>
            <a:pPr marL="0" marR="0" lvl="0" indent="0" rtl="0">
              <a:lnSpc>
                <a:spcPct val="130011"/>
              </a:lnSpc>
              <a:spcBef>
                <a:spcPts val="0"/>
              </a:spcBef>
              <a:spcAft>
                <a:spcPts val="0"/>
              </a:spcAft>
              <a:buNone/>
            </a:pPr>
            <a:r>
              <a:rPr lang="en-US" sz="2499" dirty="0">
                <a:solidFill>
                  <a:srgbClr val="FFFFFF"/>
                </a:solidFill>
                <a:latin typeface="Libre Franklin Light"/>
                <a:sym typeface="Libre Franklin Light"/>
              </a:rPr>
              <a:t>-Process Takes Lot Of Time</a:t>
            </a:r>
            <a:endParaRPr dirty="0"/>
          </a:p>
        </p:txBody>
      </p:sp>
      <p:grpSp>
        <p:nvGrpSpPr>
          <p:cNvPr id="158" name="Google Shape;158;p17"/>
          <p:cNvGrpSpPr/>
          <p:nvPr/>
        </p:nvGrpSpPr>
        <p:grpSpPr>
          <a:xfrm>
            <a:off x="12670406" y="6773074"/>
            <a:ext cx="11235187" cy="10313551"/>
            <a:chOff x="0" y="-47625"/>
            <a:chExt cx="812800" cy="746125"/>
          </a:xfrm>
        </p:grpSpPr>
        <p:sp>
          <p:nvSpPr>
            <p:cNvPr id="159" name="Google Shape;159;p17"/>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2994E5"/>
            </a:solidFill>
            <a:ln>
              <a:noFill/>
            </a:ln>
          </p:spPr>
        </p:sp>
        <p:sp>
          <p:nvSpPr>
            <p:cNvPr id="160" name="Google Shape;160;p17"/>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61" name="Google Shape;161;p17"/>
          <p:cNvCxnSpPr/>
          <p:nvPr/>
        </p:nvCxnSpPr>
        <p:spPr>
          <a:xfrm rot="-25396">
            <a:off x="9143875" y="3655369"/>
            <a:ext cx="9144250" cy="0"/>
          </a:xfrm>
          <a:prstGeom prst="straightConnector1">
            <a:avLst/>
          </a:prstGeom>
          <a:noFill/>
          <a:ln w="38100" cap="flat" cmpd="sng">
            <a:solidFill>
              <a:srgbClr val="FFFFFF"/>
            </a:solidFill>
            <a:prstDash val="solid"/>
            <a:round/>
            <a:headEnd type="none" w="sm" len="sm"/>
            <a:tailEnd type="none" w="sm" len="sm"/>
          </a:ln>
        </p:spPr>
      </p:cxnSp>
      <p:sp>
        <p:nvSpPr>
          <p:cNvPr id="3" name="Google Shape;87;p13">
            <a:extLst>
              <a:ext uri="{FF2B5EF4-FFF2-40B4-BE49-F238E27FC236}">
                <a16:creationId xmlns:a16="http://schemas.microsoft.com/office/drawing/2014/main" id="{929B1399-60F3-E78F-7B55-29A8D4B1E2A7}"/>
              </a:ext>
            </a:extLst>
          </p:cNvPr>
          <p:cNvSpPr/>
          <p:nvPr/>
        </p:nvSpPr>
        <p:spPr>
          <a:xfrm>
            <a:off x="-3097161" y="0"/>
            <a:ext cx="11668392" cy="10287000"/>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dirty="0"/>
          </a:p>
        </p:txBody>
      </p:sp>
      <p:sp>
        <p:nvSpPr>
          <p:cNvPr id="6" name="Google Shape;88;p13">
            <a:extLst>
              <a:ext uri="{FF2B5EF4-FFF2-40B4-BE49-F238E27FC236}">
                <a16:creationId xmlns:a16="http://schemas.microsoft.com/office/drawing/2014/main" id="{CC3B7055-FB7E-B830-A640-E7E2B868B35D}"/>
              </a:ext>
            </a:extLst>
          </p:cNvPr>
          <p:cNvSpPr/>
          <p:nvPr/>
        </p:nvSpPr>
        <p:spPr>
          <a:xfrm>
            <a:off x="13584059" y="7431386"/>
            <a:ext cx="7407672" cy="6414710"/>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p:nvPr/>
        </p:nvSpPr>
        <p:spPr>
          <a:xfrm>
            <a:off x="-3790039" y="0"/>
            <a:ext cx="11878753" cy="102870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sp>
        <p:nvSpPr>
          <p:cNvPr id="167" name="Google Shape;167;p18"/>
          <p:cNvSpPr/>
          <p:nvPr/>
        </p:nvSpPr>
        <p:spPr>
          <a:xfrm>
            <a:off x="10522137" y="0"/>
            <a:ext cx="11878753" cy="102870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p>
      <p:grpSp>
        <p:nvGrpSpPr>
          <p:cNvPr id="168" name="Google Shape;168;p18"/>
          <p:cNvGrpSpPr/>
          <p:nvPr/>
        </p:nvGrpSpPr>
        <p:grpSpPr>
          <a:xfrm>
            <a:off x="1740765" y="3205694"/>
            <a:ext cx="6737163" cy="7131922"/>
            <a:chOff x="0" y="-47625"/>
            <a:chExt cx="812800" cy="860425"/>
          </a:xfrm>
        </p:grpSpPr>
        <p:sp>
          <p:nvSpPr>
            <p:cNvPr id="169" name="Google Shape;169;p18"/>
            <p:cNvSpPr/>
            <p:nvPr/>
          </p:nvSpPr>
          <p:spPr>
            <a:xfrm>
              <a:off x="0" y="0"/>
              <a:ext cx="812800" cy="372328"/>
            </a:xfrm>
            <a:custGeom>
              <a:avLst/>
              <a:gdLst/>
              <a:ahLst/>
              <a:cxnLst/>
              <a:rect l="l" t="t" r="r" b="b"/>
              <a:pathLst>
                <a:path w="812800" h="372328" extrusionOk="0">
                  <a:moveTo>
                    <a:pt x="0" y="0"/>
                  </a:moveTo>
                  <a:lnTo>
                    <a:pt x="812800" y="0"/>
                  </a:lnTo>
                  <a:lnTo>
                    <a:pt x="812800" y="372328"/>
                  </a:lnTo>
                  <a:lnTo>
                    <a:pt x="0" y="372328"/>
                  </a:lnTo>
                  <a:close/>
                </a:path>
              </a:pathLst>
            </a:custGeom>
            <a:solidFill>
              <a:srgbClr val="014E97"/>
            </a:solidFill>
            <a:ln>
              <a:noFill/>
            </a:ln>
          </p:spPr>
        </p:sp>
        <p:sp>
          <p:nvSpPr>
            <p:cNvPr id="170" name="Google Shape;170;p18"/>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1" name="Google Shape;171;p18"/>
          <p:cNvSpPr txBox="1"/>
          <p:nvPr/>
        </p:nvSpPr>
        <p:spPr>
          <a:xfrm>
            <a:off x="2817284" y="4334057"/>
            <a:ext cx="4584125" cy="485775"/>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3200" b="0" i="0" u="none" strike="noStrike" cap="none">
                <a:solidFill>
                  <a:srgbClr val="FFFFFF"/>
                </a:solidFill>
                <a:latin typeface="Libre Baskerville"/>
                <a:ea typeface="Libre Baskerville"/>
                <a:cs typeface="Libre Baskerville"/>
                <a:sym typeface="Libre Baskerville"/>
              </a:rPr>
              <a:t>Mission</a:t>
            </a:r>
            <a:endParaRPr/>
          </a:p>
        </p:txBody>
      </p:sp>
      <p:sp>
        <p:nvSpPr>
          <p:cNvPr id="172" name="Google Shape;172;p18"/>
          <p:cNvSpPr txBox="1"/>
          <p:nvPr/>
        </p:nvSpPr>
        <p:spPr>
          <a:xfrm>
            <a:off x="2817284" y="5362575"/>
            <a:ext cx="4584125" cy="1033745"/>
          </a:xfrm>
          <a:prstGeom prst="rect">
            <a:avLst/>
          </a:prstGeom>
          <a:noFill/>
          <a:ln>
            <a:noFill/>
          </a:ln>
        </p:spPr>
        <p:txBody>
          <a:bodyPr spcFirstLastPara="1" wrap="square" lIns="0" tIns="0" rIns="0" bIns="0" anchor="t" anchorCtr="0">
            <a:spAutoFit/>
          </a:bodyPr>
          <a:lstStyle/>
          <a:p>
            <a:pPr marL="0" marR="0" lvl="0" indent="0" algn="r" rtl="0">
              <a:lnSpc>
                <a:spcPct val="140016"/>
              </a:lnSpc>
              <a:spcBef>
                <a:spcPts val="0"/>
              </a:spcBef>
              <a:spcAft>
                <a:spcPts val="0"/>
              </a:spcAft>
              <a:buNone/>
            </a:pPr>
            <a:r>
              <a:rPr lang="en-US" sz="2399" b="0" i="0" u="none" strike="noStrike" cap="none" dirty="0">
                <a:solidFill>
                  <a:srgbClr val="FFFFFF"/>
                </a:solidFill>
                <a:latin typeface="Libre Franklin Light"/>
                <a:ea typeface="Libre Franklin Light"/>
                <a:cs typeface="Libre Franklin Light"/>
                <a:sym typeface="Libre Franklin Light"/>
              </a:rPr>
              <a:t>Prototype with 70% Correct Prediction </a:t>
            </a:r>
            <a:endParaRPr dirty="0"/>
          </a:p>
        </p:txBody>
      </p:sp>
      <p:grpSp>
        <p:nvGrpSpPr>
          <p:cNvPr id="173" name="Google Shape;173;p18"/>
          <p:cNvGrpSpPr/>
          <p:nvPr/>
        </p:nvGrpSpPr>
        <p:grpSpPr>
          <a:xfrm>
            <a:off x="9724351" y="3205760"/>
            <a:ext cx="6737163" cy="7131923"/>
            <a:chOff x="0" y="-47625"/>
            <a:chExt cx="812800" cy="860425"/>
          </a:xfrm>
        </p:grpSpPr>
        <p:sp>
          <p:nvSpPr>
            <p:cNvPr id="174" name="Google Shape;174;p18"/>
            <p:cNvSpPr/>
            <p:nvPr/>
          </p:nvSpPr>
          <p:spPr>
            <a:xfrm>
              <a:off x="0" y="0"/>
              <a:ext cx="812800" cy="372320"/>
            </a:xfrm>
            <a:custGeom>
              <a:avLst/>
              <a:gdLst/>
              <a:ahLst/>
              <a:cxnLst/>
              <a:rect l="l" t="t" r="r" b="b"/>
              <a:pathLst>
                <a:path w="812800" h="372320" extrusionOk="0">
                  <a:moveTo>
                    <a:pt x="0" y="0"/>
                  </a:moveTo>
                  <a:lnTo>
                    <a:pt x="812800" y="0"/>
                  </a:lnTo>
                  <a:lnTo>
                    <a:pt x="812800" y="372320"/>
                  </a:lnTo>
                  <a:lnTo>
                    <a:pt x="0" y="372320"/>
                  </a:lnTo>
                  <a:close/>
                </a:path>
              </a:pathLst>
            </a:custGeom>
            <a:solidFill>
              <a:srgbClr val="014E97"/>
            </a:solidFill>
            <a:ln>
              <a:noFill/>
            </a:ln>
          </p:spPr>
        </p:sp>
        <p:sp>
          <p:nvSpPr>
            <p:cNvPr id="175" name="Google Shape;175;p18"/>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6" name="Google Shape;176;p18"/>
          <p:cNvSpPr txBox="1"/>
          <p:nvPr/>
        </p:nvSpPr>
        <p:spPr>
          <a:xfrm>
            <a:off x="10522137" y="4334132"/>
            <a:ext cx="4584125" cy="48577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0" i="0" u="none" strike="noStrike" cap="none">
                <a:solidFill>
                  <a:srgbClr val="FFFFFF"/>
                </a:solidFill>
                <a:latin typeface="Libre Baskerville"/>
                <a:ea typeface="Libre Baskerville"/>
                <a:cs typeface="Libre Baskerville"/>
                <a:sym typeface="Libre Baskerville"/>
              </a:rPr>
              <a:t>Vision</a:t>
            </a:r>
            <a:endParaRPr/>
          </a:p>
        </p:txBody>
      </p:sp>
      <p:sp>
        <p:nvSpPr>
          <p:cNvPr id="177" name="Google Shape;177;p18"/>
          <p:cNvSpPr txBox="1"/>
          <p:nvPr/>
        </p:nvSpPr>
        <p:spPr>
          <a:xfrm>
            <a:off x="10522137" y="5362575"/>
            <a:ext cx="4584125" cy="516873"/>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399" dirty="0">
                <a:solidFill>
                  <a:srgbClr val="FFFFFF"/>
                </a:solidFill>
                <a:latin typeface="Libre Franklin Light"/>
                <a:sym typeface="Libre Franklin Light"/>
              </a:rPr>
              <a:t>Complete Software</a:t>
            </a:r>
            <a:endParaRPr dirty="0"/>
          </a:p>
        </p:txBody>
      </p:sp>
      <p:cxnSp>
        <p:nvCxnSpPr>
          <p:cNvPr id="178" name="Google Shape;178;p18"/>
          <p:cNvCxnSpPr/>
          <p:nvPr/>
        </p:nvCxnSpPr>
        <p:spPr>
          <a:xfrm rot="-16355">
            <a:off x="3397133" y="5095875"/>
            <a:ext cx="4004207" cy="0"/>
          </a:xfrm>
          <a:prstGeom prst="straightConnector1">
            <a:avLst/>
          </a:prstGeom>
          <a:noFill/>
          <a:ln w="38100" cap="flat" cmpd="sng">
            <a:solidFill>
              <a:srgbClr val="FFFFFF"/>
            </a:solidFill>
            <a:prstDash val="solid"/>
            <a:round/>
            <a:headEnd type="none" w="sm" len="sm"/>
            <a:tailEnd type="none" w="sm" len="sm"/>
          </a:ln>
        </p:spPr>
      </p:cxnSp>
      <p:cxnSp>
        <p:nvCxnSpPr>
          <p:cNvPr id="179" name="Google Shape;179;p18"/>
          <p:cNvCxnSpPr/>
          <p:nvPr/>
        </p:nvCxnSpPr>
        <p:spPr>
          <a:xfrm rot="-16355">
            <a:off x="10522205" y="5067300"/>
            <a:ext cx="4004207" cy="0"/>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p:nvPr/>
        </p:nvSpPr>
        <p:spPr>
          <a:xfrm>
            <a:off x="11396181" y="-129186"/>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p>
      <p:sp>
        <p:nvSpPr>
          <p:cNvPr id="185" name="Google Shape;185;p19"/>
          <p:cNvSpPr/>
          <p:nvPr/>
        </p:nvSpPr>
        <p:spPr>
          <a:xfrm>
            <a:off x="11396181" y="5272686"/>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p>
      <p:sp>
        <p:nvSpPr>
          <p:cNvPr id="186" name="Google Shape;186;p19"/>
          <p:cNvSpPr/>
          <p:nvPr/>
        </p:nvSpPr>
        <p:spPr>
          <a:xfrm>
            <a:off x="16122496" y="2571750"/>
            <a:ext cx="6056826" cy="514350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014E97"/>
          </a:solidFill>
          <a:ln>
            <a:noFill/>
          </a:ln>
        </p:spPr>
      </p:sp>
      <p:grpSp>
        <p:nvGrpSpPr>
          <p:cNvPr id="187" name="Google Shape;187;p19"/>
          <p:cNvGrpSpPr/>
          <p:nvPr/>
        </p:nvGrpSpPr>
        <p:grpSpPr>
          <a:xfrm rot="-5400000">
            <a:off x="1746323" y="-3485438"/>
            <a:ext cx="7982028" cy="13771648"/>
            <a:chOff x="0" y="-47625"/>
            <a:chExt cx="635000" cy="1053641"/>
          </a:xfrm>
        </p:grpSpPr>
        <p:sp>
          <p:nvSpPr>
            <p:cNvPr id="188" name="Google Shape;188;p19"/>
            <p:cNvSpPr/>
            <p:nvPr/>
          </p:nvSpPr>
          <p:spPr>
            <a:xfrm>
              <a:off x="0" y="0"/>
              <a:ext cx="393053" cy="1006016"/>
            </a:xfrm>
            <a:custGeom>
              <a:avLst/>
              <a:gdLst/>
              <a:ahLst/>
              <a:cxnLst/>
              <a:rect l="l" t="t" r="r" b="b"/>
              <a:pathLst>
                <a:path w="393053" h="1006016" extrusionOk="0">
                  <a:moveTo>
                    <a:pt x="393053" y="0"/>
                  </a:moveTo>
                  <a:lnTo>
                    <a:pt x="393053" y="891716"/>
                  </a:lnTo>
                  <a:lnTo>
                    <a:pt x="196527" y="1006016"/>
                  </a:lnTo>
                  <a:lnTo>
                    <a:pt x="0" y="891716"/>
                  </a:lnTo>
                  <a:lnTo>
                    <a:pt x="0" y="0"/>
                  </a:lnTo>
                  <a:lnTo>
                    <a:pt x="393053" y="0"/>
                  </a:lnTo>
                  <a:close/>
                </a:path>
              </a:pathLst>
            </a:custGeom>
            <a:solidFill>
              <a:srgbClr val="014E97"/>
            </a:solidFill>
            <a:ln>
              <a:noFill/>
            </a:ln>
          </p:spPr>
        </p:sp>
        <p:sp>
          <p:nvSpPr>
            <p:cNvPr id="189" name="Google Shape;189;p19"/>
            <p:cNvSpPr txBox="1"/>
            <p:nvPr/>
          </p:nvSpPr>
          <p:spPr>
            <a:xfrm>
              <a:off x="0" y="-47625"/>
              <a:ext cx="6350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90" name="Google Shape;190;p19"/>
          <p:cNvSpPr txBox="1"/>
          <p:nvPr/>
        </p:nvSpPr>
        <p:spPr>
          <a:xfrm>
            <a:off x="552674" y="542925"/>
            <a:ext cx="7559986" cy="1742721"/>
          </a:xfrm>
          <a:prstGeom prst="rect">
            <a:avLst/>
          </a:prstGeom>
          <a:noFill/>
          <a:ln>
            <a:noFill/>
          </a:ln>
        </p:spPr>
        <p:txBody>
          <a:bodyPr spcFirstLastPara="1" wrap="square" lIns="0" tIns="0" rIns="0" bIns="0" anchor="t" anchorCtr="0">
            <a:spAutoFit/>
          </a:bodyPr>
          <a:lstStyle/>
          <a:p>
            <a:pPr marL="0" marR="0" lvl="0" indent="0" algn="l" rtl="0">
              <a:lnSpc>
                <a:spcPct val="119995"/>
              </a:lnSpc>
              <a:spcBef>
                <a:spcPts val="0"/>
              </a:spcBef>
              <a:spcAft>
                <a:spcPts val="0"/>
              </a:spcAft>
              <a:buNone/>
            </a:pPr>
            <a:r>
              <a:rPr lang="en-US" sz="9437" dirty="0">
                <a:solidFill>
                  <a:srgbClr val="014E97"/>
                </a:solidFill>
                <a:latin typeface="Libre Baskerville"/>
                <a:sym typeface="Libre Baskerville"/>
              </a:rPr>
              <a:t>The Idea</a:t>
            </a:r>
            <a:endParaRPr dirty="0"/>
          </a:p>
        </p:txBody>
      </p:sp>
      <p:sp>
        <p:nvSpPr>
          <p:cNvPr id="191" name="Google Shape;191;p19"/>
          <p:cNvSpPr txBox="1"/>
          <p:nvPr/>
        </p:nvSpPr>
        <p:spPr>
          <a:xfrm>
            <a:off x="694307" y="2916305"/>
            <a:ext cx="4806841" cy="50937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355" b="0" i="0" u="none" strike="noStrike" cap="none" dirty="0">
                <a:solidFill>
                  <a:srgbClr val="FFFFFF"/>
                </a:solidFill>
                <a:latin typeface="Libre Baskerville"/>
                <a:ea typeface="Libre Baskerville"/>
                <a:cs typeface="Libre Baskerville"/>
                <a:sym typeface="Libre Baskerville"/>
              </a:rPr>
              <a:t>What we do? </a:t>
            </a:r>
            <a:endParaRPr dirty="0"/>
          </a:p>
        </p:txBody>
      </p:sp>
      <p:sp>
        <p:nvSpPr>
          <p:cNvPr id="194" name="Google Shape;194;p19"/>
          <p:cNvSpPr txBox="1"/>
          <p:nvPr/>
        </p:nvSpPr>
        <p:spPr>
          <a:xfrm>
            <a:off x="552674" y="3938045"/>
            <a:ext cx="7676925" cy="2068259"/>
          </a:xfrm>
          <a:prstGeom prst="rect">
            <a:avLst/>
          </a:prstGeom>
          <a:noFill/>
          <a:ln>
            <a:noFill/>
          </a:ln>
        </p:spPr>
        <p:txBody>
          <a:bodyPr spcFirstLastPara="1" wrap="square" lIns="0" tIns="0" rIns="0" bIns="0" anchor="t" anchorCtr="0">
            <a:spAutoFit/>
          </a:bodyPr>
          <a:lstStyle/>
          <a:p>
            <a:pPr marL="0" marR="0" lvl="0" indent="0" algn="l" rtl="0">
              <a:lnSpc>
                <a:spcPct val="140023"/>
              </a:lnSpc>
              <a:spcBef>
                <a:spcPts val="0"/>
              </a:spcBef>
              <a:spcAft>
                <a:spcPts val="0"/>
              </a:spcAft>
              <a:buNone/>
            </a:pPr>
            <a:r>
              <a:rPr lang="en-US" sz="3200" dirty="0">
                <a:solidFill>
                  <a:srgbClr val="FFFFFF"/>
                </a:solidFill>
                <a:latin typeface="Libre Franklin Light"/>
                <a:sym typeface="Libre Franklin Light"/>
              </a:rPr>
              <a:t>-A Machine Learning Based System</a:t>
            </a:r>
            <a:endParaRPr lang="en-US" sz="3200" dirty="0"/>
          </a:p>
          <a:p>
            <a:pPr marL="0" marR="0" lvl="0" indent="0" algn="l" rtl="0">
              <a:lnSpc>
                <a:spcPct val="140023"/>
              </a:lnSpc>
              <a:spcBef>
                <a:spcPts val="0"/>
              </a:spcBef>
              <a:spcAft>
                <a:spcPts val="0"/>
              </a:spcAft>
              <a:buNone/>
            </a:pPr>
            <a:r>
              <a:rPr lang="en-US" sz="3200" dirty="0">
                <a:solidFill>
                  <a:srgbClr val="FFFFFF"/>
                </a:solidFill>
                <a:latin typeface="Libre Franklin Light"/>
                <a:sym typeface="Libre Franklin Light"/>
              </a:rPr>
              <a:t>-Use U-Net Architecture </a:t>
            </a:r>
          </a:p>
          <a:p>
            <a:pPr marL="0" marR="0" lvl="0" indent="0" algn="l" rtl="0">
              <a:lnSpc>
                <a:spcPct val="140023"/>
              </a:lnSpc>
              <a:spcBef>
                <a:spcPts val="0"/>
              </a:spcBef>
              <a:spcAft>
                <a:spcPts val="0"/>
              </a:spcAft>
              <a:buNone/>
            </a:pPr>
            <a:r>
              <a:rPr lang="en-US" sz="3200" dirty="0">
                <a:solidFill>
                  <a:srgbClr val="FFFFFF"/>
                </a:solidFill>
                <a:latin typeface="Libre Franklin Light"/>
                <a:sym typeface="Libre Franklin Light"/>
              </a:rPr>
              <a:t>-Optimal Prediction Ability</a:t>
            </a:r>
          </a:p>
        </p:txBody>
      </p:sp>
      <p:cxnSp>
        <p:nvCxnSpPr>
          <p:cNvPr id="196" name="Google Shape;196;p19"/>
          <p:cNvCxnSpPr>
            <a:cxnSpLocks/>
          </p:cNvCxnSpPr>
          <p:nvPr/>
        </p:nvCxnSpPr>
        <p:spPr>
          <a:xfrm flipV="1">
            <a:off x="179923" y="3751880"/>
            <a:ext cx="5321225" cy="43142"/>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200"/>
        <p:cNvGrpSpPr/>
        <p:nvPr/>
      </p:nvGrpSpPr>
      <p:grpSpPr>
        <a:xfrm>
          <a:off x="0" y="0"/>
          <a:ext cx="0" cy="0"/>
          <a:chOff x="0" y="0"/>
          <a:chExt cx="0" cy="0"/>
        </a:xfrm>
      </p:grpSpPr>
      <p:sp>
        <p:nvSpPr>
          <p:cNvPr id="204" name="Google Shape;204;p20"/>
          <p:cNvSpPr txBox="1"/>
          <p:nvPr/>
        </p:nvSpPr>
        <p:spPr>
          <a:xfrm>
            <a:off x="633952" y="929005"/>
            <a:ext cx="11364359" cy="1015534"/>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499" dirty="0">
                <a:solidFill>
                  <a:srgbClr val="FFFFFF"/>
                </a:solidFill>
                <a:latin typeface="Libre Baskerville"/>
                <a:sym typeface="Libre Baskerville"/>
              </a:rPr>
              <a:t>Development Process </a:t>
            </a:r>
            <a:endParaRPr dirty="0"/>
          </a:p>
        </p:txBody>
      </p:sp>
      <p:sp>
        <p:nvSpPr>
          <p:cNvPr id="211" name="Google Shape;211;p20"/>
          <p:cNvSpPr/>
          <p:nvPr/>
        </p:nvSpPr>
        <p:spPr>
          <a:xfrm>
            <a:off x="16207359" y="-909100"/>
            <a:ext cx="3140317" cy="266678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
        <p:nvSpPr>
          <p:cNvPr id="212" name="Google Shape;212;p20"/>
          <p:cNvSpPr/>
          <p:nvPr/>
        </p:nvSpPr>
        <p:spPr>
          <a:xfrm>
            <a:off x="-640105" y="8509524"/>
            <a:ext cx="2172366" cy="1844789"/>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grpSp>
        <p:nvGrpSpPr>
          <p:cNvPr id="31" name="Group 32">
            <a:extLst>
              <a:ext uri="{FF2B5EF4-FFF2-40B4-BE49-F238E27FC236}">
                <a16:creationId xmlns:a16="http://schemas.microsoft.com/office/drawing/2014/main" id="{98D912A6-9337-41F2-8A43-6232F0309A70}"/>
              </a:ext>
            </a:extLst>
          </p:cNvPr>
          <p:cNvGrpSpPr/>
          <p:nvPr/>
        </p:nvGrpSpPr>
        <p:grpSpPr>
          <a:xfrm>
            <a:off x="1641234" y="2241802"/>
            <a:ext cx="13357876" cy="5545345"/>
            <a:chOff x="710274" y="1165826"/>
            <a:chExt cx="7743179" cy="3247449"/>
          </a:xfrm>
        </p:grpSpPr>
        <p:grpSp>
          <p:nvGrpSpPr>
            <p:cNvPr id="32" name="Google Shape;929;p32">
              <a:extLst>
                <a:ext uri="{FF2B5EF4-FFF2-40B4-BE49-F238E27FC236}">
                  <a16:creationId xmlns:a16="http://schemas.microsoft.com/office/drawing/2014/main" id="{B8077D3B-84AA-4A26-8157-96E8538A6F14}"/>
                </a:ext>
              </a:extLst>
            </p:cNvPr>
            <p:cNvGrpSpPr/>
            <p:nvPr/>
          </p:nvGrpSpPr>
          <p:grpSpPr>
            <a:xfrm>
              <a:off x="710274" y="1165826"/>
              <a:ext cx="6083110" cy="864349"/>
              <a:chOff x="852325" y="1165826"/>
              <a:chExt cx="5971441" cy="864349"/>
            </a:xfrm>
          </p:grpSpPr>
          <p:sp>
            <p:nvSpPr>
              <p:cNvPr id="52" name="Google Shape;930;p32">
                <a:extLst>
                  <a:ext uri="{FF2B5EF4-FFF2-40B4-BE49-F238E27FC236}">
                    <a16:creationId xmlns:a16="http://schemas.microsoft.com/office/drawing/2014/main" id="{DEEF0E6A-82AF-4B66-A1D6-A86678B5E56B}"/>
                  </a:ext>
                </a:extLst>
              </p:cNvPr>
              <p:cNvSpPr/>
              <p:nvPr/>
            </p:nvSpPr>
            <p:spPr>
              <a:xfrm>
                <a:off x="852325" y="14783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chemeClr val="accent1"/>
                </a:solidFill>
                <a:prstDash val="solid"/>
                <a:round/>
                <a:headEnd type="none" w="med" len="med"/>
                <a:tailEnd type="oval" w="med" len="med"/>
              </a:ln>
            </p:spPr>
            <p:txBody>
              <a:bodyPr/>
              <a:lstStyle/>
              <a:p>
                <a:endParaRPr lang="he-IL"/>
              </a:p>
            </p:txBody>
          </p:sp>
          <p:sp>
            <p:nvSpPr>
              <p:cNvPr id="53" name="Google Shape;931;p32">
                <a:extLst>
                  <a:ext uri="{FF2B5EF4-FFF2-40B4-BE49-F238E27FC236}">
                    <a16:creationId xmlns:a16="http://schemas.microsoft.com/office/drawing/2014/main" id="{D8B8BD8C-5C1F-4B42-80BC-DAD305EAA399}"/>
                  </a:ext>
                </a:extLst>
              </p:cNvPr>
              <p:cNvSpPr/>
              <p:nvPr/>
            </p:nvSpPr>
            <p:spPr>
              <a:xfrm>
                <a:off x="985350" y="1165826"/>
                <a:ext cx="1551899" cy="551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Clr>
                    <a:srgbClr val="000000"/>
                  </a:buClr>
                  <a:buSzPts val="1100"/>
                  <a:buFont typeface="Arial"/>
                  <a:buNone/>
                </a:pPr>
                <a:r>
                  <a:rPr lang="en-US" b="1" dirty="0">
                    <a:solidFill>
                      <a:srgbClr val="FFFFFF"/>
                    </a:solidFill>
                    <a:ea typeface="Fira Sans Extra Condensed Medium"/>
                    <a:cs typeface="Fira Sans Extra Condensed Medium"/>
                    <a:sym typeface="Fira Sans Extra Condensed Medium"/>
                  </a:rPr>
                  <a:t> Literature Review</a:t>
                </a:r>
                <a:endParaRPr lang="en-US" sz="2000" b="1" dirty="0">
                  <a:solidFill>
                    <a:srgbClr val="000000"/>
                  </a:solidFill>
                </a:endParaRPr>
              </a:p>
            </p:txBody>
          </p:sp>
          <p:sp>
            <p:nvSpPr>
              <p:cNvPr id="54" name="Google Shape;932;p32">
                <a:extLst>
                  <a:ext uri="{FF2B5EF4-FFF2-40B4-BE49-F238E27FC236}">
                    <a16:creationId xmlns:a16="http://schemas.microsoft.com/office/drawing/2014/main" id="{9B84D766-CB54-49F7-A0F7-8596AAFD8781}"/>
                  </a:ext>
                </a:extLst>
              </p:cNvPr>
              <p:cNvSpPr/>
              <p:nvPr/>
            </p:nvSpPr>
            <p:spPr>
              <a:xfrm>
                <a:off x="2921966" y="1202476"/>
                <a:ext cx="3901800" cy="478500"/>
              </a:xfrm>
              <a:prstGeom prst="roundRect">
                <a:avLst>
                  <a:gd name="adj" fmla="val 50000"/>
                </a:avLst>
              </a:prstGeom>
              <a:solidFill>
                <a:srgbClr val="EEEEEE"/>
              </a:solidFill>
              <a:ln>
                <a:noFill/>
              </a:ln>
            </p:spPr>
            <p:txBody>
              <a:bodyPr spcFirstLastPara="1" wrap="square" lIns="18287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dirty="0">
                    <a:solidFill>
                      <a:srgbClr val="000000"/>
                    </a:solidFill>
                    <a:latin typeface="Times New Roman" panose="02020603050405020304" pitchFamily="18" charset="0"/>
                    <a:ea typeface="Calibri" panose="020F0502020204030204" pitchFamily="34" charset="0"/>
                    <a:cs typeface="Roboto"/>
                    <a:sym typeface="Roboto"/>
                  </a:rPr>
                  <a:t>Microbiology, Bacterial, Gram Stain, Identify Methods  </a:t>
                </a:r>
                <a:endParaRPr lang="en-US" sz="1600" dirty="0">
                  <a:ea typeface="Roboto"/>
                  <a:cs typeface="Roboto"/>
                  <a:sym typeface="Roboto"/>
                </a:endParaRPr>
              </a:p>
            </p:txBody>
          </p:sp>
          <p:cxnSp>
            <p:nvCxnSpPr>
              <p:cNvPr id="55" name="Google Shape;933;p32">
                <a:extLst>
                  <a:ext uri="{FF2B5EF4-FFF2-40B4-BE49-F238E27FC236}">
                    <a16:creationId xmlns:a16="http://schemas.microsoft.com/office/drawing/2014/main" id="{7B3697C2-522E-4B23-AE81-EB1A27F879AA}"/>
                  </a:ext>
                </a:extLst>
              </p:cNvPr>
              <p:cNvCxnSpPr>
                <a:cxnSpLocks/>
                <a:stCxn id="53" idx="3"/>
                <a:endCxn id="54" idx="1"/>
              </p:cNvCxnSpPr>
              <p:nvPr/>
            </p:nvCxnSpPr>
            <p:spPr>
              <a:xfrm>
                <a:off x="2537249" y="1441726"/>
                <a:ext cx="384717" cy="1"/>
              </a:xfrm>
              <a:prstGeom prst="straightConnector1">
                <a:avLst/>
              </a:prstGeom>
              <a:noFill/>
              <a:ln w="9525" cap="flat" cmpd="sng">
                <a:solidFill>
                  <a:srgbClr val="000000"/>
                </a:solidFill>
                <a:prstDash val="solid"/>
                <a:round/>
                <a:headEnd type="none" w="med" len="med"/>
                <a:tailEnd type="oval" w="med" len="med"/>
              </a:ln>
            </p:spPr>
          </p:cxnSp>
        </p:grpSp>
        <p:grpSp>
          <p:nvGrpSpPr>
            <p:cNvPr id="33" name="Google Shape;934;p32">
              <a:extLst>
                <a:ext uri="{FF2B5EF4-FFF2-40B4-BE49-F238E27FC236}">
                  <a16:creationId xmlns:a16="http://schemas.microsoft.com/office/drawing/2014/main" id="{1AA5549A-35A8-4DE0-B749-FA8EDCAB1AE8}"/>
                </a:ext>
              </a:extLst>
            </p:cNvPr>
            <p:cNvGrpSpPr/>
            <p:nvPr/>
          </p:nvGrpSpPr>
          <p:grpSpPr>
            <a:xfrm>
              <a:off x="1116811" y="1913025"/>
              <a:ext cx="6037170" cy="791050"/>
              <a:chOff x="1251400" y="1913025"/>
              <a:chExt cx="5926343" cy="791050"/>
            </a:xfrm>
          </p:grpSpPr>
          <p:sp>
            <p:nvSpPr>
              <p:cNvPr id="48" name="Google Shape;935;p32">
                <a:extLst>
                  <a:ext uri="{FF2B5EF4-FFF2-40B4-BE49-F238E27FC236}">
                    <a16:creationId xmlns:a16="http://schemas.microsoft.com/office/drawing/2014/main" id="{EB206B95-2FC4-48A3-8211-EFC2C1C79FD7}"/>
                  </a:ext>
                </a:extLst>
              </p:cNvPr>
              <p:cNvSpPr/>
              <p:nvPr/>
            </p:nvSpPr>
            <p:spPr>
              <a:xfrm>
                <a:off x="1251400" y="21522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chemeClr val="accent2"/>
                </a:solidFill>
                <a:prstDash val="solid"/>
                <a:round/>
                <a:headEnd type="none" w="med" len="med"/>
                <a:tailEnd type="oval" w="med" len="med"/>
              </a:ln>
            </p:spPr>
            <p:txBody>
              <a:bodyPr/>
              <a:lstStyle/>
              <a:p>
                <a:endParaRPr lang="he-IL"/>
              </a:p>
            </p:txBody>
          </p:sp>
          <p:sp>
            <p:nvSpPr>
              <p:cNvPr id="49" name="Google Shape;936;p32">
                <a:extLst>
                  <a:ext uri="{FF2B5EF4-FFF2-40B4-BE49-F238E27FC236}">
                    <a16:creationId xmlns:a16="http://schemas.microsoft.com/office/drawing/2014/main" id="{3CA56064-B39A-4178-8B27-9E174C4AE1EB}"/>
                  </a:ext>
                </a:extLst>
              </p:cNvPr>
              <p:cNvSpPr/>
              <p:nvPr/>
            </p:nvSpPr>
            <p:spPr>
              <a:xfrm>
                <a:off x="3275943" y="1913050"/>
                <a:ext cx="3901800" cy="478500"/>
              </a:xfrm>
              <a:prstGeom prst="roundRect">
                <a:avLst>
                  <a:gd name="adj" fmla="val 50000"/>
                </a:avLst>
              </a:prstGeom>
              <a:solidFill>
                <a:srgbClr val="EEEEEE"/>
              </a:solidFill>
              <a:ln>
                <a:noFill/>
              </a:ln>
            </p:spPr>
            <p:txBody>
              <a:bodyPr spcFirstLastPara="1" wrap="square" lIns="18287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sz="1600" dirty="0">
                    <a:ea typeface="Roboto"/>
                    <a:cs typeface="+mj-cs"/>
                    <a:sym typeface="Roboto"/>
                  </a:rPr>
                  <a:t>DataSet Of Bacterial Samples</a:t>
                </a:r>
              </a:p>
            </p:txBody>
          </p:sp>
          <p:sp>
            <p:nvSpPr>
              <p:cNvPr id="50" name="Google Shape;937;p32">
                <a:extLst>
                  <a:ext uri="{FF2B5EF4-FFF2-40B4-BE49-F238E27FC236}">
                    <a16:creationId xmlns:a16="http://schemas.microsoft.com/office/drawing/2014/main" id="{801D149D-EC2E-43EC-B675-283A6BE6936C}"/>
                  </a:ext>
                </a:extLst>
              </p:cNvPr>
              <p:cNvSpPr/>
              <p:nvPr/>
            </p:nvSpPr>
            <p:spPr>
              <a:xfrm>
                <a:off x="1404039" y="1913025"/>
                <a:ext cx="1361100" cy="478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Clr>
                    <a:srgbClr val="000000"/>
                  </a:buClr>
                  <a:buSzPts val="1100"/>
                  <a:buFont typeface="Arial"/>
                  <a:buNone/>
                </a:pPr>
                <a:r>
                  <a:rPr lang="en-IN" b="1" dirty="0">
                    <a:solidFill>
                      <a:srgbClr val="FFFFFF"/>
                    </a:solidFill>
                    <a:ea typeface="Fira Sans Extra Condensed Medium"/>
                    <a:cs typeface="Fira Sans Extra Condensed Medium"/>
                    <a:sym typeface="Fira Sans Extra Condensed Medium"/>
                  </a:rPr>
                  <a:t>D</a:t>
                </a:r>
                <a:r>
                  <a:rPr lang="en-US" b="1" dirty="0">
                    <a:solidFill>
                      <a:srgbClr val="FFFFFF"/>
                    </a:solidFill>
                    <a:ea typeface="Fira Sans Extra Condensed Medium"/>
                    <a:cs typeface="Fira Sans Extra Condensed Medium"/>
                    <a:sym typeface="Fira Sans Extra Condensed Medium"/>
                  </a:rPr>
                  <a:t>ata Collection</a:t>
                </a:r>
                <a:endParaRPr lang="en-IN" b="1" dirty="0">
                  <a:solidFill>
                    <a:srgbClr val="000000"/>
                  </a:solidFill>
                </a:endParaRPr>
              </a:p>
            </p:txBody>
          </p:sp>
          <p:cxnSp>
            <p:nvCxnSpPr>
              <p:cNvPr id="51" name="Google Shape;938;p32">
                <a:extLst>
                  <a:ext uri="{FF2B5EF4-FFF2-40B4-BE49-F238E27FC236}">
                    <a16:creationId xmlns:a16="http://schemas.microsoft.com/office/drawing/2014/main" id="{B4C9D0C0-B4E2-42BD-8F61-0598500F4C3C}"/>
                  </a:ext>
                </a:extLst>
              </p:cNvPr>
              <p:cNvCxnSpPr>
                <a:stCxn id="50" idx="3"/>
                <a:endCxn id="49" idx="1"/>
              </p:cNvCxnSpPr>
              <p:nvPr/>
            </p:nvCxnSpPr>
            <p:spPr>
              <a:xfrm>
                <a:off x="2765139" y="2152275"/>
                <a:ext cx="510900" cy="0"/>
              </a:xfrm>
              <a:prstGeom prst="straightConnector1">
                <a:avLst/>
              </a:prstGeom>
              <a:noFill/>
              <a:ln w="9525" cap="flat" cmpd="sng">
                <a:solidFill>
                  <a:srgbClr val="000000"/>
                </a:solidFill>
                <a:prstDash val="solid"/>
                <a:round/>
                <a:headEnd type="none" w="med" len="med"/>
                <a:tailEnd type="oval" w="med" len="med"/>
              </a:ln>
            </p:spPr>
          </p:cxnSp>
        </p:grpSp>
        <p:grpSp>
          <p:nvGrpSpPr>
            <p:cNvPr id="34" name="Google Shape;939;p32">
              <a:extLst>
                <a:ext uri="{FF2B5EF4-FFF2-40B4-BE49-F238E27FC236}">
                  <a16:creationId xmlns:a16="http://schemas.microsoft.com/office/drawing/2014/main" id="{8C4B71C1-82C6-4C7C-932C-364F081AF149}"/>
                </a:ext>
              </a:extLst>
            </p:cNvPr>
            <p:cNvGrpSpPr/>
            <p:nvPr/>
          </p:nvGrpSpPr>
          <p:grpSpPr>
            <a:xfrm>
              <a:off x="1543392" y="2586950"/>
              <a:ext cx="6057029" cy="791025"/>
              <a:chOff x="1670150" y="2586950"/>
              <a:chExt cx="5945837" cy="791025"/>
            </a:xfrm>
          </p:grpSpPr>
          <p:sp>
            <p:nvSpPr>
              <p:cNvPr id="44" name="Google Shape;940;p32">
                <a:extLst>
                  <a:ext uri="{FF2B5EF4-FFF2-40B4-BE49-F238E27FC236}">
                    <a16:creationId xmlns:a16="http://schemas.microsoft.com/office/drawing/2014/main" id="{21A3C6C4-2593-4561-BF96-361C055ABE0C}"/>
                  </a:ext>
                </a:extLst>
              </p:cNvPr>
              <p:cNvSpPr/>
              <p:nvPr/>
            </p:nvSpPr>
            <p:spPr>
              <a:xfrm>
                <a:off x="1670150" y="28261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chemeClr val="accent3"/>
                </a:solidFill>
                <a:prstDash val="solid"/>
                <a:round/>
                <a:headEnd type="none" w="med" len="med"/>
                <a:tailEnd type="oval" w="med" len="med"/>
              </a:ln>
            </p:spPr>
            <p:txBody>
              <a:bodyPr/>
              <a:lstStyle/>
              <a:p>
                <a:endParaRPr lang="he-IL"/>
              </a:p>
            </p:txBody>
          </p:sp>
          <p:sp>
            <p:nvSpPr>
              <p:cNvPr id="45" name="Google Shape;941;p32">
                <a:extLst>
                  <a:ext uri="{FF2B5EF4-FFF2-40B4-BE49-F238E27FC236}">
                    <a16:creationId xmlns:a16="http://schemas.microsoft.com/office/drawing/2014/main" id="{1B9A4441-D091-4895-97A7-1674013048DC}"/>
                  </a:ext>
                </a:extLst>
              </p:cNvPr>
              <p:cNvSpPr/>
              <p:nvPr/>
            </p:nvSpPr>
            <p:spPr>
              <a:xfrm>
                <a:off x="1822728" y="2586950"/>
                <a:ext cx="1361100" cy="47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Clr>
                    <a:srgbClr val="000000"/>
                  </a:buClr>
                  <a:buSzPts val="1100"/>
                  <a:buFont typeface="Arial"/>
                  <a:buNone/>
                </a:pPr>
                <a:r>
                  <a:rPr lang="en-IN" b="1" dirty="0">
                    <a:solidFill>
                      <a:srgbClr val="FFFFFF"/>
                    </a:solidFill>
                    <a:sym typeface="Fira Sans Extra Condensed Medium"/>
                  </a:rPr>
                  <a:t>Data Pre-processing </a:t>
                </a:r>
                <a:endParaRPr lang="en-IN" b="1" dirty="0">
                  <a:solidFill>
                    <a:srgbClr val="000000"/>
                  </a:solidFill>
                </a:endParaRPr>
              </a:p>
            </p:txBody>
          </p:sp>
          <p:sp>
            <p:nvSpPr>
              <p:cNvPr id="46" name="Google Shape;942;p32">
                <a:extLst>
                  <a:ext uri="{FF2B5EF4-FFF2-40B4-BE49-F238E27FC236}">
                    <a16:creationId xmlns:a16="http://schemas.microsoft.com/office/drawing/2014/main" id="{E4EB8985-64D5-4B71-9541-47B0C7113FDD}"/>
                  </a:ext>
                </a:extLst>
              </p:cNvPr>
              <p:cNvSpPr/>
              <p:nvPr/>
            </p:nvSpPr>
            <p:spPr>
              <a:xfrm>
                <a:off x="3714187" y="2586950"/>
                <a:ext cx="3901800" cy="478500"/>
              </a:xfrm>
              <a:prstGeom prst="roundRect">
                <a:avLst>
                  <a:gd name="adj" fmla="val 50000"/>
                </a:avLst>
              </a:prstGeom>
              <a:solidFill>
                <a:srgbClr val="EEEEEE"/>
              </a:solidFill>
              <a:ln>
                <a:noFill/>
              </a:ln>
            </p:spPr>
            <p:txBody>
              <a:bodyPr spcFirstLastPara="1" wrap="square" lIns="18287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sz="1600" dirty="0">
                    <a:ea typeface="Roboto"/>
                    <a:cs typeface="Roboto"/>
                    <a:sym typeface="Roboto"/>
                  </a:rPr>
                  <a:t>Resizable, Tag, Organize, Normalizing  </a:t>
                </a:r>
              </a:p>
            </p:txBody>
          </p:sp>
          <p:cxnSp>
            <p:nvCxnSpPr>
              <p:cNvPr id="47" name="Google Shape;943;p32">
                <a:extLst>
                  <a:ext uri="{FF2B5EF4-FFF2-40B4-BE49-F238E27FC236}">
                    <a16:creationId xmlns:a16="http://schemas.microsoft.com/office/drawing/2014/main" id="{2E29EF53-550A-48DA-8EA2-A0F6451C3540}"/>
                  </a:ext>
                </a:extLst>
              </p:cNvPr>
              <p:cNvCxnSpPr>
                <a:cxnSpLocks/>
                <a:stCxn id="45" idx="3"/>
                <a:endCxn id="46" idx="1"/>
              </p:cNvCxnSpPr>
              <p:nvPr/>
            </p:nvCxnSpPr>
            <p:spPr>
              <a:xfrm>
                <a:off x="3183828" y="2826200"/>
                <a:ext cx="530359" cy="0"/>
              </a:xfrm>
              <a:prstGeom prst="straightConnector1">
                <a:avLst/>
              </a:prstGeom>
              <a:noFill/>
              <a:ln w="9525" cap="flat" cmpd="sng">
                <a:solidFill>
                  <a:srgbClr val="000000"/>
                </a:solidFill>
                <a:prstDash val="solid"/>
                <a:round/>
                <a:headEnd type="none" w="med" len="med"/>
                <a:tailEnd type="oval" w="med" len="med"/>
              </a:ln>
            </p:spPr>
          </p:cxnSp>
        </p:grpSp>
        <p:grpSp>
          <p:nvGrpSpPr>
            <p:cNvPr id="35" name="Google Shape;944;p32">
              <a:extLst>
                <a:ext uri="{FF2B5EF4-FFF2-40B4-BE49-F238E27FC236}">
                  <a16:creationId xmlns:a16="http://schemas.microsoft.com/office/drawing/2014/main" id="{8950B052-93A9-4730-8C85-CBEE6E7A607E}"/>
                </a:ext>
              </a:extLst>
            </p:cNvPr>
            <p:cNvGrpSpPr/>
            <p:nvPr/>
          </p:nvGrpSpPr>
          <p:grpSpPr>
            <a:xfrm>
              <a:off x="1969998" y="3260863"/>
              <a:ext cx="6056937" cy="791012"/>
              <a:chOff x="2088925" y="3260863"/>
              <a:chExt cx="5945748" cy="791012"/>
            </a:xfrm>
          </p:grpSpPr>
          <p:sp>
            <p:nvSpPr>
              <p:cNvPr id="40" name="Google Shape;945;p32">
                <a:extLst>
                  <a:ext uri="{FF2B5EF4-FFF2-40B4-BE49-F238E27FC236}">
                    <a16:creationId xmlns:a16="http://schemas.microsoft.com/office/drawing/2014/main" id="{7B647898-DCD9-41D9-A5B3-B95DA4CB7CA5}"/>
                  </a:ext>
                </a:extLst>
              </p:cNvPr>
              <p:cNvSpPr/>
              <p:nvPr/>
            </p:nvSpPr>
            <p:spPr>
              <a:xfrm>
                <a:off x="2088925" y="35000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chemeClr val="accent4"/>
                </a:solidFill>
                <a:prstDash val="solid"/>
                <a:round/>
                <a:headEnd type="none" w="med" len="med"/>
                <a:tailEnd type="oval" w="med" len="med"/>
              </a:ln>
            </p:spPr>
            <p:txBody>
              <a:bodyPr/>
              <a:lstStyle/>
              <a:p>
                <a:endParaRPr lang="he-IL"/>
              </a:p>
            </p:txBody>
          </p:sp>
          <p:sp>
            <p:nvSpPr>
              <p:cNvPr id="41" name="Google Shape;946;p32">
                <a:extLst>
                  <a:ext uri="{FF2B5EF4-FFF2-40B4-BE49-F238E27FC236}">
                    <a16:creationId xmlns:a16="http://schemas.microsoft.com/office/drawing/2014/main" id="{AC9720E0-35B1-4377-B32E-49BEDB9B9A96}"/>
                  </a:ext>
                </a:extLst>
              </p:cNvPr>
              <p:cNvSpPr/>
              <p:nvPr/>
            </p:nvSpPr>
            <p:spPr>
              <a:xfrm>
                <a:off x="2241417" y="3260863"/>
                <a:ext cx="1361100" cy="478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Clr>
                    <a:srgbClr val="000000"/>
                  </a:buClr>
                  <a:buSzPts val="1100"/>
                  <a:buFont typeface="Arial"/>
                  <a:buNone/>
                </a:pPr>
                <a:r>
                  <a:rPr lang="en-IN" b="1" dirty="0">
                    <a:solidFill>
                      <a:srgbClr val="FFFFFF"/>
                    </a:solidFill>
                    <a:ea typeface="Fira Sans Extra Condensed Medium"/>
                    <a:cs typeface="Fira Sans Extra Condensed Medium"/>
                    <a:sym typeface="Fira Sans Extra Condensed Medium"/>
                  </a:rPr>
                  <a:t>Software Development</a:t>
                </a:r>
                <a:endParaRPr lang="en-IN" b="1" dirty="0">
                  <a:solidFill>
                    <a:srgbClr val="000000"/>
                  </a:solidFill>
                </a:endParaRPr>
              </a:p>
            </p:txBody>
          </p:sp>
          <p:sp>
            <p:nvSpPr>
              <p:cNvPr id="42" name="Google Shape;947;p32">
                <a:extLst>
                  <a:ext uri="{FF2B5EF4-FFF2-40B4-BE49-F238E27FC236}">
                    <a16:creationId xmlns:a16="http://schemas.microsoft.com/office/drawing/2014/main" id="{73DDEEBC-383C-4FD6-8A19-4542FCAF9059}"/>
                  </a:ext>
                </a:extLst>
              </p:cNvPr>
              <p:cNvSpPr/>
              <p:nvPr/>
            </p:nvSpPr>
            <p:spPr>
              <a:xfrm>
                <a:off x="4132873" y="3260874"/>
                <a:ext cx="3901800" cy="478500"/>
              </a:xfrm>
              <a:prstGeom prst="roundRect">
                <a:avLst>
                  <a:gd name="adj" fmla="val 50000"/>
                </a:avLst>
              </a:prstGeom>
              <a:solidFill>
                <a:srgbClr val="EEEEEE"/>
              </a:solidFill>
              <a:ln>
                <a:noFill/>
              </a:ln>
            </p:spPr>
            <p:txBody>
              <a:bodyPr spcFirstLastPara="1" wrap="square" lIns="18287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sz="1600" dirty="0">
                    <a:cs typeface="Arial" panose="020B0604020202020204" pitchFamily="34" charset="0"/>
                  </a:rPr>
                  <a:t>Front &amp; Back include U-Net Architecture </a:t>
                </a:r>
                <a:endParaRPr lang="en-US" sz="1600" dirty="0">
                  <a:ea typeface="Roboto"/>
                  <a:cs typeface="Roboto"/>
                  <a:sym typeface="Roboto"/>
                </a:endParaRPr>
              </a:p>
            </p:txBody>
          </p:sp>
          <p:cxnSp>
            <p:nvCxnSpPr>
              <p:cNvPr id="43" name="Google Shape;948;p32">
                <a:extLst>
                  <a:ext uri="{FF2B5EF4-FFF2-40B4-BE49-F238E27FC236}">
                    <a16:creationId xmlns:a16="http://schemas.microsoft.com/office/drawing/2014/main" id="{BF131E70-ECAB-4B80-B136-B156387AD8D8}"/>
                  </a:ext>
                </a:extLst>
              </p:cNvPr>
              <p:cNvCxnSpPr>
                <a:stCxn id="41" idx="3"/>
                <a:endCxn id="42" idx="1"/>
              </p:cNvCxnSpPr>
              <p:nvPr/>
            </p:nvCxnSpPr>
            <p:spPr>
              <a:xfrm>
                <a:off x="3602517" y="3500113"/>
                <a:ext cx="530356" cy="11"/>
              </a:xfrm>
              <a:prstGeom prst="straightConnector1">
                <a:avLst/>
              </a:prstGeom>
              <a:noFill/>
              <a:ln w="9525" cap="flat" cmpd="sng">
                <a:solidFill>
                  <a:srgbClr val="000000"/>
                </a:solidFill>
                <a:prstDash val="solid"/>
                <a:round/>
                <a:headEnd type="none" w="med" len="med"/>
                <a:tailEnd type="oval" w="med" len="med"/>
              </a:ln>
            </p:spPr>
          </p:cxnSp>
        </p:grpSp>
        <p:grpSp>
          <p:nvGrpSpPr>
            <p:cNvPr id="36" name="Google Shape;949;p32">
              <a:extLst>
                <a:ext uri="{FF2B5EF4-FFF2-40B4-BE49-F238E27FC236}">
                  <a16:creationId xmlns:a16="http://schemas.microsoft.com/office/drawing/2014/main" id="{1791AB00-16D7-47FB-B270-C99373DED712}"/>
                </a:ext>
              </a:extLst>
            </p:cNvPr>
            <p:cNvGrpSpPr/>
            <p:nvPr/>
          </p:nvGrpSpPr>
          <p:grpSpPr>
            <a:xfrm>
              <a:off x="2551859" y="3934774"/>
              <a:ext cx="5901594" cy="478501"/>
              <a:chOff x="2660105" y="3934774"/>
              <a:chExt cx="5793258" cy="478501"/>
            </a:xfrm>
          </p:grpSpPr>
          <p:sp>
            <p:nvSpPr>
              <p:cNvPr id="37" name="Google Shape;950;p32">
                <a:extLst>
                  <a:ext uri="{FF2B5EF4-FFF2-40B4-BE49-F238E27FC236}">
                    <a16:creationId xmlns:a16="http://schemas.microsoft.com/office/drawing/2014/main" id="{2A028FE6-C9CD-4D90-A2AB-12496CCD9A59}"/>
                  </a:ext>
                </a:extLst>
              </p:cNvPr>
              <p:cNvSpPr/>
              <p:nvPr/>
            </p:nvSpPr>
            <p:spPr>
              <a:xfrm>
                <a:off x="2660105" y="3934775"/>
                <a:ext cx="1361100" cy="4785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Clr>
                    <a:srgbClr val="000000"/>
                  </a:buClr>
                  <a:buSzPts val="1100"/>
                  <a:buFont typeface="Arial"/>
                  <a:buNone/>
                </a:pPr>
                <a:r>
                  <a:rPr lang="en-IN" b="1" dirty="0">
                    <a:solidFill>
                      <a:srgbClr val="FFFFFF"/>
                    </a:solidFill>
                    <a:ea typeface="Fira Sans Extra Condensed Medium"/>
                    <a:cs typeface="Fira Sans Extra Condensed Medium"/>
                    <a:sym typeface="Fira Sans Extra Condensed Medium"/>
                  </a:rPr>
                  <a:t>Software Testing </a:t>
                </a:r>
                <a:endParaRPr lang="en-IN" b="1" dirty="0">
                  <a:solidFill>
                    <a:srgbClr val="000000"/>
                  </a:solidFill>
                </a:endParaRPr>
              </a:p>
            </p:txBody>
          </p:sp>
          <p:sp>
            <p:nvSpPr>
              <p:cNvPr id="38" name="Google Shape;951;p32">
                <a:extLst>
                  <a:ext uri="{FF2B5EF4-FFF2-40B4-BE49-F238E27FC236}">
                    <a16:creationId xmlns:a16="http://schemas.microsoft.com/office/drawing/2014/main" id="{712589EC-9795-4B5F-933F-121E3BD0DE69}"/>
                  </a:ext>
                </a:extLst>
              </p:cNvPr>
              <p:cNvSpPr/>
              <p:nvPr/>
            </p:nvSpPr>
            <p:spPr>
              <a:xfrm>
                <a:off x="4551563" y="3934774"/>
                <a:ext cx="3901800" cy="478500"/>
              </a:xfrm>
              <a:prstGeom prst="roundRect">
                <a:avLst>
                  <a:gd name="adj" fmla="val 50000"/>
                </a:avLst>
              </a:prstGeom>
              <a:solidFill>
                <a:srgbClr val="EEEEEE"/>
              </a:solidFill>
              <a:ln>
                <a:noFill/>
              </a:ln>
            </p:spPr>
            <p:txBody>
              <a:bodyPr spcFirstLastPara="1" wrap="square" lIns="18287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sz="1600" dirty="0">
                    <a:ea typeface="Roboto"/>
                    <a:cs typeface="Arial" panose="020B0604020202020204" pitchFamily="34" charset="0"/>
                    <a:sym typeface="Roboto"/>
                  </a:rPr>
                  <a:t>We Will Test it on Pre-processed Dataset </a:t>
                </a:r>
                <a:endParaRPr lang="en-US" sz="1600" dirty="0">
                  <a:ea typeface="Roboto"/>
                  <a:cs typeface="Roboto"/>
                  <a:sym typeface="Roboto"/>
                </a:endParaRPr>
              </a:p>
            </p:txBody>
          </p:sp>
          <p:cxnSp>
            <p:nvCxnSpPr>
              <p:cNvPr id="39" name="Google Shape;952;p32">
                <a:extLst>
                  <a:ext uri="{FF2B5EF4-FFF2-40B4-BE49-F238E27FC236}">
                    <a16:creationId xmlns:a16="http://schemas.microsoft.com/office/drawing/2014/main" id="{7398A429-544E-4E64-AD2A-67CBE0EEF118}"/>
                  </a:ext>
                </a:extLst>
              </p:cNvPr>
              <p:cNvCxnSpPr>
                <a:stCxn id="37" idx="3"/>
                <a:endCxn id="38" idx="1"/>
              </p:cNvCxnSpPr>
              <p:nvPr/>
            </p:nvCxnSpPr>
            <p:spPr>
              <a:xfrm flipV="1">
                <a:off x="4021205" y="4174025"/>
                <a:ext cx="530358" cy="1"/>
              </a:xfrm>
              <a:prstGeom prst="straightConnector1">
                <a:avLst/>
              </a:prstGeom>
              <a:noFill/>
              <a:ln w="9525" cap="flat" cmpd="sng">
                <a:solidFill>
                  <a:srgbClr val="000000"/>
                </a:solidFill>
                <a:prstDash val="solid"/>
                <a:round/>
                <a:headEnd type="none" w="med" len="med"/>
                <a:tailEnd type="oval" w="med" len="med"/>
              </a:ln>
            </p:spPr>
          </p:cxn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 name="Google Shape;140;p16">
            <a:extLst>
              <a:ext uri="{FF2B5EF4-FFF2-40B4-BE49-F238E27FC236}">
                <a16:creationId xmlns:a16="http://schemas.microsoft.com/office/drawing/2014/main" id="{B0B9025B-31F1-EB97-1F5D-0E0B43FAC1F2}"/>
              </a:ext>
            </a:extLst>
          </p:cNvPr>
          <p:cNvPicPr preferRelativeResize="0"/>
          <p:nvPr/>
        </p:nvPicPr>
        <p:blipFill rotWithShape="1">
          <a:blip r:embed="rId3">
            <a:alphaModFix/>
          </a:blip>
          <a:srcRect t="1216" b="14407"/>
          <a:stretch/>
        </p:blipFill>
        <p:spPr>
          <a:xfrm>
            <a:off x="0" y="0"/>
            <a:ext cx="18440400" cy="10439400"/>
          </a:xfrm>
          <a:prstGeom prst="rect">
            <a:avLst/>
          </a:prstGeom>
          <a:noFill/>
          <a:ln>
            <a:noFill/>
          </a:ln>
        </p:spPr>
      </p:pic>
      <p:grpSp>
        <p:nvGrpSpPr>
          <p:cNvPr id="269" name="Google Shape;269;p24"/>
          <p:cNvGrpSpPr/>
          <p:nvPr/>
        </p:nvGrpSpPr>
        <p:grpSpPr>
          <a:xfrm>
            <a:off x="859074" y="6779342"/>
            <a:ext cx="1544574" cy="1327368"/>
            <a:chOff x="0" y="0"/>
            <a:chExt cx="812800" cy="698500"/>
          </a:xfrm>
        </p:grpSpPr>
        <p:sp>
          <p:nvSpPr>
            <p:cNvPr id="270" name="Google Shape;270;p24"/>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47625" cap="flat" cmpd="sng">
              <a:solidFill>
                <a:srgbClr val="FFFFFF"/>
              </a:solidFill>
              <a:prstDash val="solid"/>
              <a:round/>
              <a:headEnd type="none" w="sm" len="sm"/>
              <a:tailEnd type="none" w="sm" len="sm"/>
            </a:ln>
          </p:spPr>
        </p:sp>
        <p:sp>
          <p:nvSpPr>
            <p:cNvPr id="271" name="Google Shape;271;p24"/>
            <p:cNvSpPr txBox="1"/>
            <p:nvPr/>
          </p:nvSpPr>
          <p:spPr>
            <a:xfrm>
              <a:off x="114300" y="0"/>
              <a:ext cx="5842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a:solidFill>
                    <a:srgbClr val="FFFFFF"/>
                  </a:solidFill>
                  <a:latin typeface="Libre Baskerville" panose="02000000000000000000" pitchFamily="2" charset="0"/>
                  <a:ea typeface="Libre Baskerville"/>
                  <a:cs typeface="Libre Baskerville"/>
                  <a:sym typeface="Libre Baskerville"/>
                </a:rPr>
                <a:t>02.</a:t>
              </a:r>
              <a:endParaRPr>
                <a:latin typeface="Libre Baskerville" panose="02000000000000000000" pitchFamily="2" charset="0"/>
              </a:endParaRPr>
            </a:p>
          </p:txBody>
        </p:sp>
      </p:grpSp>
      <p:sp>
        <p:nvSpPr>
          <p:cNvPr id="272" name="Google Shape;272;p24"/>
          <p:cNvSpPr txBox="1"/>
          <p:nvPr/>
        </p:nvSpPr>
        <p:spPr>
          <a:xfrm>
            <a:off x="2806553" y="6725920"/>
            <a:ext cx="10770908" cy="1661993"/>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9000" b="0" i="0" u="none" strike="noStrike" cap="none" dirty="0">
                <a:solidFill>
                  <a:srgbClr val="FFFFFF"/>
                </a:solidFill>
                <a:latin typeface="Libre Baskerville" panose="02000000000000000000" pitchFamily="2" charset="0"/>
                <a:ea typeface="Libre Baskerville"/>
                <a:cs typeface="Libre Baskerville"/>
                <a:sym typeface="Libre Baskerville"/>
              </a:rPr>
              <a:t>Background</a:t>
            </a:r>
            <a:endParaRPr dirty="0">
              <a:latin typeface="Libre Baskerville" panose="02000000000000000000" pitchFamily="2" charset="0"/>
            </a:endParaRPr>
          </a:p>
        </p:txBody>
      </p:sp>
      <p:sp>
        <p:nvSpPr>
          <p:cNvPr id="273" name="Google Shape;273;p24"/>
          <p:cNvSpPr txBox="1"/>
          <p:nvPr/>
        </p:nvSpPr>
        <p:spPr>
          <a:xfrm>
            <a:off x="2806584" y="8716645"/>
            <a:ext cx="9011630" cy="64017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200" dirty="0">
                <a:solidFill>
                  <a:srgbClr val="FFFFFF"/>
                </a:solidFill>
                <a:latin typeface="Libre Baskerville" panose="02000000000000000000" pitchFamily="2" charset="0"/>
                <a:sym typeface="Libre Franklin Light"/>
              </a:rPr>
              <a:t>Microbiology &amp;&amp; Mathematical </a:t>
            </a:r>
            <a:endParaRPr dirty="0">
              <a:latin typeface="Libre Baskerville" panose="02000000000000000000" pitchFamily="2" charset="0"/>
            </a:endParaRPr>
          </a:p>
        </p:txBody>
      </p:sp>
      <p:cxnSp>
        <p:nvCxnSpPr>
          <p:cNvPr id="274" name="Google Shape;274;p24"/>
          <p:cNvCxnSpPr/>
          <p:nvPr/>
        </p:nvCxnSpPr>
        <p:spPr>
          <a:xfrm rot="5580">
            <a:off x="2806574" y="8405361"/>
            <a:ext cx="15481436" cy="0"/>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5"/>
          <p:cNvSpPr/>
          <p:nvPr/>
        </p:nvSpPr>
        <p:spPr>
          <a:xfrm>
            <a:off x="14698237" y="3554290"/>
            <a:ext cx="4482816" cy="3882118"/>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014E97"/>
          </a:solidFill>
          <a:ln w="12700" cap="flat" cmpd="sng">
            <a:solidFill>
              <a:srgbClr val="000000"/>
            </a:solidFill>
            <a:prstDash val="solid"/>
            <a:round/>
            <a:headEnd type="none" w="sm" len="sm"/>
            <a:tailEnd type="none" w="sm" len="sm"/>
          </a:ln>
        </p:spPr>
      </p:sp>
      <p:sp>
        <p:nvSpPr>
          <p:cNvPr id="280" name="Google Shape;280;p25"/>
          <p:cNvSpPr/>
          <p:nvPr/>
        </p:nvSpPr>
        <p:spPr>
          <a:xfrm>
            <a:off x="9461236" y="0"/>
            <a:ext cx="6058164" cy="524637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014E97"/>
          </a:solidFill>
          <a:ln w="12700" cap="flat" cmpd="sng">
            <a:solidFill>
              <a:srgbClr val="000000"/>
            </a:solidFill>
            <a:prstDash val="solid"/>
            <a:round/>
            <a:headEnd type="none" w="sm" len="sm"/>
            <a:tailEnd type="none" w="sm" len="sm"/>
          </a:ln>
        </p:spPr>
      </p:sp>
      <p:sp>
        <p:nvSpPr>
          <p:cNvPr id="281" name="Google Shape;281;p25"/>
          <p:cNvSpPr/>
          <p:nvPr/>
        </p:nvSpPr>
        <p:spPr>
          <a:xfrm>
            <a:off x="9144000" y="0"/>
            <a:ext cx="6058164" cy="524637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rotWithShape="1">
            <a:blip r:embed="rId3">
              <a:alphaModFix/>
            </a:blip>
            <a:stretch>
              <a:fillRect l="-11236" r="-11236"/>
            </a:stretch>
          </a:blipFill>
          <a:ln>
            <a:noFill/>
          </a:ln>
        </p:spPr>
      </p:sp>
      <p:sp>
        <p:nvSpPr>
          <p:cNvPr id="282" name="Google Shape;282;p25"/>
          <p:cNvSpPr txBox="1"/>
          <p:nvPr/>
        </p:nvSpPr>
        <p:spPr>
          <a:xfrm>
            <a:off x="916971" y="2051685"/>
            <a:ext cx="6792574" cy="13849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500" b="1" i="0" u="none" strike="noStrike" cap="none" dirty="0">
                <a:solidFill>
                  <a:srgbClr val="014E97"/>
                </a:solidFill>
                <a:latin typeface="Libre Baskerville" panose="02000000000000000000" pitchFamily="2" charset="0"/>
                <a:ea typeface="Libre Baskerville"/>
                <a:cs typeface="Libre Baskerville"/>
                <a:sym typeface="Libre Baskerville"/>
              </a:rPr>
              <a:t>Bacterial </a:t>
            </a:r>
            <a:endParaRPr b="1" dirty="0">
              <a:latin typeface="Libre Baskerville" panose="02000000000000000000" pitchFamily="2" charset="0"/>
            </a:endParaRPr>
          </a:p>
        </p:txBody>
      </p:sp>
      <p:sp>
        <p:nvSpPr>
          <p:cNvPr id="285" name="Google Shape;285;p25"/>
          <p:cNvSpPr/>
          <p:nvPr/>
        </p:nvSpPr>
        <p:spPr>
          <a:xfrm rot="16200000">
            <a:off x="2667702" y="981931"/>
            <a:ext cx="3514571" cy="9026834"/>
          </a:xfrm>
          <a:custGeom>
            <a:avLst/>
            <a:gdLst/>
            <a:ahLst/>
            <a:cxnLst/>
            <a:rect l="l" t="t" r="r" b="b"/>
            <a:pathLst>
              <a:path w="322751" h="828956" extrusionOk="0">
                <a:moveTo>
                  <a:pt x="322751" y="0"/>
                </a:moveTo>
                <a:lnTo>
                  <a:pt x="322751" y="714656"/>
                </a:lnTo>
                <a:lnTo>
                  <a:pt x="161376" y="828956"/>
                </a:lnTo>
                <a:lnTo>
                  <a:pt x="0" y="714656"/>
                </a:lnTo>
                <a:lnTo>
                  <a:pt x="0" y="0"/>
                </a:lnTo>
                <a:lnTo>
                  <a:pt x="322751" y="0"/>
                </a:lnTo>
                <a:close/>
              </a:path>
            </a:pathLst>
          </a:custGeom>
          <a:solidFill>
            <a:srgbClr val="014E97"/>
          </a:solidFill>
          <a:ln>
            <a:noFill/>
          </a:ln>
        </p:spPr>
      </p:sp>
      <p:sp>
        <p:nvSpPr>
          <p:cNvPr id="287" name="Google Shape;287;p25"/>
          <p:cNvSpPr txBox="1"/>
          <p:nvPr/>
        </p:nvSpPr>
        <p:spPr>
          <a:xfrm>
            <a:off x="804815" y="4248548"/>
            <a:ext cx="6904200" cy="2371418"/>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400" dirty="0">
                <a:solidFill>
                  <a:srgbClr val="FFFFFF"/>
                </a:solidFill>
                <a:latin typeface="Libre Baskerville" panose="02000000000000000000" pitchFamily="2" charset="0"/>
                <a:sym typeface="Libre Franklin Light"/>
              </a:rPr>
              <a:t>They are Single-celled microorganisms.</a:t>
            </a:r>
            <a:br>
              <a:rPr lang="en-US" sz="2400" dirty="0">
                <a:solidFill>
                  <a:srgbClr val="FFFFFF"/>
                </a:solidFill>
                <a:latin typeface="Libre Baskerville" panose="02000000000000000000" pitchFamily="2" charset="0"/>
                <a:sym typeface="Libre Franklin Light"/>
              </a:rPr>
            </a:br>
            <a:r>
              <a:rPr lang="en-US" sz="2400" dirty="0">
                <a:solidFill>
                  <a:srgbClr val="FFFFFF"/>
                </a:solidFill>
                <a:latin typeface="Libre Baskerville" panose="02000000000000000000" pitchFamily="2" charset="0"/>
                <a:sym typeface="Libre Franklin Light"/>
              </a:rPr>
              <a:t>They are characterized by their prokaryotic cellular structure.</a:t>
            </a:r>
          </a:p>
          <a:p>
            <a:pPr marL="0" marR="0" lvl="0" indent="0" algn="l" rtl="0">
              <a:lnSpc>
                <a:spcPct val="115000"/>
              </a:lnSpc>
              <a:spcBef>
                <a:spcPts val="0"/>
              </a:spcBef>
              <a:spcAft>
                <a:spcPts val="0"/>
              </a:spcAft>
              <a:buNone/>
            </a:pPr>
            <a:r>
              <a:rPr lang="en-US" sz="2400" dirty="0">
                <a:solidFill>
                  <a:srgbClr val="FFFFFF"/>
                </a:solidFill>
                <a:latin typeface="Libre Baskerville" panose="02000000000000000000" pitchFamily="2" charset="0"/>
                <a:sym typeface="Libre Franklin Light"/>
              </a:rPr>
              <a:t>Bacterial are among the first creatures to appear on Earth</a:t>
            </a:r>
          </a:p>
          <a:p>
            <a:pPr marL="0" marR="0" lvl="0" indent="0" algn="l" rtl="0">
              <a:lnSpc>
                <a:spcPct val="115000"/>
              </a:lnSpc>
              <a:spcBef>
                <a:spcPts val="0"/>
              </a:spcBef>
              <a:spcAft>
                <a:spcPts val="0"/>
              </a:spcAft>
              <a:buNone/>
            </a:pPr>
            <a:endParaRPr dirty="0">
              <a:latin typeface="Libre Baskerville" panose="02000000000000000000" pitchFamily="2" charset="0"/>
            </a:endParaRPr>
          </a:p>
        </p:txBody>
      </p:sp>
      <p:sp>
        <p:nvSpPr>
          <p:cNvPr id="288" name="Google Shape;288;p25"/>
          <p:cNvSpPr/>
          <p:nvPr/>
        </p:nvSpPr>
        <p:spPr>
          <a:xfrm>
            <a:off x="10163575" y="5675247"/>
            <a:ext cx="5148043" cy="4458205"/>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014E97"/>
          </a:solidFill>
          <a:ln w="12700" cap="flat" cmpd="sng">
            <a:solidFill>
              <a:srgbClr val="000000"/>
            </a:solidFill>
            <a:prstDash val="solid"/>
            <a:round/>
            <a:headEnd type="none" w="sm" len="sm"/>
            <a:tailEnd type="none" w="sm" len="sm"/>
          </a:ln>
        </p:spPr>
      </p:sp>
      <p:sp>
        <p:nvSpPr>
          <p:cNvPr id="289" name="Google Shape;289;p25"/>
          <p:cNvSpPr/>
          <p:nvPr/>
        </p:nvSpPr>
        <p:spPr>
          <a:xfrm>
            <a:off x="14370356" y="3554290"/>
            <a:ext cx="4482816" cy="3882118"/>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rotWithShape="1">
            <a:blip r:embed="rId4">
              <a:alphaModFix/>
            </a:blip>
            <a:stretch>
              <a:fillRect l="-14867" r="-14866"/>
            </a:stretch>
          </a:blipFill>
          <a:ln>
            <a:noFill/>
          </a:ln>
        </p:spPr>
      </p:sp>
      <p:sp>
        <p:nvSpPr>
          <p:cNvPr id="290" name="Google Shape;290;p25"/>
          <p:cNvSpPr/>
          <p:nvPr/>
        </p:nvSpPr>
        <p:spPr>
          <a:xfrm>
            <a:off x="9878196" y="5675247"/>
            <a:ext cx="5148043" cy="4458205"/>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rotWithShape="1">
            <a:blip r:embed="rId5">
              <a:alphaModFix/>
            </a:blip>
            <a:stretch>
              <a:fillRect t="-56868" b="-16279"/>
            </a:stretch>
          </a:blipFill>
          <a:ln>
            <a:noFill/>
          </a:ln>
        </p:spPr>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alphaModFix/>
          </a:blip>
          <a:stretch>
            <a:fillRect l="-11236" r="-11236"/>
          </a:stretch>
        </a:blipFill>
        <a:ln>
          <a:noFill/>
        </a:ln>
      </a:spPr>
      <a:bodyPr/>
      <a:lst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8349</TotalTime>
  <Words>1866</Words>
  <Application>Microsoft Office PowerPoint</Application>
  <PresentationFormat>מותאם אישית</PresentationFormat>
  <Paragraphs>211</Paragraphs>
  <Slides>29</Slides>
  <Notes>29</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29</vt:i4>
      </vt:variant>
    </vt:vector>
  </HeadingPairs>
  <TitlesOfParts>
    <vt:vector size="38" baseType="lpstr">
      <vt:lpstr>Assistant</vt:lpstr>
      <vt:lpstr>Libre Franklin Light</vt:lpstr>
      <vt:lpstr>Times New Roman</vt:lpstr>
      <vt:lpstr>arial</vt:lpstr>
      <vt:lpstr>Söhne</vt:lpstr>
      <vt:lpstr>arial</vt:lpstr>
      <vt:lpstr>Calibri</vt:lpstr>
      <vt:lpstr>Libre Baskerville</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עמית שטרית</dc:creator>
  <cp:lastModifiedBy>עמית שטרית</cp:lastModifiedBy>
  <cp:revision>5</cp:revision>
  <dcterms:modified xsi:type="dcterms:W3CDTF">2023-06-25T20:33:59Z</dcterms:modified>
</cp:coreProperties>
</file>