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6" r:id="rId3"/>
    <p:sldId id="259" r:id="rId4"/>
    <p:sldId id="265" r:id="rId5"/>
    <p:sldId id="264" r:id="rId6"/>
    <p:sldId id="258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94664"/>
  </p:normalViewPr>
  <p:slideViewPr>
    <p:cSldViewPr snapToGrid="0">
      <p:cViewPr varScale="1">
        <p:scale>
          <a:sx n="143" d="100"/>
          <a:sy n="143" d="100"/>
        </p:scale>
        <p:origin x="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7D0F-C841-9643-BE9F-18050F74C02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EC57-24E2-1849-8645-CB551F0F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Provided by Mr. Amit </a:t>
            </a:r>
            <a:r>
              <a:rPr lang="en-US" dirty="0" err="1"/>
              <a:t>Ganvir</a:t>
            </a:r>
            <a:endParaRPr lang="en-US" dirty="0"/>
          </a:p>
          <a:p>
            <a:r>
              <a:rPr lang="en-US" dirty="0"/>
              <a:t>amitganvir6@gmail.com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EC57-24E2-1849-8645-CB551F0F1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1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Provided by Mr. Amit </a:t>
            </a:r>
            <a:r>
              <a:rPr lang="en-US" dirty="0" err="1"/>
              <a:t>Ganvir</a:t>
            </a:r>
            <a:endParaRPr lang="en-US" dirty="0"/>
          </a:p>
          <a:p>
            <a:r>
              <a:rPr lang="en-US" dirty="0"/>
              <a:t>amitganvir6@gmail.com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EC57-24E2-1849-8645-CB551F0F13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Provided by Mr. Amit </a:t>
            </a:r>
            <a:r>
              <a:rPr lang="en-US" dirty="0" err="1"/>
              <a:t>Ganvir</a:t>
            </a:r>
            <a:endParaRPr lang="en-US" dirty="0"/>
          </a:p>
          <a:p>
            <a:r>
              <a:rPr lang="en-US" dirty="0"/>
              <a:t>amitganvir6@gmail.com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EC57-24E2-1849-8645-CB551F0F13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Provided by Mr. Amit </a:t>
            </a:r>
            <a:r>
              <a:rPr lang="en-US" dirty="0" err="1"/>
              <a:t>Ganvir</a:t>
            </a:r>
            <a:endParaRPr lang="en-US" dirty="0"/>
          </a:p>
          <a:p>
            <a:r>
              <a:rPr lang="en-US" dirty="0"/>
              <a:t>amitganvir6@gmail.com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EC57-24E2-1849-8645-CB551F0F13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Provided by Mr. Amit </a:t>
            </a:r>
            <a:r>
              <a:rPr lang="en-US" dirty="0" err="1"/>
              <a:t>Ganvir</a:t>
            </a:r>
            <a:endParaRPr lang="en-US" dirty="0"/>
          </a:p>
          <a:p>
            <a:r>
              <a:rPr lang="en-US" dirty="0"/>
              <a:t>amitganvir6@gmail.com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EC57-24E2-1849-8645-CB551F0F13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ADB2-3CB2-EA2F-B284-A4B9164D6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4C5B3-E566-4B23-2BE0-A0668F42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E1A2-E64B-7A7D-C5B4-57314E9F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204A-A287-94E4-1A74-3EFFBE70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A02-C792-B02E-6632-0CE25CE9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C2F5-A864-6DEC-0CE4-2A294192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4C42D-40C2-1C0C-6CD8-82091CB0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A8ED-7D5A-3257-95CC-45F9ABDA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3113-DA00-38F3-1171-7AD4DCD7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CA99-6D27-5C71-0861-24A164B6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435E1-1F3F-5FDE-5A83-5165FB195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A5DF0-7367-7514-38AB-D8AA42053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1AD7-351C-2303-89B0-35F3BFFD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BEA9-5090-34D1-2F4D-71DFEF62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9FDE-E478-10A7-BAAB-DDB25980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C7A1-C1F3-2BAC-22EE-FE900C1F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C104-1E8A-D6A5-F85B-10431C2B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5F6A6-E5C9-6437-288B-D7BA91AB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F44A-DBD0-A2C4-099A-78532462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B174-1348-DD6D-1322-961211C0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0F03-2107-953B-7AC1-EFABC155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122CD-149C-368D-96F2-A20F0FDCA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644C-DCA2-3B6D-F9BD-4C755B75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40C5-9BD5-5F5E-84ED-9E1531E5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724B-D8F6-E164-C3B8-96EAD17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3120-0E07-A5C7-4358-6B1CA57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F430-DB5D-60FE-6005-812081940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D7566-0EA6-3BCC-64A4-120DDBD4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B36B-DA02-9367-1375-1BDC5D59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ECF4-BFAF-9B75-7BC5-B804A60D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D089D-2297-C664-FFBB-2D99895C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0341-E727-D475-1653-038D6C79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825AD-C052-3664-C805-039DBDBB2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154DA-AAA5-22CA-264E-07505AB39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8E662-2769-B02E-0FDB-6CC8D462B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78EBF-EE47-0378-D23D-AC50533A1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BCD3A-3255-82D6-13AA-E3F9217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AB835-612A-4A5D-5FEE-60B68915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E805E-9908-D3B5-101F-467F999A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FAC3-7D9D-77A2-6F09-73D3EAED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253E4-4DA1-7D64-1DE0-A6350621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19ED4-31CA-3D03-1810-568879C8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FD1A3-55BC-30EC-7E7A-02CE79DC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7634D-C87A-B0BE-90CF-54AC306C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5CB12-6610-151C-48F6-A94C32DF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A5CF-AFD8-1F17-2CB7-681ED583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45CA-5A88-E649-2F3A-1CCF05C1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6D1E-1B7F-A0DF-2AE5-FB100583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CB3EA-1C51-5E77-5439-7AEE75F12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5498-CCFA-7F0C-418C-A3CAAE39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2930-3024-180C-FD8F-5667464F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698C8-8C34-5A50-E422-658C202E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3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6A9E-67B8-2106-8A52-1D2F639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5C649-C50C-563F-F8AD-BA44D1531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FADDF-9705-5AC9-85C0-8B7E1D645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0BA86-3927-4661-8C2A-7CC0B1C9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7397-CE5F-F6FD-125A-6A810D7A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C6742-2B54-8642-B95C-C41FCB52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92CCE-BAFE-134C-1C40-F31E4E4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DB4BB-813E-8060-7B93-92E1D11B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F74D-B362-4322-8724-F2631922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C056-5440-554D-8DAB-33F2F94475D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E4E-C3C6-781C-5235-A235BB0F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336F0-386A-6467-9F7B-F0C7DAB0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0ACE-5D41-CC4B-AE1C-D4D5341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ganvir23/project-xyz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Use Git and GitHub – Version Control Basics for Beginners">
            <a:extLst>
              <a:ext uri="{FF2B5EF4-FFF2-40B4-BE49-F238E27FC236}">
                <a16:creationId xmlns:a16="http://schemas.microsoft.com/office/drawing/2014/main" id="{86C5353A-3AB0-0D98-C51D-762420E9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951"/>
            <a:ext cx="12192000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6AC914-6D02-F720-CC93-FBCD07BA3BB7}"/>
              </a:ext>
            </a:extLst>
          </p:cNvPr>
          <p:cNvSpPr/>
          <p:nvPr/>
        </p:nvSpPr>
        <p:spPr>
          <a:xfrm>
            <a:off x="8068235" y="6354661"/>
            <a:ext cx="40430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GB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 By Amit </a:t>
            </a:r>
            <a:r>
              <a:rPr lang="en-GB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Ganvir</a:t>
            </a:r>
            <a:endParaRPr lang="en-GB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71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D0975-A890-055E-76DA-8C1057E4D48C}"/>
              </a:ext>
            </a:extLst>
          </p:cNvPr>
          <p:cNvSpPr txBox="1"/>
          <p:nvPr/>
        </p:nvSpPr>
        <p:spPr>
          <a:xfrm>
            <a:off x="1461247" y="8556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How version control helps high performing development and DevOps teams prosper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3E11B-7409-6BD6-8B06-58EA31A5D0D8}"/>
              </a:ext>
            </a:extLst>
          </p:cNvPr>
          <p:cNvSpPr txBox="1"/>
          <p:nvPr/>
        </p:nvSpPr>
        <p:spPr>
          <a:xfrm>
            <a:off x="3523129" y="2142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What is version control? </a:t>
            </a:r>
          </a:p>
        </p:txBody>
      </p:sp>
    </p:spTree>
    <p:extLst>
      <p:ext uri="{BB962C8B-B14F-4D97-AF65-F5344CB8AC3E}">
        <p14:creationId xmlns:p14="http://schemas.microsoft.com/office/powerpoint/2010/main" val="27526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 and Github - Andersen Lab Dry Guide">
            <a:extLst>
              <a:ext uri="{FF2B5EF4-FFF2-40B4-BE49-F238E27FC236}">
                <a16:creationId xmlns:a16="http://schemas.microsoft.com/office/drawing/2014/main" id="{58217C3C-7EE4-E828-105B-9F92BC09E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875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5A0405-375D-01A5-52E0-DA057F0AD2C2}"/>
              </a:ext>
            </a:extLst>
          </p:cNvPr>
          <p:cNvSpPr/>
          <p:nvPr/>
        </p:nvSpPr>
        <p:spPr>
          <a:xfrm>
            <a:off x="3061447" y="2415"/>
            <a:ext cx="40430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GB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vs GitHub</a:t>
            </a:r>
          </a:p>
        </p:txBody>
      </p:sp>
    </p:spTree>
    <p:extLst>
      <p:ext uri="{BB962C8B-B14F-4D97-AF65-F5344CB8AC3E}">
        <p14:creationId xmlns:p14="http://schemas.microsoft.com/office/powerpoint/2010/main" val="340450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FCD260-6F84-11E1-74DD-684F5430718B}"/>
              </a:ext>
            </a:extLst>
          </p:cNvPr>
          <p:cNvSpPr txBox="1"/>
          <p:nvPr/>
        </p:nvSpPr>
        <p:spPr>
          <a:xfrm>
            <a:off x="242047" y="16665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clone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E7BBC-CCFE-8D0C-B9AF-E61E1E89BF84}"/>
              </a:ext>
            </a:extLst>
          </p:cNvPr>
          <p:cNvSpPr/>
          <p:nvPr/>
        </p:nvSpPr>
        <p:spPr>
          <a:xfrm>
            <a:off x="3061447" y="2415"/>
            <a:ext cx="53564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GB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store files on GitHub</a:t>
            </a:r>
            <a:endParaRPr lang="en-GB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58F64-CB82-52F2-4CCB-48CCC053372F}"/>
              </a:ext>
            </a:extLst>
          </p:cNvPr>
          <p:cNvSpPr txBox="1"/>
          <p:nvPr/>
        </p:nvSpPr>
        <p:spPr>
          <a:xfrm>
            <a:off x="340658" y="21282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$</a:t>
            </a:r>
            <a:r>
              <a:rPr lang="en-IN" dirty="0" err="1"/>
              <a:t>sudo</a:t>
            </a:r>
            <a:r>
              <a:rPr lang="en-IN" dirty="0"/>
              <a:t> apt-get update 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sudo</a:t>
            </a:r>
            <a:r>
              <a:rPr lang="en-IN" dirty="0"/>
              <a:t> apt-get install git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601C1-03D5-F45B-A820-582D5AC9CF54}"/>
              </a:ext>
            </a:extLst>
          </p:cNvPr>
          <p:cNvSpPr txBox="1"/>
          <p:nvPr/>
        </p:nvSpPr>
        <p:spPr>
          <a:xfrm>
            <a:off x="242047" y="2926994"/>
            <a:ext cx="103542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clone 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2"/>
              </a:rPr>
              <a:t>https://github.com/amitganvir23/project-xyz.git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 project-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xyz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status</a:t>
            </a:r>
            <a:b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add file1.txt (git add .) (git add -–all )</a:t>
            </a:r>
            <a:b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status</a:t>
            </a:r>
            <a:b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branch</a:t>
            </a:r>
            <a:b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commit -am "my first commit for testing"</a:t>
            </a:r>
            <a:b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push origin master</a:t>
            </a:r>
          </a:p>
          <a:p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2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it, GitHub, &amp; Workflow Fundamentals - DEV Community 👩‍💻👨‍💻">
            <a:extLst>
              <a:ext uri="{FF2B5EF4-FFF2-40B4-BE49-F238E27FC236}">
                <a16:creationId xmlns:a16="http://schemas.microsoft.com/office/drawing/2014/main" id="{8719BE13-EF6E-7955-4202-3F87EDA9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58" y="905435"/>
            <a:ext cx="8381818" cy="59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64E1C3-A3C2-B4C0-B7DE-CBFA429E1E7B}"/>
              </a:ext>
            </a:extLst>
          </p:cNvPr>
          <p:cNvSpPr/>
          <p:nvPr/>
        </p:nvSpPr>
        <p:spPr>
          <a:xfrm>
            <a:off x="3397623" y="88331"/>
            <a:ext cx="40430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GB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191522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the Key Differences : GitLab vs GitHub vs bitbucket">
            <a:extLst>
              <a:ext uri="{FF2B5EF4-FFF2-40B4-BE49-F238E27FC236}">
                <a16:creationId xmlns:a16="http://schemas.microsoft.com/office/drawing/2014/main" id="{2F55F76C-B322-9FEE-38A3-F79A92FE6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718"/>
            <a:ext cx="12192000" cy="69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ransform a folder as git project synchronized on Github or Gitlab - Rtask">
            <a:extLst>
              <a:ext uri="{FF2B5EF4-FFF2-40B4-BE49-F238E27FC236}">
                <a16:creationId xmlns:a16="http://schemas.microsoft.com/office/drawing/2014/main" id="{DB0669CB-9055-DB29-759E-68E02B5D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itbucket vs GitHub: What's the Difference? - javatpoint">
            <a:extLst>
              <a:ext uri="{FF2B5EF4-FFF2-40B4-BE49-F238E27FC236}">
                <a16:creationId xmlns:a16="http://schemas.microsoft.com/office/drawing/2014/main" id="{B1F40920-CBC9-80EB-7679-D5DD9C092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7678" r="19552" b="5945"/>
          <a:stretch/>
        </p:blipFill>
        <p:spPr bwMode="auto">
          <a:xfrm>
            <a:off x="9832369" y="2869057"/>
            <a:ext cx="1571945" cy="12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0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itHub Commit Repository Merge, Github, angle, text png | PNGEgg">
            <a:extLst>
              <a:ext uri="{FF2B5EF4-FFF2-40B4-BE49-F238E27FC236}">
                <a16:creationId xmlns:a16="http://schemas.microsoft.com/office/drawing/2014/main" id="{0E2403B0-75A8-B242-B500-55858FCF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0"/>
            <a:ext cx="8867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3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nter / Holiday Images – Boulevard Installed Software Support">
            <a:extLst>
              <a:ext uri="{FF2B5EF4-FFF2-40B4-BE49-F238E27FC236}">
                <a16:creationId xmlns:a16="http://schemas.microsoft.com/office/drawing/2014/main" id="{6FA75F91-E8AC-05C7-BA1F-D2B3D8AFB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54000"/>
            <a:ext cx="1016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5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161</Words>
  <Application>Microsoft Macintosh PowerPoint</Application>
  <PresentationFormat>Widescreen</PresentationFormat>
  <Paragraphs>28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GANVIR, AMIT</dc:creator>
  <cp:lastModifiedBy>GANVIR, AMIT</cp:lastModifiedBy>
  <cp:revision>20</cp:revision>
  <dcterms:created xsi:type="dcterms:W3CDTF">2023-01-12T12:26:10Z</dcterms:created>
  <dcterms:modified xsi:type="dcterms:W3CDTF">2023-01-13T09:19:04Z</dcterms:modified>
</cp:coreProperties>
</file>