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66" r:id="rId6"/>
    <p:sldId id="268" r:id="rId7"/>
    <p:sldId id="267" r:id="rId8"/>
    <p:sldId id="260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24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042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Flipkart Mobile Sales Overview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15397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Flipkart, India's leading e-commerce platform, has become a hub for mobile device sales, offering customers a wide selection of smartphones from top brands. This presentation delves into the key insights and trends that shape Flipkart's mobile sales landscape.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7291585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Amit Ghosh</a:t>
            </a:r>
            <a:endParaRPr lang="en-US" sz="262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Brands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F87BC-BE0A-5B31-8914-168642719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865" y="2543175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83663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3 Brands Upon Customer Ratings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Brands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Apple Rating   =  4.6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 Pixel     = 4.55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IQOO                    = 4.4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Customers on Flipkart have provided valuable feedback, with high-rated brands like IQOO, Vivo, and Apple consistently receiving excellent reviews for their product quality, performance, and user experience.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analyzing the intersection of top brands and customer ratings, Flipkart can better understand consumer preferences and tailor its offerings to meet the evolving needs of its user base.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F177DE-1B56-17E1-9201-2953820F7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29" y="265420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8"/>
            <a:ext cx="4490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1) Vivo(S2) &amp; Samsung(SM-B310EZDDINS)   =  5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2) Vivo(Z1x)     = 4.75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3) Apple(</a:t>
            </a:r>
            <a:r>
              <a:rPr lang="en-US" sz="17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xs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</a:t>
            </a:r>
            <a:r>
              <a:rPr lang="en-US" sz="17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11 Pro max,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             </a:t>
            </a:r>
            <a:r>
              <a:rPr lang="en-US" sz="17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13, </a:t>
            </a:r>
            <a:r>
              <a:rPr lang="en-US" sz="17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pro),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Vivo(X60 Pro)                                      = 4.7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Customers on Flipkart have provided valuable feedback, with high-rated brands like  Vivo, and Apple consistently receiving excellent reviews for their product quality, performance, and user experience.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analyzing the intersection of top brands and customer ratings, Flipkart can better understand consumer preferences and tailor its offerings to meet the evolving needs of its user base.</a:t>
            </a: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83AC5-281C-289A-D526-954D667AFBBA}"/>
              </a:ext>
            </a:extLst>
          </p:cNvPr>
          <p:cNvSpPr txBox="1"/>
          <p:nvPr/>
        </p:nvSpPr>
        <p:spPr>
          <a:xfrm>
            <a:off x="301790" y="5773121"/>
            <a:ext cx="449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4) Apple(</a:t>
            </a:r>
            <a:r>
              <a:rPr lang="en-US" dirty="0" err="1">
                <a:solidFill>
                  <a:schemeClr val="bg2"/>
                </a:solidFill>
              </a:rPr>
              <a:t>iphone</a:t>
            </a:r>
            <a:r>
              <a:rPr lang="en-US" dirty="0">
                <a:solidFill>
                  <a:schemeClr val="bg2"/>
                </a:solidFill>
              </a:rPr>
              <a:t> 13pro max)  =  4.68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7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8"/>
            <a:ext cx="4490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865474-32E3-2301-4AFF-86470627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9" y="274104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82422"/>
            <a:ext cx="8087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2636401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671048"/>
            <a:ext cx="3177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 Discounts (14.56%)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POCO known for its value-focused offerings, frequently provides significant discounts on its popular smartphones.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2636401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704028"/>
            <a:ext cx="3484158" cy="314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 Discounts (12.9%)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Motorola leverages its strong market presence to offer attractive discounts and bundle deals, especially on its mid-range and flagship models.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105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0" eaLnBrk="1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380FF"/>
                </a:solidFill>
                <a:latin typeface="Sora"/>
                <a:ea typeface="Sora"/>
                <a:cs typeface="Sora"/>
              </a:rPr>
              <a:t>IQOO</a:t>
            </a: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 Discounts (9%)</a:t>
            </a:r>
            <a:endParaRPr lang="en-IN" sz="2400" dirty="0">
              <a:effectLst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IQOO rising star in the Indian smartphone market, often introduces limited-time offers and flash sales to drive sales and capture a larger market share.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10507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OPPO Discounts (14.56%)</a:t>
            </a:r>
            <a:endParaRPr lang="en-IN" sz="2400" dirty="0">
              <a:effectLst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Oppo, with its focus on camera-centric smartphones, consistently provides competitive pricing and bundle offers to entice customers on Flipkart.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668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5" name="Text 1"/>
          <p:cNvSpPr/>
          <p:nvPr/>
        </p:nvSpPr>
        <p:spPr>
          <a:xfrm>
            <a:off x="769144" y="661749"/>
            <a:ext cx="9434512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Pricing Trends: Expensive vs. Budget Brands</a:t>
            </a:r>
            <a:endParaRPr lang="en-US" sz="403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4" y="2251234"/>
            <a:ext cx="1025485" cy="183784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102287" y="2456259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Flagship Segment</a:t>
            </a:r>
            <a:endParaRPr lang="en-US" sz="2019" dirty="0"/>
          </a:p>
        </p:txBody>
      </p:sp>
      <p:sp>
        <p:nvSpPr>
          <p:cNvPr id="8" name="Text 3"/>
          <p:cNvSpPr/>
          <p:nvPr/>
        </p:nvSpPr>
        <p:spPr>
          <a:xfrm>
            <a:off x="2102287" y="2899648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Premium brands like Apple, Samsung, and Google  Pixel command higher prices for their flagship models, catering to customers seeking the latest cutting-edge technology and features.</a:t>
            </a:r>
            <a:endParaRPr lang="en-US" sz="161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44" y="4089083"/>
            <a:ext cx="1025485" cy="1640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02287" y="4294108"/>
            <a:ext cx="2701885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Mid-Range Segment</a:t>
            </a:r>
            <a:endParaRPr lang="en-US" sz="2019" dirty="0"/>
          </a:p>
        </p:txBody>
      </p:sp>
      <p:sp>
        <p:nvSpPr>
          <p:cNvPr id="11" name="Text 5"/>
          <p:cNvSpPr/>
          <p:nvPr/>
        </p:nvSpPr>
        <p:spPr>
          <a:xfrm>
            <a:off x="2102287" y="4737497"/>
            <a:ext cx="8101370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IQOO, POCO, and Lenovo have carved out a strong presence in the mid-range segment, offering a compelling balance of performance and affordability.</a:t>
            </a:r>
            <a:endParaRPr lang="en-US" sz="161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44" y="5729883"/>
            <a:ext cx="1025485" cy="183784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2287" y="59349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Budget Segment</a:t>
            </a:r>
            <a:endParaRPr lang="en-US" sz="2019" dirty="0"/>
          </a:p>
        </p:txBody>
      </p:sp>
      <p:sp>
        <p:nvSpPr>
          <p:cNvPr id="14" name="Text 7"/>
          <p:cNvSpPr/>
          <p:nvPr/>
        </p:nvSpPr>
        <p:spPr>
          <a:xfrm>
            <a:off x="2102287" y="6378297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</a:t>
            </a:r>
            <a:r>
              <a:rPr lang="en-US" sz="1615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Infinix</a:t>
            </a: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have found success in the budget-friendly segment, providing high-value smartphones that cater to cost-conscious customers.</a:t>
            </a:r>
            <a:endParaRPr lang="en-US" sz="161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DDD64-1E14-EFE8-695E-866D78C0D138}"/>
              </a:ext>
            </a:extLst>
          </p:cNvPr>
          <p:cNvSpPr txBox="1"/>
          <p:nvPr/>
        </p:nvSpPr>
        <p:spPr>
          <a:xfrm>
            <a:off x="10671858" y="765922"/>
            <a:ext cx="37270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High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Google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Nokia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Xiaomi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Vivo</a:t>
            </a: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Mid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IQOO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Realme</a:t>
            </a:r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GIONEE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Lenovo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</a:t>
            </a:r>
          </a:p>
          <a:p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Low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Infinix</a:t>
            </a: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</a:p>
          <a:p>
            <a:endParaRPr lang="en-US" dirty="0">
              <a:solidFill>
                <a:srgbClr val="B380FF"/>
              </a:solidFill>
              <a:latin typeface="Sora" pitchFamily="34" charset="0"/>
              <a:ea typeface="Sora" pitchFamily="34" charset="-12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94880"/>
            <a:ext cx="87424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260283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Top Brands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02637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 Ratings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Discounts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179725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Pricing Trends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3670697"/>
            <a:ext cx="10554414" cy="992505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2260283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Apple</a:t>
            </a:r>
          </a:p>
        </p:txBody>
      </p:sp>
      <p:sp>
        <p:nvSpPr>
          <p:cNvPr id="11" name="Text 8"/>
          <p:cNvSpPr/>
          <p:nvPr/>
        </p:nvSpPr>
        <p:spPr>
          <a:xfrm>
            <a:off x="4902637" y="3811548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Vivo, Samsung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3811548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POCO</a:t>
            </a:r>
          </a:p>
        </p:txBody>
      </p:sp>
      <p:sp>
        <p:nvSpPr>
          <p:cNvPr id="13" name="Text 10"/>
          <p:cNvSpPr/>
          <p:nvPr/>
        </p:nvSpPr>
        <p:spPr>
          <a:xfrm>
            <a:off x="10179725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Flagship, Mid-Range, Budget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491311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Flipkart's mobile sales landscape is characterized by a diverse array of top brands, customer preferences, and pricing strategies. By understanding these key insights, Flipkart can optimize its offerings, cater to evolving consumer needs, and maintain its position as a leading e-commerce platform for mobile device sales.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626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2</cp:revision>
  <dcterms:created xsi:type="dcterms:W3CDTF">2024-05-28T07:22:55Z</dcterms:created>
  <dcterms:modified xsi:type="dcterms:W3CDTF">2024-05-28T09:42:14Z</dcterms:modified>
</cp:coreProperties>
</file>