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370" y="-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9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33453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12594" y="1884556"/>
            <a:ext cx="4817327" cy="4237464"/>
          </a:xfrm>
          <a:prstGeom prst="rect">
            <a:avLst/>
          </a:prstGeom>
          <a:blipFill dpi="0" rotWithShape="1">
            <a:blip r:embed="rId5">
              <a:alphaModFix amt="37000"/>
            </a:blip>
            <a:srcRect/>
            <a:stretch>
              <a:fillRect/>
            </a:stretch>
          </a:blipFill>
          <a:ln>
            <a:noFill/>
          </a:ln>
        </p:spPr>
      </p:pic>
      <p:sp>
        <p:nvSpPr>
          <p:cNvPr id="6" name="Text 1"/>
          <p:cNvSpPr/>
          <p:nvPr/>
        </p:nvSpPr>
        <p:spPr>
          <a:xfrm>
            <a:off x="6350437" y="1522571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Madhav Ecommerce Store</a:t>
            </a:r>
            <a:endParaRPr lang="en-US" sz="6707" dirty="0"/>
          </a:p>
        </p:txBody>
      </p:sp>
      <p:sp>
        <p:nvSpPr>
          <p:cNvPr id="7" name="Text 2"/>
          <p:cNvSpPr/>
          <p:nvPr/>
        </p:nvSpPr>
        <p:spPr>
          <a:xfrm>
            <a:off x="6350437" y="4022169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Madhav Ecommerce Store is a thriving online retail business offering a diverse range of products, from clothing and electronics to furniture. With a focus on customer satisfaction and data-driven insights, the store has established itself as a leading player in the industry.</a:t>
            </a:r>
            <a:endParaRPr lang="en-US" sz="1944" dirty="0"/>
          </a:p>
        </p:txBody>
      </p:sp>
      <p:sp>
        <p:nvSpPr>
          <p:cNvPr id="8" name="Shape 3"/>
          <p:cNvSpPr/>
          <p:nvPr/>
        </p:nvSpPr>
        <p:spPr>
          <a:xfrm>
            <a:off x="6350437" y="6293525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4"/>
          <p:cNvSpPr/>
          <p:nvPr/>
        </p:nvSpPr>
        <p:spPr>
          <a:xfrm>
            <a:off x="6868716" y="6275070"/>
            <a:ext cx="2144554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By Amit Ghosh</a:t>
            </a:r>
            <a:endParaRPr lang="en-US" sz="24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1934766"/>
            <a:ext cx="5177671" cy="339729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1163241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Profitable Months</a:t>
            </a:r>
            <a:endParaRPr lang="en-US" sz="4860" dirty="0"/>
          </a:p>
        </p:txBody>
      </p:sp>
      <p:sp>
        <p:nvSpPr>
          <p:cNvPr id="7" name="Shape 2"/>
          <p:cNvSpPr/>
          <p:nvPr/>
        </p:nvSpPr>
        <p:spPr>
          <a:xfrm>
            <a:off x="6705481" y="2305050"/>
            <a:ext cx="30480" cy="4761309"/>
          </a:xfrm>
          <a:prstGeom prst="roundRect">
            <a:avLst>
              <a:gd name="adj" fmla="val 340200"/>
            </a:avLst>
          </a:prstGeom>
          <a:solidFill>
            <a:srgbClr val="BDB8DF"/>
          </a:solidFill>
          <a:ln/>
        </p:spPr>
      </p:sp>
      <p:sp>
        <p:nvSpPr>
          <p:cNvPr id="8" name="Shape 3"/>
          <p:cNvSpPr/>
          <p:nvPr/>
        </p:nvSpPr>
        <p:spPr>
          <a:xfrm>
            <a:off x="6967954" y="2845118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BDB8DF"/>
          </a:solidFill>
          <a:ln/>
        </p:spPr>
      </p:sp>
      <p:sp>
        <p:nvSpPr>
          <p:cNvPr id="9" name="Shape 4"/>
          <p:cNvSpPr/>
          <p:nvPr/>
        </p:nvSpPr>
        <p:spPr>
          <a:xfrm>
            <a:off x="6443008" y="258270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15240">
            <a:solidFill>
              <a:srgbClr val="BDB8DF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6648510" y="2675215"/>
            <a:ext cx="14442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2916" dirty="0"/>
          </a:p>
        </p:txBody>
      </p:sp>
      <p:sp>
        <p:nvSpPr>
          <p:cNvPr id="11" name="Text 6"/>
          <p:cNvSpPr/>
          <p:nvPr/>
        </p:nvSpPr>
        <p:spPr>
          <a:xfrm>
            <a:off x="8078510" y="255186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January 2018</a:t>
            </a:r>
            <a:endParaRPr lang="en-US" sz="2430" dirty="0"/>
          </a:p>
        </p:txBody>
      </p:sp>
      <p:sp>
        <p:nvSpPr>
          <p:cNvPr id="12" name="Text 7"/>
          <p:cNvSpPr/>
          <p:nvPr/>
        </p:nvSpPr>
        <p:spPr>
          <a:xfrm>
            <a:off x="8078510" y="3085743"/>
            <a:ext cx="56878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Profit: ₹11.86k</a:t>
            </a:r>
            <a:endParaRPr lang="en-US" sz="1944" dirty="0"/>
          </a:p>
        </p:txBody>
      </p:sp>
      <p:sp>
        <p:nvSpPr>
          <p:cNvPr id="13" name="Shape 8"/>
          <p:cNvSpPr/>
          <p:nvPr/>
        </p:nvSpPr>
        <p:spPr>
          <a:xfrm>
            <a:off x="6967954" y="4514493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BDB8DF"/>
          </a:solidFill>
          <a:ln/>
        </p:spPr>
      </p:sp>
      <p:sp>
        <p:nvSpPr>
          <p:cNvPr id="14" name="Shape 9"/>
          <p:cNvSpPr/>
          <p:nvPr/>
        </p:nvSpPr>
        <p:spPr>
          <a:xfrm>
            <a:off x="6443008" y="425207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15240">
            <a:solidFill>
              <a:srgbClr val="BDB8DF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6613981" y="4344591"/>
            <a:ext cx="21336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2916" dirty="0"/>
          </a:p>
        </p:txBody>
      </p:sp>
      <p:sp>
        <p:nvSpPr>
          <p:cNvPr id="16" name="Text 11"/>
          <p:cNvSpPr/>
          <p:nvPr/>
        </p:nvSpPr>
        <p:spPr>
          <a:xfrm>
            <a:off x="8078510" y="422124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November 2018</a:t>
            </a:r>
            <a:endParaRPr lang="en-US" sz="2430" dirty="0"/>
          </a:p>
        </p:txBody>
      </p:sp>
      <p:sp>
        <p:nvSpPr>
          <p:cNvPr id="17" name="Text 12"/>
          <p:cNvSpPr/>
          <p:nvPr/>
        </p:nvSpPr>
        <p:spPr>
          <a:xfrm>
            <a:off x="8078510" y="4755118"/>
            <a:ext cx="56878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Profit: ₹11.048k</a:t>
            </a:r>
            <a:endParaRPr lang="en-US" sz="1944" dirty="0"/>
          </a:p>
        </p:txBody>
      </p:sp>
      <p:sp>
        <p:nvSpPr>
          <p:cNvPr id="18" name="Shape 13"/>
          <p:cNvSpPr/>
          <p:nvPr/>
        </p:nvSpPr>
        <p:spPr>
          <a:xfrm>
            <a:off x="6967954" y="6183868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BDB8DF"/>
          </a:solidFill>
          <a:ln/>
        </p:spPr>
      </p:sp>
      <p:sp>
        <p:nvSpPr>
          <p:cNvPr id="19" name="Shape 14"/>
          <p:cNvSpPr/>
          <p:nvPr/>
        </p:nvSpPr>
        <p:spPr>
          <a:xfrm>
            <a:off x="6443008" y="592145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15240">
            <a:solidFill>
              <a:srgbClr val="BDB8DF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6615291" y="6013966"/>
            <a:ext cx="21074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2916" dirty="0"/>
          </a:p>
        </p:txBody>
      </p:sp>
      <p:sp>
        <p:nvSpPr>
          <p:cNvPr id="21" name="Text 16"/>
          <p:cNvSpPr/>
          <p:nvPr/>
        </p:nvSpPr>
        <p:spPr>
          <a:xfrm>
            <a:off x="8078510" y="589061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March 2019</a:t>
            </a:r>
            <a:endParaRPr lang="en-US" sz="2430" dirty="0"/>
          </a:p>
        </p:txBody>
      </p:sp>
      <p:sp>
        <p:nvSpPr>
          <p:cNvPr id="22" name="Text 17"/>
          <p:cNvSpPr/>
          <p:nvPr/>
        </p:nvSpPr>
        <p:spPr>
          <a:xfrm>
            <a:off x="8078510" y="6424493"/>
            <a:ext cx="56878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Profit: ₹10.434k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905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864037" y="1561172"/>
            <a:ext cx="6172200" cy="8920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Top 3 Sub-categories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2542479"/>
            <a:ext cx="3086100" cy="518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Bookcases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3061083"/>
            <a:ext cx="3898821" cy="543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Profit: ₹11.024k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864037" y="3802567"/>
            <a:ext cx="3086100" cy="543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Printers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864038" y="4345612"/>
            <a:ext cx="3086100" cy="543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Profit: ₹11.648k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864038" y="5087096"/>
            <a:ext cx="3086100" cy="543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Saree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864039" y="5630141"/>
            <a:ext cx="3086100" cy="7260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Profit: ₹9.358k</a:t>
            </a:r>
            <a:endParaRPr lang="en-US" sz="1944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DFA341-53CD-CE80-537C-A5DFA6E3DEA7}"/>
              </a:ext>
            </a:extLst>
          </p:cNvPr>
          <p:cNvSpPr/>
          <p:nvPr/>
        </p:nvSpPr>
        <p:spPr>
          <a:xfrm>
            <a:off x="7114478" y="1873405"/>
            <a:ext cx="7181385" cy="4259766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80511" y="2883485"/>
            <a:ext cx="4925258" cy="246262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71855" y="642104"/>
            <a:ext cx="5611058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Top Customers</a:t>
            </a:r>
            <a:endParaRPr lang="en-US" sz="4418" dirty="0"/>
          </a:p>
        </p:txBody>
      </p:sp>
      <p:sp>
        <p:nvSpPr>
          <p:cNvPr id="7" name="Shape 2"/>
          <p:cNvSpPr/>
          <p:nvPr/>
        </p:nvSpPr>
        <p:spPr>
          <a:xfrm>
            <a:off x="6271855" y="1680091"/>
            <a:ext cx="7573089" cy="1308497"/>
          </a:xfrm>
          <a:prstGeom prst="roundRect">
            <a:avLst>
              <a:gd name="adj" fmla="val 720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503908" y="1912144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Madhab</a:t>
            </a:r>
            <a:endParaRPr lang="en-US" sz="2209" dirty="0"/>
          </a:p>
        </p:txBody>
      </p:sp>
      <p:sp>
        <p:nvSpPr>
          <p:cNvPr id="9" name="Text 4"/>
          <p:cNvSpPr/>
          <p:nvPr/>
        </p:nvSpPr>
        <p:spPr>
          <a:xfrm>
            <a:off x="6503908" y="2397442"/>
            <a:ext cx="7108984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8"/>
              </a:lnSpc>
              <a:buNone/>
            </a:pPr>
            <a:r>
              <a:rPr lang="en-US" sz="1767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Amount: ₹8,632</a:t>
            </a:r>
            <a:endParaRPr lang="en-US" sz="1767" dirty="0"/>
          </a:p>
        </p:txBody>
      </p:sp>
      <p:sp>
        <p:nvSpPr>
          <p:cNvPr id="10" name="Shape 5"/>
          <p:cNvSpPr/>
          <p:nvPr/>
        </p:nvSpPr>
        <p:spPr>
          <a:xfrm>
            <a:off x="6271855" y="3213021"/>
            <a:ext cx="7573089" cy="1308497"/>
          </a:xfrm>
          <a:prstGeom prst="roundRect">
            <a:avLst>
              <a:gd name="adj" fmla="val 720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6503908" y="3445073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Harivansh</a:t>
            </a:r>
            <a:endParaRPr lang="en-US" sz="2209" dirty="0"/>
          </a:p>
        </p:txBody>
      </p:sp>
      <p:sp>
        <p:nvSpPr>
          <p:cNvPr id="12" name="Text 7"/>
          <p:cNvSpPr/>
          <p:nvPr/>
        </p:nvSpPr>
        <p:spPr>
          <a:xfrm>
            <a:off x="6503908" y="3930372"/>
            <a:ext cx="7108984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8"/>
              </a:lnSpc>
              <a:buNone/>
            </a:pPr>
            <a:r>
              <a:rPr lang="en-US" sz="1767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Amount: ₹7,434</a:t>
            </a:r>
            <a:endParaRPr lang="en-US" sz="1767" dirty="0"/>
          </a:p>
        </p:txBody>
      </p:sp>
      <p:sp>
        <p:nvSpPr>
          <p:cNvPr id="13" name="Shape 8"/>
          <p:cNvSpPr/>
          <p:nvPr/>
        </p:nvSpPr>
        <p:spPr>
          <a:xfrm>
            <a:off x="6271855" y="4745950"/>
            <a:ext cx="7573089" cy="1308497"/>
          </a:xfrm>
          <a:prstGeom prst="roundRect">
            <a:avLst>
              <a:gd name="adj" fmla="val 720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6503908" y="4978003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Madan Mohan</a:t>
            </a:r>
            <a:endParaRPr lang="en-US" sz="2209" dirty="0"/>
          </a:p>
        </p:txBody>
      </p:sp>
      <p:sp>
        <p:nvSpPr>
          <p:cNvPr id="15" name="Text 10"/>
          <p:cNvSpPr/>
          <p:nvPr/>
        </p:nvSpPr>
        <p:spPr>
          <a:xfrm>
            <a:off x="6503908" y="5463302"/>
            <a:ext cx="7108984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8"/>
              </a:lnSpc>
              <a:buNone/>
            </a:pPr>
            <a:r>
              <a:rPr lang="en-US" sz="1767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Amount: ₹7,082</a:t>
            </a:r>
            <a:endParaRPr lang="en-US" sz="1767" dirty="0"/>
          </a:p>
        </p:txBody>
      </p:sp>
      <p:sp>
        <p:nvSpPr>
          <p:cNvPr id="16" name="Shape 11"/>
          <p:cNvSpPr/>
          <p:nvPr/>
        </p:nvSpPr>
        <p:spPr>
          <a:xfrm>
            <a:off x="6271855" y="6278880"/>
            <a:ext cx="7573089" cy="1308497"/>
          </a:xfrm>
          <a:prstGeom prst="roundRect">
            <a:avLst>
              <a:gd name="adj" fmla="val 720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6503908" y="6510933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Shiva</a:t>
            </a:r>
            <a:endParaRPr lang="en-US" sz="2209" dirty="0"/>
          </a:p>
        </p:txBody>
      </p:sp>
      <p:sp>
        <p:nvSpPr>
          <p:cNvPr id="18" name="Text 13"/>
          <p:cNvSpPr/>
          <p:nvPr/>
        </p:nvSpPr>
        <p:spPr>
          <a:xfrm>
            <a:off x="6503908" y="6996232"/>
            <a:ext cx="7108984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8"/>
              </a:lnSpc>
              <a:buNone/>
            </a:pPr>
            <a:r>
              <a:rPr lang="en-US" sz="1767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Amount: ₹6,339</a:t>
            </a:r>
            <a:endParaRPr lang="en-US" sz="176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883920"/>
            <a:ext cx="6172200" cy="9151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Top States by Spend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1799035"/>
            <a:ext cx="3086100" cy="5682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Maharashtra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2296161"/>
            <a:ext cx="3898821" cy="5682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Amount: ₹70.24k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864037" y="2864407"/>
            <a:ext cx="3086100" cy="5484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Madhya Pradesh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864038" y="3361533"/>
            <a:ext cx="3086100" cy="5484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Amount: ₹53.847k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864037" y="3909934"/>
            <a:ext cx="3086101" cy="4971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Uttar Pradesh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864039" y="4407059"/>
            <a:ext cx="3086100" cy="4971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Amount: ₹29.345k</a:t>
            </a:r>
            <a:endParaRPr lang="en-US" sz="1944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1F668B-7E72-78EF-9E6F-423ADB088556}"/>
              </a:ext>
            </a:extLst>
          </p:cNvPr>
          <p:cNvSpPr/>
          <p:nvPr/>
        </p:nvSpPr>
        <p:spPr>
          <a:xfrm>
            <a:off x="7244080" y="1799035"/>
            <a:ext cx="7172960" cy="386008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452729" y="2897565"/>
            <a:ext cx="4868942" cy="243447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1101447"/>
            <a:ext cx="74159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Total Quantity by Category</a:t>
            </a:r>
            <a:endParaRPr lang="en-US" sz="4860" dirty="0"/>
          </a:p>
        </p:txBody>
      </p:sp>
      <p:sp>
        <p:nvSpPr>
          <p:cNvPr id="7" name="Shape 2"/>
          <p:cNvSpPr/>
          <p:nvPr/>
        </p:nvSpPr>
        <p:spPr>
          <a:xfrm>
            <a:off x="864037" y="329243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15240">
            <a:solidFill>
              <a:srgbClr val="BDB8DF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1069538" y="3384947"/>
            <a:ext cx="14442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4"/>
          <p:cNvSpPr/>
          <p:nvPr/>
        </p:nvSpPr>
        <p:spPr>
          <a:xfrm>
            <a:off x="1666280" y="329243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Clothing</a:t>
            </a:r>
            <a:endParaRPr lang="en-US" sz="2430" dirty="0"/>
          </a:p>
        </p:txBody>
      </p:sp>
      <p:sp>
        <p:nvSpPr>
          <p:cNvPr id="10" name="Text 5"/>
          <p:cNvSpPr/>
          <p:nvPr/>
        </p:nvSpPr>
        <p:spPr>
          <a:xfrm>
            <a:off x="1666280" y="3826312"/>
            <a:ext cx="66136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Quantity: 2,263 (65.3%)</a:t>
            </a:r>
            <a:endParaRPr lang="en-US" sz="1944" dirty="0"/>
          </a:p>
        </p:txBody>
      </p:sp>
      <p:sp>
        <p:nvSpPr>
          <p:cNvPr id="11" name="Shape 6"/>
          <p:cNvSpPr/>
          <p:nvPr/>
        </p:nvSpPr>
        <p:spPr>
          <a:xfrm>
            <a:off x="864037" y="474583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15240">
            <a:solidFill>
              <a:srgbClr val="BDB8DF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1035010" y="4838343"/>
            <a:ext cx="21336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2916" dirty="0"/>
          </a:p>
        </p:txBody>
      </p:sp>
      <p:sp>
        <p:nvSpPr>
          <p:cNvPr id="13" name="Text 8"/>
          <p:cNvSpPr/>
          <p:nvPr/>
        </p:nvSpPr>
        <p:spPr>
          <a:xfrm>
            <a:off x="1666280" y="474583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Electronics</a:t>
            </a:r>
            <a:endParaRPr lang="en-US" sz="2430" dirty="0"/>
          </a:p>
        </p:txBody>
      </p:sp>
      <p:sp>
        <p:nvSpPr>
          <p:cNvPr id="14" name="Text 9"/>
          <p:cNvSpPr/>
          <p:nvPr/>
        </p:nvSpPr>
        <p:spPr>
          <a:xfrm>
            <a:off x="1666280" y="5279708"/>
            <a:ext cx="66136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Quantity: 678 (19.6%)</a:t>
            </a:r>
            <a:endParaRPr lang="en-US" sz="1944" dirty="0"/>
          </a:p>
        </p:txBody>
      </p:sp>
      <p:sp>
        <p:nvSpPr>
          <p:cNvPr id="15" name="Shape 10"/>
          <p:cNvSpPr/>
          <p:nvPr/>
        </p:nvSpPr>
        <p:spPr>
          <a:xfrm>
            <a:off x="864037" y="619922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15240">
            <a:solidFill>
              <a:srgbClr val="BDB8DF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1036320" y="6291739"/>
            <a:ext cx="21074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2916" dirty="0"/>
          </a:p>
        </p:txBody>
      </p:sp>
      <p:sp>
        <p:nvSpPr>
          <p:cNvPr id="17" name="Text 12"/>
          <p:cNvSpPr/>
          <p:nvPr/>
        </p:nvSpPr>
        <p:spPr>
          <a:xfrm>
            <a:off x="1666280" y="619922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Furniture</a:t>
            </a:r>
            <a:endParaRPr lang="en-US" sz="2430" dirty="0"/>
          </a:p>
        </p:txBody>
      </p:sp>
      <p:sp>
        <p:nvSpPr>
          <p:cNvPr id="18" name="Text 13"/>
          <p:cNvSpPr/>
          <p:nvPr/>
        </p:nvSpPr>
        <p:spPr>
          <a:xfrm>
            <a:off x="1666280" y="6733103"/>
            <a:ext cx="66136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Quantity: 527 (15.2%)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50627" y="2868453"/>
            <a:ext cx="4985147" cy="249257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88035" y="866180"/>
            <a:ext cx="7419380" cy="626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33"/>
              </a:lnSpc>
              <a:buNone/>
            </a:pPr>
            <a:r>
              <a:rPr lang="en-US" sz="3946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Top Sub-categories by Quantity</a:t>
            </a:r>
            <a:endParaRPr lang="en-US" sz="3946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8035" y="1793319"/>
            <a:ext cx="501134" cy="501134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6188035" y="2494836"/>
            <a:ext cx="2505908" cy="313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7"/>
              </a:lnSpc>
              <a:buNone/>
            </a:pPr>
            <a:r>
              <a:rPr lang="en-US" sz="1973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Handkerchief</a:t>
            </a:r>
            <a:endParaRPr lang="en-US" sz="1973" dirty="0"/>
          </a:p>
        </p:txBody>
      </p:sp>
      <p:sp>
        <p:nvSpPr>
          <p:cNvPr id="9" name="Text 3"/>
          <p:cNvSpPr/>
          <p:nvPr/>
        </p:nvSpPr>
        <p:spPr>
          <a:xfrm>
            <a:off x="6188035" y="2928342"/>
            <a:ext cx="7740729" cy="3207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6"/>
              </a:lnSpc>
              <a:buNone/>
            </a:pPr>
            <a:r>
              <a:rPr lang="en-US" sz="1579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Quantity: 554 (16%)</a:t>
            </a:r>
            <a:endParaRPr lang="en-US" sz="1579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8035" y="3850481"/>
            <a:ext cx="501134" cy="501134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188035" y="4551998"/>
            <a:ext cx="2505908" cy="313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7"/>
              </a:lnSpc>
              <a:buNone/>
            </a:pPr>
            <a:r>
              <a:rPr lang="en-US" sz="1973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Stole</a:t>
            </a:r>
            <a:endParaRPr lang="en-US" sz="1973" dirty="0"/>
          </a:p>
        </p:txBody>
      </p:sp>
      <p:sp>
        <p:nvSpPr>
          <p:cNvPr id="12" name="Text 5"/>
          <p:cNvSpPr/>
          <p:nvPr/>
        </p:nvSpPr>
        <p:spPr>
          <a:xfrm>
            <a:off x="6188035" y="4985504"/>
            <a:ext cx="7740729" cy="3207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6"/>
              </a:lnSpc>
              <a:buNone/>
            </a:pPr>
            <a:r>
              <a:rPr lang="en-US" sz="1579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Quantity: 466 (13.4%)</a:t>
            </a:r>
            <a:endParaRPr lang="en-US" sz="1579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8035" y="5907643"/>
            <a:ext cx="501134" cy="501134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188035" y="6609159"/>
            <a:ext cx="2505908" cy="313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7"/>
              </a:lnSpc>
              <a:buNone/>
            </a:pPr>
            <a:r>
              <a:rPr lang="en-US" sz="1973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Saree</a:t>
            </a:r>
            <a:endParaRPr lang="en-US" sz="1973" dirty="0"/>
          </a:p>
        </p:txBody>
      </p:sp>
      <p:sp>
        <p:nvSpPr>
          <p:cNvPr id="15" name="Text 7"/>
          <p:cNvSpPr/>
          <p:nvPr/>
        </p:nvSpPr>
        <p:spPr>
          <a:xfrm>
            <a:off x="6188035" y="7042666"/>
            <a:ext cx="7740729" cy="3207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6"/>
              </a:lnSpc>
              <a:buNone/>
            </a:pPr>
            <a:r>
              <a:rPr lang="en-US" sz="1579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Quantity: 425 (12.3%)</a:t>
            </a:r>
            <a:endParaRPr lang="en-US" sz="157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216</Words>
  <Application>Microsoft Office PowerPoint</Application>
  <PresentationFormat>Custom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Arimo</vt:lpstr>
      <vt:lpstr>Outfit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Amit Ghosh</cp:lastModifiedBy>
  <cp:revision>2</cp:revision>
  <dcterms:created xsi:type="dcterms:W3CDTF">2024-08-13T12:33:58Z</dcterms:created>
  <dcterms:modified xsi:type="dcterms:W3CDTF">2024-08-13T13:40:01Z</dcterms:modified>
</cp:coreProperties>
</file>