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49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11-03-2020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>
                <a:latin typeface="Arial Narrow" pitchFamily="34" charset="0"/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>
                <a:latin typeface="Algerian" pitchFamily="82" charset="0"/>
              </a:rPr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56" y="1828799"/>
            <a:ext cx="4977789" cy="2423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Cost determine by vendor cost.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Based on work instruction tools.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424160" y="5987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576560" y="61397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728960" y="62921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881360" y="64445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6167562" y="5197501"/>
            <a:ext cx="247550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1186160" y="6749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5070282" y="5193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1033760" y="65969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67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00" y="5589767"/>
            <a:ext cx="7952357" cy="810304"/>
          </a:xfrm>
        </p:spPr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7481" y="2337683"/>
            <a:ext cx="7578627" cy="1039789"/>
          </a:xfrm>
        </p:spPr>
        <p:txBody>
          <a:bodyPr/>
          <a:lstStyle/>
          <a:p>
            <a:pPr algn="l"/>
            <a:r>
              <a:rPr lang="en-IN" sz="32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Fix  the  cause,  not  the  symptom</a:t>
            </a:r>
            <a:endParaRPr lang="en-IN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9" y="1463038"/>
            <a:ext cx="10554574" cy="42828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Internet of Things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Heart </a:t>
            </a:r>
            <a:r>
              <a:rPr lang="en-US" dirty="0"/>
              <a:t>Rate Monitor System using Arduino and </a:t>
            </a:r>
            <a:r>
              <a:rPr lang="en-US" dirty="0" err="1" smtClean="0"/>
              <a:t>Nodemcu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Heartbeat Sensor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18" y="143139"/>
            <a:ext cx="2645465" cy="16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0449155-7B3B-46FA-AFC8-8309763C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1" y="3429000"/>
            <a:ext cx="1617626" cy="181848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51493A-1049-4BCB-9663-DE7D4A2C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4" y="3429000"/>
            <a:ext cx="1769728" cy="1769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47DC0EA-10DF-4C5A-8A50-BEE3ACA1B4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8" y="3677499"/>
            <a:ext cx="4113321" cy="1086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66C794-B76C-4C7E-A08A-4C469039A621}"/>
              </a:ext>
            </a:extLst>
          </p:cNvPr>
          <p:cNvSpPr txBox="1"/>
          <p:nvPr/>
        </p:nvSpPr>
        <p:spPr>
          <a:xfrm>
            <a:off x="-8878" y="569058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			C++					   </a:t>
            </a:r>
            <a:r>
              <a:rPr lang="en-IN" sz="3200" b="1" dirty="0" err="1"/>
              <a:t>Ardunio</a:t>
            </a:r>
            <a:r>
              <a:rPr lang="en-IN" sz="3200" b="1" dirty="0"/>
              <a:t> IDE					 	  IFTTT</a:t>
            </a:r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 Arduino Uno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Heart beat sensor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Bread Board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650237-042C-4D65-9F25-813CEE4F98D6}"/>
              </a:ext>
            </a:extLst>
          </p:cNvPr>
          <p:cNvSpPr txBox="1"/>
          <p:nvPr/>
        </p:nvSpPr>
        <p:spPr>
          <a:xfrm>
            <a:off x="6095999" y="2250690"/>
            <a:ext cx="5356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	4. Jumper Wire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5. 16x2 LCD Display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6. </a:t>
            </a:r>
            <a:r>
              <a:rPr lang="en-US" dirty="0" err="1"/>
              <a:t>Nodemcu</a:t>
            </a:r>
            <a:r>
              <a:rPr lang="en-US" dirty="0"/>
              <a:t> ESP8266	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613BD83-B6A7-401A-8526-19B5DBD4B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12" y="3028396"/>
            <a:ext cx="801208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662B44C-6A46-4B39-A803-029A17AC9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00" y="4233649"/>
            <a:ext cx="801208" cy="801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B2DD31-0FA6-4BE5-9581-40AAF8BD4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9" y="5486596"/>
            <a:ext cx="801209" cy="801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33BAF52-C796-4C71-BE4E-49B54BE13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2916822"/>
            <a:ext cx="797181" cy="82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B169CC5-0A6A-4C71-8594-95D0549B6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4237675"/>
            <a:ext cx="797181" cy="79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855567D-0E06-430B-97B7-4B8F5DE08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5344545"/>
            <a:ext cx="797182" cy="8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92" y="4540458"/>
            <a:ext cx="2998221" cy="20051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089B21F-9E1E-4CA7-8FEC-D0D19E33EBCD}"/>
              </a:ext>
            </a:extLst>
          </p:cNvPr>
          <p:cNvSpPr txBox="1">
            <a:spLocks/>
          </p:cNvSpPr>
          <p:nvPr/>
        </p:nvSpPr>
        <p:spPr>
          <a:xfrm>
            <a:off x="1270253" y="2776992"/>
            <a:ext cx="7595449" cy="1938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IN" sz="9600" b="1" dirty="0" smtClean="0">
                <a:ln w="50800"/>
              </a:rPr>
              <a:t>No one can stay with heart patients all the time.</a:t>
            </a:r>
          </a:p>
          <a:p>
            <a:pPr>
              <a:lnSpc>
                <a:spcPct val="170000"/>
              </a:lnSpc>
            </a:pPr>
            <a:r>
              <a:rPr lang="en-IN" sz="9600" b="1" dirty="0"/>
              <a:t>Heart patients may not receive timely treatment at times of emergency</a:t>
            </a:r>
            <a:r>
              <a:rPr lang="en-IN" sz="9600" dirty="0"/>
              <a:t>. </a:t>
            </a:r>
          </a:p>
          <a:p>
            <a:pPr>
              <a:lnSpc>
                <a:spcPct val="170000"/>
              </a:lnSpc>
            </a:pPr>
            <a:endParaRPr lang="en-IN" sz="3200" b="1" dirty="0" smtClean="0">
              <a:ln w="50800"/>
            </a:endParaRPr>
          </a:p>
          <a:p>
            <a:pPr marL="0" indent="0">
              <a:lnSpc>
                <a:spcPct val="170000"/>
              </a:lnSpc>
              <a:buFont typeface="Wingdings 2" charset="2"/>
              <a:buNone/>
            </a:pP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endParaRPr lang="en-IN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IN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More than 2 million people are at high risk of having heart attack.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 would be helpful if there is a way for these people to monitor their heart.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We made a product that will notify the patient’s family members or authorities, who will take action.</a:t>
            </a:r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8" y="1796995"/>
            <a:ext cx="8714902" cy="294862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Better and accurate device of measuring heart beat at any time.</a:t>
            </a:r>
          </a:p>
          <a:p>
            <a:pPr marL="0" indent="0">
              <a:buNone/>
            </a:pPr>
            <a:r>
              <a:rPr lang="en-IN" sz="2000" dirty="0" smtClean="0"/>
              <a:t>	- At homes</a:t>
            </a:r>
          </a:p>
          <a:p>
            <a:pPr marL="0" indent="0">
              <a:buNone/>
            </a:pPr>
            <a:r>
              <a:rPr lang="en-IN" sz="2000" dirty="0" smtClean="0"/>
              <a:t>	- Hospitals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33" y="1900361"/>
            <a:ext cx="8237823" cy="2751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Our device  low cost, quick and effective solution for the heart patients in emergency situations.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11" y="4110162"/>
            <a:ext cx="2272996" cy="227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367</TotalTime>
  <Words>188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HACKATHON</vt:lpstr>
      <vt:lpstr>INTRODUCTION</vt:lpstr>
      <vt:lpstr>ABOUT THE PROJECT</vt:lpstr>
      <vt:lpstr>LANGUAGE AND SOFTWARES USED</vt:lpstr>
      <vt:lpstr>HARDWARE USED</vt:lpstr>
      <vt:lpstr>Problem</vt:lpstr>
      <vt:lpstr>Solution</vt:lpstr>
      <vt:lpstr>Applications</vt:lpstr>
      <vt:lpstr>CONCLUSION</vt:lpstr>
      <vt:lpstr>COST</vt:lpstr>
      <vt:lpstr>THANK YOU VERY MUCH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AMIT YADAV</cp:lastModifiedBy>
  <cp:revision>42</cp:revision>
  <dcterms:created xsi:type="dcterms:W3CDTF">2019-10-14T08:49:04Z</dcterms:created>
  <dcterms:modified xsi:type="dcterms:W3CDTF">2020-03-10T21:22:17Z</dcterms:modified>
</cp:coreProperties>
</file>