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7"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el" initials="AG" lastIdx="1" clrIdx="0">
    <p:extLst>
      <p:ext uri="{19B8F6BF-5375-455C-9EA6-DF929625EA0E}">
        <p15:presenceInfo xmlns:p15="http://schemas.microsoft.com/office/powerpoint/2012/main" userId="8d9f22359d85a6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DA6E52-8926-439A-8854-87AC4F1F956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4C90D54-3BE4-4B28-9652-0F06DE317DE6}">
      <dgm:prSet/>
      <dgm:spPr/>
      <dgm:t>
        <a:bodyPr/>
        <a:lstStyle/>
        <a:p>
          <a:r>
            <a:rPr lang="en-IN"/>
            <a:t>Plan</a:t>
          </a:r>
        </a:p>
      </dgm:t>
    </dgm:pt>
    <dgm:pt modelId="{61D8B563-160F-44B4-A368-EF8F2673F64B}" type="parTrans" cxnId="{9CB7D366-207A-4539-811C-CCEF974343F6}">
      <dgm:prSet/>
      <dgm:spPr/>
      <dgm:t>
        <a:bodyPr/>
        <a:lstStyle/>
        <a:p>
          <a:endParaRPr lang="en-IN"/>
        </a:p>
      </dgm:t>
    </dgm:pt>
    <dgm:pt modelId="{F81DBE70-AD0F-4148-8B0F-DBDA5019BA43}" type="sibTrans" cxnId="{9CB7D366-207A-4539-811C-CCEF974343F6}">
      <dgm:prSet/>
      <dgm:spPr/>
      <dgm:t>
        <a:bodyPr/>
        <a:lstStyle/>
        <a:p>
          <a:endParaRPr lang="en-IN"/>
        </a:p>
      </dgm:t>
    </dgm:pt>
    <dgm:pt modelId="{908F09CA-7E76-4BDF-9919-D21CE93A5777}">
      <dgm:prSet/>
      <dgm:spPr/>
      <dgm:t>
        <a:bodyPr/>
        <a:lstStyle/>
        <a:p>
          <a:r>
            <a:rPr lang="en-IN"/>
            <a:t>Code</a:t>
          </a:r>
        </a:p>
      </dgm:t>
    </dgm:pt>
    <dgm:pt modelId="{A829C937-2AC8-426B-A0EA-D5BFD4F7E636}" type="parTrans" cxnId="{AD320D8E-5761-43F8-A7C3-809D68D8C2EB}">
      <dgm:prSet/>
      <dgm:spPr/>
      <dgm:t>
        <a:bodyPr/>
        <a:lstStyle/>
        <a:p>
          <a:endParaRPr lang="en-IN"/>
        </a:p>
      </dgm:t>
    </dgm:pt>
    <dgm:pt modelId="{ACADA978-6731-4D08-858B-C4C7DD861903}" type="sibTrans" cxnId="{AD320D8E-5761-43F8-A7C3-809D68D8C2EB}">
      <dgm:prSet/>
      <dgm:spPr/>
      <dgm:t>
        <a:bodyPr/>
        <a:lstStyle/>
        <a:p>
          <a:endParaRPr lang="en-IN"/>
        </a:p>
      </dgm:t>
    </dgm:pt>
    <dgm:pt modelId="{6440FE3E-EF65-4A9A-B775-9875EA7943DD}">
      <dgm:prSet/>
      <dgm:spPr/>
      <dgm:t>
        <a:bodyPr/>
        <a:lstStyle/>
        <a:p>
          <a:r>
            <a:rPr lang="en-IN"/>
            <a:t>Build</a:t>
          </a:r>
        </a:p>
      </dgm:t>
    </dgm:pt>
    <dgm:pt modelId="{77051CD0-64BD-4B97-B0F4-89F2A99F94CF}" type="parTrans" cxnId="{36AC5155-3A90-42B7-BFCB-B50859FD0486}">
      <dgm:prSet/>
      <dgm:spPr/>
      <dgm:t>
        <a:bodyPr/>
        <a:lstStyle/>
        <a:p>
          <a:endParaRPr lang="en-IN"/>
        </a:p>
      </dgm:t>
    </dgm:pt>
    <dgm:pt modelId="{40BA7356-5F8A-4AD7-8510-2ACA5514AAC6}" type="sibTrans" cxnId="{36AC5155-3A90-42B7-BFCB-B50859FD0486}">
      <dgm:prSet/>
      <dgm:spPr/>
      <dgm:t>
        <a:bodyPr/>
        <a:lstStyle/>
        <a:p>
          <a:endParaRPr lang="en-IN"/>
        </a:p>
      </dgm:t>
    </dgm:pt>
    <dgm:pt modelId="{70AA799F-E9F3-4E7C-AA57-D9C7E0C85D91}">
      <dgm:prSet/>
      <dgm:spPr/>
      <dgm:t>
        <a:bodyPr/>
        <a:lstStyle/>
        <a:p>
          <a:r>
            <a:rPr lang="en-IN" dirty="0"/>
            <a:t>Test</a:t>
          </a:r>
        </a:p>
      </dgm:t>
    </dgm:pt>
    <dgm:pt modelId="{3054529A-71ED-4FFD-B27D-1B6B9167746D}" type="parTrans" cxnId="{6670A5D8-8AED-47DC-9000-BE08AF98721E}">
      <dgm:prSet/>
      <dgm:spPr/>
      <dgm:t>
        <a:bodyPr/>
        <a:lstStyle/>
        <a:p>
          <a:endParaRPr lang="en-IN"/>
        </a:p>
      </dgm:t>
    </dgm:pt>
    <dgm:pt modelId="{9A9DAC88-833E-4FEB-8C98-D89236FF3487}" type="sibTrans" cxnId="{6670A5D8-8AED-47DC-9000-BE08AF98721E}">
      <dgm:prSet/>
      <dgm:spPr/>
      <dgm:t>
        <a:bodyPr/>
        <a:lstStyle/>
        <a:p>
          <a:endParaRPr lang="en-IN"/>
        </a:p>
      </dgm:t>
    </dgm:pt>
    <dgm:pt modelId="{5315A984-E0A0-424E-806C-BC99A4F0850E}">
      <dgm:prSet/>
      <dgm:spPr/>
      <dgm:t>
        <a:bodyPr/>
        <a:lstStyle/>
        <a:p>
          <a:r>
            <a:rPr lang="en-IN"/>
            <a:t>Release</a:t>
          </a:r>
        </a:p>
      </dgm:t>
    </dgm:pt>
    <dgm:pt modelId="{9C69DDC3-0D95-46EF-B074-124045B4A58B}" type="parTrans" cxnId="{FECA886B-F2DE-41A3-A052-69F6CA4C541E}">
      <dgm:prSet/>
      <dgm:spPr/>
      <dgm:t>
        <a:bodyPr/>
        <a:lstStyle/>
        <a:p>
          <a:endParaRPr lang="en-IN"/>
        </a:p>
      </dgm:t>
    </dgm:pt>
    <dgm:pt modelId="{9AFF13A9-99D4-4FA3-A837-920316C6BD83}" type="sibTrans" cxnId="{FECA886B-F2DE-41A3-A052-69F6CA4C541E}">
      <dgm:prSet/>
      <dgm:spPr/>
      <dgm:t>
        <a:bodyPr/>
        <a:lstStyle/>
        <a:p>
          <a:endParaRPr lang="en-IN"/>
        </a:p>
      </dgm:t>
    </dgm:pt>
    <dgm:pt modelId="{A59542E2-2B6E-47F9-81BF-D8838C4D95A3}">
      <dgm:prSet/>
      <dgm:spPr/>
      <dgm:t>
        <a:bodyPr/>
        <a:lstStyle/>
        <a:p>
          <a:r>
            <a:rPr lang="en-IN"/>
            <a:t>Deploy</a:t>
          </a:r>
        </a:p>
      </dgm:t>
    </dgm:pt>
    <dgm:pt modelId="{A8C14A36-6609-4D4B-91EC-7B94E7F7C019}" type="parTrans" cxnId="{F7B22E81-18B4-4E33-A330-37D1C4513D1A}">
      <dgm:prSet/>
      <dgm:spPr/>
      <dgm:t>
        <a:bodyPr/>
        <a:lstStyle/>
        <a:p>
          <a:endParaRPr lang="en-IN"/>
        </a:p>
      </dgm:t>
    </dgm:pt>
    <dgm:pt modelId="{AB088717-08A9-41E5-9820-015A61BBB81C}" type="sibTrans" cxnId="{F7B22E81-18B4-4E33-A330-37D1C4513D1A}">
      <dgm:prSet/>
      <dgm:spPr/>
      <dgm:t>
        <a:bodyPr/>
        <a:lstStyle/>
        <a:p>
          <a:endParaRPr lang="en-IN"/>
        </a:p>
      </dgm:t>
    </dgm:pt>
    <dgm:pt modelId="{2E35711B-8021-4DD5-A7E5-A382B23BE02D}">
      <dgm:prSet/>
      <dgm:spPr/>
      <dgm:t>
        <a:bodyPr/>
        <a:lstStyle/>
        <a:p>
          <a:r>
            <a:rPr lang="en-IN"/>
            <a:t>Operate</a:t>
          </a:r>
        </a:p>
      </dgm:t>
    </dgm:pt>
    <dgm:pt modelId="{CB5B2221-0CCB-4813-B324-D3874F21FBDA}" type="parTrans" cxnId="{DA2021D9-A37D-4B6B-BA58-DEF356E23038}">
      <dgm:prSet/>
      <dgm:spPr/>
      <dgm:t>
        <a:bodyPr/>
        <a:lstStyle/>
        <a:p>
          <a:endParaRPr lang="en-IN"/>
        </a:p>
      </dgm:t>
    </dgm:pt>
    <dgm:pt modelId="{87E18C32-0A7F-49B5-8D05-CDA42C15558E}" type="sibTrans" cxnId="{DA2021D9-A37D-4B6B-BA58-DEF356E23038}">
      <dgm:prSet/>
      <dgm:spPr/>
      <dgm:t>
        <a:bodyPr/>
        <a:lstStyle/>
        <a:p>
          <a:endParaRPr lang="en-IN"/>
        </a:p>
      </dgm:t>
    </dgm:pt>
    <dgm:pt modelId="{66163E7F-3573-47DD-B542-0CD8BA05FAB4}" type="pres">
      <dgm:prSet presAssocID="{70DA6E52-8926-439A-8854-87AC4F1F9567}" presName="Name0" presStyleCnt="0">
        <dgm:presLayoutVars>
          <dgm:dir/>
          <dgm:resizeHandles val="exact"/>
        </dgm:presLayoutVars>
      </dgm:prSet>
      <dgm:spPr/>
    </dgm:pt>
    <dgm:pt modelId="{9C556731-A221-4B81-8BBD-419EFE29A127}" type="pres">
      <dgm:prSet presAssocID="{B4C90D54-3BE4-4B28-9652-0F06DE317DE6}" presName="node" presStyleLbl="node1" presStyleIdx="0" presStyleCnt="7">
        <dgm:presLayoutVars>
          <dgm:bulletEnabled val="1"/>
        </dgm:presLayoutVars>
      </dgm:prSet>
      <dgm:spPr/>
    </dgm:pt>
    <dgm:pt modelId="{8FC65957-FD30-4489-AAF6-EA50EC7B264B}" type="pres">
      <dgm:prSet presAssocID="{F81DBE70-AD0F-4148-8B0F-DBDA5019BA43}" presName="sibTrans" presStyleLbl="sibTrans2D1" presStyleIdx="0" presStyleCnt="6"/>
      <dgm:spPr/>
    </dgm:pt>
    <dgm:pt modelId="{01E2B2B9-C407-4DB3-BAEE-E617F7DACE1D}" type="pres">
      <dgm:prSet presAssocID="{F81DBE70-AD0F-4148-8B0F-DBDA5019BA43}" presName="connectorText" presStyleLbl="sibTrans2D1" presStyleIdx="0" presStyleCnt="6"/>
      <dgm:spPr/>
    </dgm:pt>
    <dgm:pt modelId="{27814089-99AD-47F2-B47D-48BFBA537E80}" type="pres">
      <dgm:prSet presAssocID="{908F09CA-7E76-4BDF-9919-D21CE93A5777}" presName="node" presStyleLbl="node1" presStyleIdx="1" presStyleCnt="7">
        <dgm:presLayoutVars>
          <dgm:bulletEnabled val="1"/>
        </dgm:presLayoutVars>
      </dgm:prSet>
      <dgm:spPr/>
    </dgm:pt>
    <dgm:pt modelId="{A730877E-BA81-4F25-BED0-2B5284BD4018}" type="pres">
      <dgm:prSet presAssocID="{ACADA978-6731-4D08-858B-C4C7DD861903}" presName="sibTrans" presStyleLbl="sibTrans2D1" presStyleIdx="1" presStyleCnt="6"/>
      <dgm:spPr/>
    </dgm:pt>
    <dgm:pt modelId="{0930DF69-EAAA-4C90-96A0-0B68D50095D9}" type="pres">
      <dgm:prSet presAssocID="{ACADA978-6731-4D08-858B-C4C7DD861903}" presName="connectorText" presStyleLbl="sibTrans2D1" presStyleIdx="1" presStyleCnt="6"/>
      <dgm:spPr/>
    </dgm:pt>
    <dgm:pt modelId="{98F9F154-00E8-4A6F-90CD-5ACDC9936BCF}" type="pres">
      <dgm:prSet presAssocID="{6440FE3E-EF65-4A9A-B775-9875EA7943DD}" presName="node" presStyleLbl="node1" presStyleIdx="2" presStyleCnt="7">
        <dgm:presLayoutVars>
          <dgm:bulletEnabled val="1"/>
        </dgm:presLayoutVars>
      </dgm:prSet>
      <dgm:spPr/>
    </dgm:pt>
    <dgm:pt modelId="{C5D1506C-B060-4577-AB27-30484B7DB8D2}" type="pres">
      <dgm:prSet presAssocID="{40BA7356-5F8A-4AD7-8510-2ACA5514AAC6}" presName="sibTrans" presStyleLbl="sibTrans2D1" presStyleIdx="2" presStyleCnt="6"/>
      <dgm:spPr/>
    </dgm:pt>
    <dgm:pt modelId="{5ED0201C-2DB3-48EC-B10D-1F12BF4B7414}" type="pres">
      <dgm:prSet presAssocID="{40BA7356-5F8A-4AD7-8510-2ACA5514AAC6}" presName="connectorText" presStyleLbl="sibTrans2D1" presStyleIdx="2" presStyleCnt="6"/>
      <dgm:spPr/>
    </dgm:pt>
    <dgm:pt modelId="{C47F6AB3-4F09-44AE-94E8-88DC70C8AE7A}" type="pres">
      <dgm:prSet presAssocID="{70AA799F-E9F3-4E7C-AA57-D9C7E0C85D91}" presName="node" presStyleLbl="node1" presStyleIdx="3" presStyleCnt="7">
        <dgm:presLayoutVars>
          <dgm:bulletEnabled val="1"/>
        </dgm:presLayoutVars>
      </dgm:prSet>
      <dgm:spPr/>
    </dgm:pt>
    <dgm:pt modelId="{A03A6F2A-5E14-45BB-8EB1-11D4FBF03DDD}" type="pres">
      <dgm:prSet presAssocID="{9A9DAC88-833E-4FEB-8C98-D89236FF3487}" presName="sibTrans" presStyleLbl="sibTrans2D1" presStyleIdx="3" presStyleCnt="6"/>
      <dgm:spPr/>
    </dgm:pt>
    <dgm:pt modelId="{1F7D2EB9-EA58-495E-9384-FE4956DAE150}" type="pres">
      <dgm:prSet presAssocID="{9A9DAC88-833E-4FEB-8C98-D89236FF3487}" presName="connectorText" presStyleLbl="sibTrans2D1" presStyleIdx="3" presStyleCnt="6"/>
      <dgm:spPr/>
    </dgm:pt>
    <dgm:pt modelId="{D9ED6722-D362-4242-B68D-AB7B91CB5F82}" type="pres">
      <dgm:prSet presAssocID="{5315A984-E0A0-424E-806C-BC99A4F0850E}" presName="node" presStyleLbl="node1" presStyleIdx="4" presStyleCnt="7">
        <dgm:presLayoutVars>
          <dgm:bulletEnabled val="1"/>
        </dgm:presLayoutVars>
      </dgm:prSet>
      <dgm:spPr/>
    </dgm:pt>
    <dgm:pt modelId="{DCC5C0C5-4E3C-4FBA-83AA-AB450BE78B2B}" type="pres">
      <dgm:prSet presAssocID="{9AFF13A9-99D4-4FA3-A837-920316C6BD83}" presName="sibTrans" presStyleLbl="sibTrans2D1" presStyleIdx="4" presStyleCnt="6"/>
      <dgm:spPr/>
    </dgm:pt>
    <dgm:pt modelId="{A5B77D23-1660-41F3-B2B7-9B199CA65B5A}" type="pres">
      <dgm:prSet presAssocID="{9AFF13A9-99D4-4FA3-A837-920316C6BD83}" presName="connectorText" presStyleLbl="sibTrans2D1" presStyleIdx="4" presStyleCnt="6"/>
      <dgm:spPr/>
    </dgm:pt>
    <dgm:pt modelId="{200BDF70-8A51-4A5E-8B58-C1EB813EAC0D}" type="pres">
      <dgm:prSet presAssocID="{A59542E2-2B6E-47F9-81BF-D8838C4D95A3}" presName="node" presStyleLbl="node1" presStyleIdx="5" presStyleCnt="7">
        <dgm:presLayoutVars>
          <dgm:bulletEnabled val="1"/>
        </dgm:presLayoutVars>
      </dgm:prSet>
      <dgm:spPr/>
    </dgm:pt>
    <dgm:pt modelId="{81430661-4988-449B-9C7C-9A1A8B7D08D8}" type="pres">
      <dgm:prSet presAssocID="{AB088717-08A9-41E5-9820-015A61BBB81C}" presName="sibTrans" presStyleLbl="sibTrans2D1" presStyleIdx="5" presStyleCnt="6"/>
      <dgm:spPr/>
    </dgm:pt>
    <dgm:pt modelId="{63EF40B4-9493-4DCA-B9EB-F5333B7545FC}" type="pres">
      <dgm:prSet presAssocID="{AB088717-08A9-41E5-9820-015A61BBB81C}" presName="connectorText" presStyleLbl="sibTrans2D1" presStyleIdx="5" presStyleCnt="6"/>
      <dgm:spPr/>
    </dgm:pt>
    <dgm:pt modelId="{4702A809-85DB-4B93-9FDD-59595F417024}" type="pres">
      <dgm:prSet presAssocID="{2E35711B-8021-4DD5-A7E5-A382B23BE02D}" presName="node" presStyleLbl="node1" presStyleIdx="6" presStyleCnt="7">
        <dgm:presLayoutVars>
          <dgm:bulletEnabled val="1"/>
        </dgm:presLayoutVars>
      </dgm:prSet>
      <dgm:spPr/>
    </dgm:pt>
  </dgm:ptLst>
  <dgm:cxnLst>
    <dgm:cxn modelId="{5E8A6101-4A8D-40D1-9A7D-9891423BDFE4}" type="presOf" srcId="{40BA7356-5F8A-4AD7-8510-2ACA5514AAC6}" destId="{C5D1506C-B060-4577-AB27-30484B7DB8D2}" srcOrd="0" destOrd="0" presId="urn:microsoft.com/office/officeart/2005/8/layout/process1"/>
    <dgm:cxn modelId="{7D48330F-9210-4ECA-9777-4659F7DA2B98}" type="presOf" srcId="{2E35711B-8021-4DD5-A7E5-A382B23BE02D}" destId="{4702A809-85DB-4B93-9FDD-59595F417024}" srcOrd="0" destOrd="0" presId="urn:microsoft.com/office/officeart/2005/8/layout/process1"/>
    <dgm:cxn modelId="{38C2272D-9C99-4770-B9E9-A98EBFD3429E}" type="presOf" srcId="{AB088717-08A9-41E5-9820-015A61BBB81C}" destId="{81430661-4988-449B-9C7C-9A1A8B7D08D8}" srcOrd="0" destOrd="0" presId="urn:microsoft.com/office/officeart/2005/8/layout/process1"/>
    <dgm:cxn modelId="{4D4E2B41-8FB0-42EE-8B40-BEBEB6E673E8}" type="presOf" srcId="{9AFF13A9-99D4-4FA3-A837-920316C6BD83}" destId="{A5B77D23-1660-41F3-B2B7-9B199CA65B5A}" srcOrd="1" destOrd="0" presId="urn:microsoft.com/office/officeart/2005/8/layout/process1"/>
    <dgm:cxn modelId="{F8943E43-17F5-4E3C-B01B-7B43D235AE9C}" type="presOf" srcId="{5315A984-E0A0-424E-806C-BC99A4F0850E}" destId="{D9ED6722-D362-4242-B68D-AB7B91CB5F82}" srcOrd="0" destOrd="0" presId="urn:microsoft.com/office/officeart/2005/8/layout/process1"/>
    <dgm:cxn modelId="{9CB7D366-207A-4539-811C-CCEF974343F6}" srcId="{70DA6E52-8926-439A-8854-87AC4F1F9567}" destId="{B4C90D54-3BE4-4B28-9652-0F06DE317DE6}" srcOrd="0" destOrd="0" parTransId="{61D8B563-160F-44B4-A368-EF8F2673F64B}" sibTransId="{F81DBE70-AD0F-4148-8B0F-DBDA5019BA43}"/>
    <dgm:cxn modelId="{C20A894A-BC85-4D8D-B693-676261B6F87A}" type="presOf" srcId="{9A9DAC88-833E-4FEB-8C98-D89236FF3487}" destId="{1F7D2EB9-EA58-495E-9384-FE4956DAE150}" srcOrd="1" destOrd="0" presId="urn:microsoft.com/office/officeart/2005/8/layout/process1"/>
    <dgm:cxn modelId="{FECA886B-F2DE-41A3-A052-69F6CA4C541E}" srcId="{70DA6E52-8926-439A-8854-87AC4F1F9567}" destId="{5315A984-E0A0-424E-806C-BC99A4F0850E}" srcOrd="4" destOrd="0" parTransId="{9C69DDC3-0D95-46EF-B074-124045B4A58B}" sibTransId="{9AFF13A9-99D4-4FA3-A837-920316C6BD83}"/>
    <dgm:cxn modelId="{08D92071-1CDF-46E8-97F8-8FBF7C77A018}" type="presOf" srcId="{ACADA978-6731-4D08-858B-C4C7DD861903}" destId="{A730877E-BA81-4F25-BED0-2B5284BD4018}" srcOrd="0" destOrd="0" presId="urn:microsoft.com/office/officeart/2005/8/layout/process1"/>
    <dgm:cxn modelId="{36AC5155-3A90-42B7-BFCB-B50859FD0486}" srcId="{70DA6E52-8926-439A-8854-87AC4F1F9567}" destId="{6440FE3E-EF65-4A9A-B775-9875EA7943DD}" srcOrd="2" destOrd="0" parTransId="{77051CD0-64BD-4B97-B0F4-89F2A99F94CF}" sibTransId="{40BA7356-5F8A-4AD7-8510-2ACA5514AAC6}"/>
    <dgm:cxn modelId="{28835E79-C668-4CB0-9E38-8808689FBB1E}" type="presOf" srcId="{40BA7356-5F8A-4AD7-8510-2ACA5514AAC6}" destId="{5ED0201C-2DB3-48EC-B10D-1F12BF4B7414}" srcOrd="1" destOrd="0" presId="urn:microsoft.com/office/officeart/2005/8/layout/process1"/>
    <dgm:cxn modelId="{F7B22E81-18B4-4E33-A330-37D1C4513D1A}" srcId="{70DA6E52-8926-439A-8854-87AC4F1F9567}" destId="{A59542E2-2B6E-47F9-81BF-D8838C4D95A3}" srcOrd="5" destOrd="0" parTransId="{A8C14A36-6609-4D4B-91EC-7B94E7F7C019}" sibTransId="{AB088717-08A9-41E5-9820-015A61BBB81C}"/>
    <dgm:cxn modelId="{7785E185-8CF9-40BE-B2E4-2609F8D0FEF1}" type="presOf" srcId="{A59542E2-2B6E-47F9-81BF-D8838C4D95A3}" destId="{200BDF70-8A51-4A5E-8B58-C1EB813EAC0D}" srcOrd="0" destOrd="0" presId="urn:microsoft.com/office/officeart/2005/8/layout/process1"/>
    <dgm:cxn modelId="{00D98D8C-AB08-4C5D-A00E-BE200B833489}" type="presOf" srcId="{908F09CA-7E76-4BDF-9919-D21CE93A5777}" destId="{27814089-99AD-47F2-B47D-48BFBA537E80}" srcOrd="0" destOrd="0" presId="urn:microsoft.com/office/officeart/2005/8/layout/process1"/>
    <dgm:cxn modelId="{AD320D8E-5761-43F8-A7C3-809D68D8C2EB}" srcId="{70DA6E52-8926-439A-8854-87AC4F1F9567}" destId="{908F09CA-7E76-4BDF-9919-D21CE93A5777}" srcOrd="1" destOrd="0" parTransId="{A829C937-2AC8-426B-A0EA-D5BFD4F7E636}" sibTransId="{ACADA978-6731-4D08-858B-C4C7DD861903}"/>
    <dgm:cxn modelId="{FF16C292-353A-4C5D-928C-58522E2FB411}" type="presOf" srcId="{9A9DAC88-833E-4FEB-8C98-D89236FF3487}" destId="{A03A6F2A-5E14-45BB-8EB1-11D4FBF03DDD}" srcOrd="0" destOrd="0" presId="urn:microsoft.com/office/officeart/2005/8/layout/process1"/>
    <dgm:cxn modelId="{9770B29F-E4EC-43DA-8337-5C61C3C4E6B2}" type="presOf" srcId="{F81DBE70-AD0F-4148-8B0F-DBDA5019BA43}" destId="{01E2B2B9-C407-4DB3-BAEE-E617F7DACE1D}" srcOrd="1" destOrd="0" presId="urn:microsoft.com/office/officeart/2005/8/layout/process1"/>
    <dgm:cxn modelId="{CAC55BAA-7C99-44F4-9C96-D4E3B2FDAF6E}" type="presOf" srcId="{9AFF13A9-99D4-4FA3-A837-920316C6BD83}" destId="{DCC5C0C5-4E3C-4FBA-83AA-AB450BE78B2B}" srcOrd="0" destOrd="0" presId="urn:microsoft.com/office/officeart/2005/8/layout/process1"/>
    <dgm:cxn modelId="{97508DAB-1519-46A7-8520-65611A0EBE31}" type="presOf" srcId="{70AA799F-E9F3-4E7C-AA57-D9C7E0C85D91}" destId="{C47F6AB3-4F09-44AE-94E8-88DC70C8AE7A}" srcOrd="0" destOrd="0" presId="urn:microsoft.com/office/officeart/2005/8/layout/process1"/>
    <dgm:cxn modelId="{F0D1C2AB-309A-4120-A7B5-BF875AB73FCF}" type="presOf" srcId="{70DA6E52-8926-439A-8854-87AC4F1F9567}" destId="{66163E7F-3573-47DD-B542-0CD8BA05FAB4}" srcOrd="0" destOrd="0" presId="urn:microsoft.com/office/officeart/2005/8/layout/process1"/>
    <dgm:cxn modelId="{5497FBD4-53CD-4836-9C96-46AAA5A67496}" type="presOf" srcId="{AB088717-08A9-41E5-9820-015A61BBB81C}" destId="{63EF40B4-9493-4DCA-B9EB-F5333B7545FC}" srcOrd="1" destOrd="0" presId="urn:microsoft.com/office/officeart/2005/8/layout/process1"/>
    <dgm:cxn modelId="{A50FCAD6-461C-4632-834A-09AE868E04DC}" type="presOf" srcId="{B4C90D54-3BE4-4B28-9652-0F06DE317DE6}" destId="{9C556731-A221-4B81-8BBD-419EFE29A127}" srcOrd="0" destOrd="0" presId="urn:microsoft.com/office/officeart/2005/8/layout/process1"/>
    <dgm:cxn modelId="{6670A5D8-8AED-47DC-9000-BE08AF98721E}" srcId="{70DA6E52-8926-439A-8854-87AC4F1F9567}" destId="{70AA799F-E9F3-4E7C-AA57-D9C7E0C85D91}" srcOrd="3" destOrd="0" parTransId="{3054529A-71ED-4FFD-B27D-1B6B9167746D}" sibTransId="{9A9DAC88-833E-4FEB-8C98-D89236FF3487}"/>
    <dgm:cxn modelId="{DA2021D9-A37D-4B6B-BA58-DEF356E23038}" srcId="{70DA6E52-8926-439A-8854-87AC4F1F9567}" destId="{2E35711B-8021-4DD5-A7E5-A382B23BE02D}" srcOrd="6" destOrd="0" parTransId="{CB5B2221-0CCB-4813-B324-D3874F21FBDA}" sibTransId="{87E18C32-0A7F-49B5-8D05-CDA42C15558E}"/>
    <dgm:cxn modelId="{569BB1DA-88AA-40D7-BFD1-B4B9D7F4933D}" type="presOf" srcId="{F81DBE70-AD0F-4148-8B0F-DBDA5019BA43}" destId="{8FC65957-FD30-4489-AAF6-EA50EC7B264B}" srcOrd="0" destOrd="0" presId="urn:microsoft.com/office/officeart/2005/8/layout/process1"/>
    <dgm:cxn modelId="{4E326FE8-0EE8-43B2-AAD0-952A260D2E55}" type="presOf" srcId="{ACADA978-6731-4D08-858B-C4C7DD861903}" destId="{0930DF69-EAAA-4C90-96A0-0B68D50095D9}" srcOrd="1" destOrd="0" presId="urn:microsoft.com/office/officeart/2005/8/layout/process1"/>
    <dgm:cxn modelId="{C35AECF4-E396-4E17-B9BA-4A39E77CAF6C}" type="presOf" srcId="{6440FE3E-EF65-4A9A-B775-9875EA7943DD}" destId="{98F9F154-00E8-4A6F-90CD-5ACDC9936BCF}" srcOrd="0" destOrd="0" presId="urn:microsoft.com/office/officeart/2005/8/layout/process1"/>
    <dgm:cxn modelId="{B0737A88-C12B-4CAE-B5FC-E1152A820957}" type="presParOf" srcId="{66163E7F-3573-47DD-B542-0CD8BA05FAB4}" destId="{9C556731-A221-4B81-8BBD-419EFE29A127}" srcOrd="0" destOrd="0" presId="urn:microsoft.com/office/officeart/2005/8/layout/process1"/>
    <dgm:cxn modelId="{14799342-388C-4F21-B271-52204A6DBC1E}" type="presParOf" srcId="{66163E7F-3573-47DD-B542-0CD8BA05FAB4}" destId="{8FC65957-FD30-4489-AAF6-EA50EC7B264B}" srcOrd="1" destOrd="0" presId="urn:microsoft.com/office/officeart/2005/8/layout/process1"/>
    <dgm:cxn modelId="{2A802BB9-8815-468D-A355-EE6B8D2C817D}" type="presParOf" srcId="{8FC65957-FD30-4489-AAF6-EA50EC7B264B}" destId="{01E2B2B9-C407-4DB3-BAEE-E617F7DACE1D}" srcOrd="0" destOrd="0" presId="urn:microsoft.com/office/officeart/2005/8/layout/process1"/>
    <dgm:cxn modelId="{B686654C-BE36-4FDE-A18A-4E0A0AFCA6DE}" type="presParOf" srcId="{66163E7F-3573-47DD-B542-0CD8BA05FAB4}" destId="{27814089-99AD-47F2-B47D-48BFBA537E80}" srcOrd="2" destOrd="0" presId="urn:microsoft.com/office/officeart/2005/8/layout/process1"/>
    <dgm:cxn modelId="{F1B589B3-737A-4A7D-9E3B-6585A3C5B8D8}" type="presParOf" srcId="{66163E7F-3573-47DD-B542-0CD8BA05FAB4}" destId="{A730877E-BA81-4F25-BED0-2B5284BD4018}" srcOrd="3" destOrd="0" presId="urn:microsoft.com/office/officeart/2005/8/layout/process1"/>
    <dgm:cxn modelId="{98EB4BC8-D024-4F7E-B4D7-210CF53D3AC6}" type="presParOf" srcId="{A730877E-BA81-4F25-BED0-2B5284BD4018}" destId="{0930DF69-EAAA-4C90-96A0-0B68D50095D9}" srcOrd="0" destOrd="0" presId="urn:microsoft.com/office/officeart/2005/8/layout/process1"/>
    <dgm:cxn modelId="{B72BCD55-8E1B-4AB1-9DB0-1FE0F3BA4AD5}" type="presParOf" srcId="{66163E7F-3573-47DD-B542-0CD8BA05FAB4}" destId="{98F9F154-00E8-4A6F-90CD-5ACDC9936BCF}" srcOrd="4" destOrd="0" presId="urn:microsoft.com/office/officeart/2005/8/layout/process1"/>
    <dgm:cxn modelId="{9EFEE91D-D440-43BD-BDF1-D243218DF6A8}" type="presParOf" srcId="{66163E7F-3573-47DD-B542-0CD8BA05FAB4}" destId="{C5D1506C-B060-4577-AB27-30484B7DB8D2}" srcOrd="5" destOrd="0" presId="urn:microsoft.com/office/officeart/2005/8/layout/process1"/>
    <dgm:cxn modelId="{2011273F-529A-4F52-A0E5-0D6B1A4185BB}" type="presParOf" srcId="{C5D1506C-B060-4577-AB27-30484B7DB8D2}" destId="{5ED0201C-2DB3-48EC-B10D-1F12BF4B7414}" srcOrd="0" destOrd="0" presId="urn:microsoft.com/office/officeart/2005/8/layout/process1"/>
    <dgm:cxn modelId="{11330484-1877-4B6C-A1CF-EBD3A5175F0E}" type="presParOf" srcId="{66163E7F-3573-47DD-B542-0CD8BA05FAB4}" destId="{C47F6AB3-4F09-44AE-94E8-88DC70C8AE7A}" srcOrd="6" destOrd="0" presId="urn:microsoft.com/office/officeart/2005/8/layout/process1"/>
    <dgm:cxn modelId="{C3D9004E-333A-4BE6-8A4B-BD61A54140D0}" type="presParOf" srcId="{66163E7F-3573-47DD-B542-0CD8BA05FAB4}" destId="{A03A6F2A-5E14-45BB-8EB1-11D4FBF03DDD}" srcOrd="7" destOrd="0" presId="urn:microsoft.com/office/officeart/2005/8/layout/process1"/>
    <dgm:cxn modelId="{317CC83B-B146-4AA9-BA77-34CABABDA4FB}" type="presParOf" srcId="{A03A6F2A-5E14-45BB-8EB1-11D4FBF03DDD}" destId="{1F7D2EB9-EA58-495E-9384-FE4956DAE150}" srcOrd="0" destOrd="0" presId="urn:microsoft.com/office/officeart/2005/8/layout/process1"/>
    <dgm:cxn modelId="{7731D11C-3AD2-41C6-9344-9659FADBE62A}" type="presParOf" srcId="{66163E7F-3573-47DD-B542-0CD8BA05FAB4}" destId="{D9ED6722-D362-4242-B68D-AB7B91CB5F82}" srcOrd="8" destOrd="0" presId="urn:microsoft.com/office/officeart/2005/8/layout/process1"/>
    <dgm:cxn modelId="{AAC56090-6D79-425E-9059-D8A6B374F284}" type="presParOf" srcId="{66163E7F-3573-47DD-B542-0CD8BA05FAB4}" destId="{DCC5C0C5-4E3C-4FBA-83AA-AB450BE78B2B}" srcOrd="9" destOrd="0" presId="urn:microsoft.com/office/officeart/2005/8/layout/process1"/>
    <dgm:cxn modelId="{1195A766-5C8D-4636-93E7-B37380AA5643}" type="presParOf" srcId="{DCC5C0C5-4E3C-4FBA-83AA-AB450BE78B2B}" destId="{A5B77D23-1660-41F3-B2B7-9B199CA65B5A}" srcOrd="0" destOrd="0" presId="urn:microsoft.com/office/officeart/2005/8/layout/process1"/>
    <dgm:cxn modelId="{EF8BE8F0-A5D5-4E80-9A97-8EE720520248}" type="presParOf" srcId="{66163E7F-3573-47DD-B542-0CD8BA05FAB4}" destId="{200BDF70-8A51-4A5E-8B58-C1EB813EAC0D}" srcOrd="10" destOrd="0" presId="urn:microsoft.com/office/officeart/2005/8/layout/process1"/>
    <dgm:cxn modelId="{605AA13D-44ED-4FE9-91FE-B99B84AD3DEF}" type="presParOf" srcId="{66163E7F-3573-47DD-B542-0CD8BA05FAB4}" destId="{81430661-4988-449B-9C7C-9A1A8B7D08D8}" srcOrd="11" destOrd="0" presId="urn:microsoft.com/office/officeart/2005/8/layout/process1"/>
    <dgm:cxn modelId="{D5FB76AB-A7F5-490A-98D6-6FA6BFF89822}" type="presParOf" srcId="{81430661-4988-449B-9C7C-9A1A8B7D08D8}" destId="{63EF40B4-9493-4DCA-B9EB-F5333B7545FC}" srcOrd="0" destOrd="0" presId="urn:microsoft.com/office/officeart/2005/8/layout/process1"/>
    <dgm:cxn modelId="{9FD7E65B-F19B-4C00-9C22-1AF33CF835FB}" type="presParOf" srcId="{66163E7F-3573-47DD-B542-0CD8BA05FAB4}" destId="{4702A809-85DB-4B93-9FDD-59595F417024}"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56731-A221-4B81-8BBD-419EFE29A127}">
      <dsp:nvSpPr>
        <dsp:cNvPr id="0" name=""/>
        <dsp:cNvSpPr/>
      </dsp:nvSpPr>
      <dsp:spPr>
        <a:xfrm>
          <a:off x="2952"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Plan</a:t>
          </a:r>
        </a:p>
      </dsp:txBody>
      <dsp:txXfrm>
        <a:off x="20610" y="17658"/>
        <a:ext cx="1082736" cy="567560"/>
      </dsp:txXfrm>
    </dsp:sp>
    <dsp:sp modelId="{8FC65957-FD30-4489-AAF6-EA50EC7B264B}">
      <dsp:nvSpPr>
        <dsp:cNvPr id="0" name=""/>
        <dsp:cNvSpPr/>
      </dsp:nvSpPr>
      <dsp:spPr>
        <a:xfrm>
          <a:off x="1232810"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32810" y="218254"/>
        <a:ext cx="165919" cy="166367"/>
      </dsp:txXfrm>
    </dsp:sp>
    <dsp:sp modelId="{27814089-99AD-47F2-B47D-48BFBA537E80}">
      <dsp:nvSpPr>
        <dsp:cNvPr id="0" name=""/>
        <dsp:cNvSpPr/>
      </dsp:nvSpPr>
      <dsp:spPr>
        <a:xfrm>
          <a:off x="1568226"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Code</a:t>
          </a:r>
        </a:p>
      </dsp:txBody>
      <dsp:txXfrm>
        <a:off x="1585884" y="17658"/>
        <a:ext cx="1082736" cy="567560"/>
      </dsp:txXfrm>
    </dsp:sp>
    <dsp:sp modelId="{A730877E-BA81-4F25-BED0-2B5284BD4018}">
      <dsp:nvSpPr>
        <dsp:cNvPr id="0" name=""/>
        <dsp:cNvSpPr/>
      </dsp:nvSpPr>
      <dsp:spPr>
        <a:xfrm>
          <a:off x="2798084"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798084" y="218254"/>
        <a:ext cx="165919" cy="166367"/>
      </dsp:txXfrm>
    </dsp:sp>
    <dsp:sp modelId="{98F9F154-00E8-4A6F-90CD-5ACDC9936BCF}">
      <dsp:nvSpPr>
        <dsp:cNvPr id="0" name=""/>
        <dsp:cNvSpPr/>
      </dsp:nvSpPr>
      <dsp:spPr>
        <a:xfrm>
          <a:off x="3133499"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Build</a:t>
          </a:r>
        </a:p>
      </dsp:txBody>
      <dsp:txXfrm>
        <a:off x="3151157" y="17658"/>
        <a:ext cx="1082736" cy="567560"/>
      </dsp:txXfrm>
    </dsp:sp>
    <dsp:sp modelId="{C5D1506C-B060-4577-AB27-30484B7DB8D2}">
      <dsp:nvSpPr>
        <dsp:cNvPr id="0" name=""/>
        <dsp:cNvSpPr/>
      </dsp:nvSpPr>
      <dsp:spPr>
        <a:xfrm>
          <a:off x="4363357"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363357" y="218254"/>
        <a:ext cx="165919" cy="166367"/>
      </dsp:txXfrm>
    </dsp:sp>
    <dsp:sp modelId="{C47F6AB3-4F09-44AE-94E8-88DC70C8AE7A}">
      <dsp:nvSpPr>
        <dsp:cNvPr id="0" name=""/>
        <dsp:cNvSpPr/>
      </dsp:nvSpPr>
      <dsp:spPr>
        <a:xfrm>
          <a:off x="4698773"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Test</a:t>
          </a:r>
        </a:p>
      </dsp:txBody>
      <dsp:txXfrm>
        <a:off x="4716431" y="17658"/>
        <a:ext cx="1082736" cy="567560"/>
      </dsp:txXfrm>
    </dsp:sp>
    <dsp:sp modelId="{A03A6F2A-5E14-45BB-8EB1-11D4FBF03DDD}">
      <dsp:nvSpPr>
        <dsp:cNvPr id="0" name=""/>
        <dsp:cNvSpPr/>
      </dsp:nvSpPr>
      <dsp:spPr>
        <a:xfrm>
          <a:off x="5928631"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928631" y="218254"/>
        <a:ext cx="165919" cy="166367"/>
      </dsp:txXfrm>
    </dsp:sp>
    <dsp:sp modelId="{D9ED6722-D362-4242-B68D-AB7B91CB5F82}">
      <dsp:nvSpPr>
        <dsp:cNvPr id="0" name=""/>
        <dsp:cNvSpPr/>
      </dsp:nvSpPr>
      <dsp:spPr>
        <a:xfrm>
          <a:off x="6264047"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Release</a:t>
          </a:r>
        </a:p>
      </dsp:txBody>
      <dsp:txXfrm>
        <a:off x="6281705" y="17658"/>
        <a:ext cx="1082736" cy="567560"/>
      </dsp:txXfrm>
    </dsp:sp>
    <dsp:sp modelId="{DCC5C0C5-4E3C-4FBA-83AA-AB450BE78B2B}">
      <dsp:nvSpPr>
        <dsp:cNvPr id="0" name=""/>
        <dsp:cNvSpPr/>
      </dsp:nvSpPr>
      <dsp:spPr>
        <a:xfrm>
          <a:off x="7493905"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493905" y="218254"/>
        <a:ext cx="165919" cy="166367"/>
      </dsp:txXfrm>
    </dsp:sp>
    <dsp:sp modelId="{200BDF70-8A51-4A5E-8B58-C1EB813EAC0D}">
      <dsp:nvSpPr>
        <dsp:cNvPr id="0" name=""/>
        <dsp:cNvSpPr/>
      </dsp:nvSpPr>
      <dsp:spPr>
        <a:xfrm>
          <a:off x="7829321"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Deploy</a:t>
          </a:r>
        </a:p>
      </dsp:txBody>
      <dsp:txXfrm>
        <a:off x="7846979" y="17658"/>
        <a:ext cx="1082736" cy="567560"/>
      </dsp:txXfrm>
    </dsp:sp>
    <dsp:sp modelId="{81430661-4988-449B-9C7C-9A1A8B7D08D8}">
      <dsp:nvSpPr>
        <dsp:cNvPr id="0" name=""/>
        <dsp:cNvSpPr/>
      </dsp:nvSpPr>
      <dsp:spPr>
        <a:xfrm>
          <a:off x="9059179" y="162799"/>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059179" y="218254"/>
        <a:ext cx="165919" cy="166367"/>
      </dsp:txXfrm>
    </dsp:sp>
    <dsp:sp modelId="{4702A809-85DB-4B93-9FDD-59595F417024}">
      <dsp:nvSpPr>
        <dsp:cNvPr id="0" name=""/>
        <dsp:cNvSpPr/>
      </dsp:nvSpPr>
      <dsp:spPr>
        <a:xfrm>
          <a:off x="9394594" y="0"/>
          <a:ext cx="1118052" cy="6028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Operate</a:t>
          </a:r>
        </a:p>
      </dsp:txBody>
      <dsp:txXfrm>
        <a:off x="9412252" y="17658"/>
        <a:ext cx="1082736" cy="567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F2D28-EAEE-4116-AC01-83A48737FDED}"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192032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F2D28-EAEE-4116-AC01-83A48737FDED}"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2265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F2D28-EAEE-4116-AC01-83A48737FDED}"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85191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F2D28-EAEE-4116-AC01-83A48737FDED}"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355107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F2D28-EAEE-4116-AC01-83A48737FDED}"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118986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F2D28-EAEE-4116-AC01-83A48737FDED}"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83888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F2D28-EAEE-4116-AC01-83A48737FDED}" type="datetimeFigureOut">
              <a:rPr lang="en-IN" smtClean="0"/>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52970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F2D28-EAEE-4116-AC01-83A48737FDED}" type="datetimeFigureOut">
              <a:rPr lang="en-IN" smtClean="0"/>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97906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F2D28-EAEE-4116-AC01-83A48737FDED}" type="datetimeFigureOut">
              <a:rPr lang="en-IN" smtClean="0"/>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78590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F2D28-EAEE-4116-AC01-83A48737FDED}"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260782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F2D28-EAEE-4116-AC01-83A48737FDED}"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7063B-9580-4547-AAC7-BF68A31BAE88}" type="slidenum">
              <a:rPr lang="en-IN" smtClean="0"/>
              <a:t>‹#›</a:t>
            </a:fld>
            <a:endParaRPr lang="en-IN"/>
          </a:p>
        </p:txBody>
      </p:sp>
    </p:spTree>
    <p:extLst>
      <p:ext uri="{BB962C8B-B14F-4D97-AF65-F5344CB8AC3E}">
        <p14:creationId xmlns:p14="http://schemas.microsoft.com/office/powerpoint/2010/main" val="313293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F2D28-EAEE-4116-AC01-83A48737FDED}" type="datetimeFigureOut">
              <a:rPr lang="en-IN" smtClean="0"/>
              <a:t>01-10-2022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7063B-9580-4547-AAC7-BF68A31BAE88}" type="slidenum">
              <a:rPr lang="en-IN" smtClean="0"/>
              <a:t>‹#›</a:t>
            </a:fld>
            <a:endParaRPr lang="en-IN"/>
          </a:p>
        </p:txBody>
      </p:sp>
    </p:spTree>
    <p:extLst>
      <p:ext uri="{BB962C8B-B14F-4D97-AF65-F5344CB8AC3E}">
        <p14:creationId xmlns:p14="http://schemas.microsoft.com/office/powerpoint/2010/main" val="13194909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4320-B506-FE6F-4FE8-1728ED81CB1D}"/>
              </a:ext>
            </a:extLst>
          </p:cNvPr>
          <p:cNvSpPr>
            <a:spLocks noGrp="1"/>
          </p:cNvSpPr>
          <p:nvPr>
            <p:ph type="ctrTitle"/>
          </p:nvPr>
        </p:nvSpPr>
        <p:spPr>
          <a:xfrm>
            <a:off x="1524001" y="1122363"/>
            <a:ext cx="4169834" cy="2387600"/>
          </a:xfrm>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IN" dirty="0"/>
              <a:t>UdaPeople</a:t>
            </a:r>
          </a:p>
        </p:txBody>
      </p:sp>
      <p:sp>
        <p:nvSpPr>
          <p:cNvPr id="3" name="Subtitle 2">
            <a:extLst>
              <a:ext uri="{FF2B5EF4-FFF2-40B4-BE49-F238E27FC236}">
                <a16:creationId xmlns:a16="http://schemas.microsoft.com/office/drawing/2014/main" id="{09BB8DE0-97CB-7F13-4EED-C5EA758C0287}"/>
              </a:ext>
            </a:extLst>
          </p:cNvPr>
          <p:cNvSpPr>
            <a:spLocks noGrp="1"/>
          </p:cNvSpPr>
          <p:nvPr>
            <p:ph type="subTitle" idx="1"/>
          </p:nvPr>
        </p:nvSpPr>
        <p:spPr>
          <a:xfrm>
            <a:off x="1523999" y="3602038"/>
            <a:ext cx="4169835" cy="1655762"/>
          </a:xfrm>
          <a:noFill/>
          <a:ln>
            <a:noFill/>
          </a:ln>
        </p:spPr>
        <p:style>
          <a:lnRef idx="0">
            <a:scrgbClr r="0" g="0" b="0"/>
          </a:lnRef>
          <a:fillRef idx="0">
            <a:scrgbClr r="0" g="0" b="0"/>
          </a:fillRef>
          <a:effectRef idx="0">
            <a:scrgbClr r="0" g="0" b="0"/>
          </a:effectRef>
          <a:fontRef idx="minor">
            <a:schemeClr val="accent1"/>
          </a:fontRef>
        </p:style>
        <p:txBody>
          <a:bodyPr/>
          <a:lstStyle/>
          <a:p>
            <a:r>
              <a:rPr lang="en-IN" dirty="0"/>
              <a:t>CI/CD </a:t>
            </a:r>
          </a:p>
          <a:p>
            <a:r>
              <a:rPr lang="en-IN" dirty="0"/>
              <a:t>Business Proposal</a:t>
            </a:r>
          </a:p>
        </p:txBody>
      </p:sp>
      <p:pic>
        <p:nvPicPr>
          <p:cNvPr id="1026" name="Picture 2" descr="Image of project logo.">
            <a:extLst>
              <a:ext uri="{FF2B5EF4-FFF2-40B4-BE49-F238E27FC236}">
                <a16:creationId xmlns:a16="http://schemas.microsoft.com/office/drawing/2014/main" id="{B19554FD-BBDB-B6AE-51A0-5D06C4BDD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167" y="665692"/>
            <a:ext cx="5410200"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6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9F8E-5957-013F-FB84-8E00A9D64A64}"/>
              </a:ext>
            </a:extLst>
          </p:cNvPr>
          <p:cNvSpPr>
            <a:spLocks noGrp="1"/>
          </p:cNvSpPr>
          <p:nvPr>
            <p:ph type="title"/>
          </p:nvPr>
        </p:nvSpPr>
        <p:spPr>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IN" dirty="0"/>
              <a:t>Contents</a:t>
            </a:r>
          </a:p>
        </p:txBody>
      </p:sp>
      <p:sp>
        <p:nvSpPr>
          <p:cNvPr id="3" name="Content Placeholder 2">
            <a:extLst>
              <a:ext uri="{FF2B5EF4-FFF2-40B4-BE49-F238E27FC236}">
                <a16:creationId xmlns:a16="http://schemas.microsoft.com/office/drawing/2014/main" id="{D1552000-D8F2-0F7B-1FF1-1F550292CED5}"/>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accent1"/>
          </a:fontRef>
        </p:style>
        <p:txBody>
          <a:bodyPr/>
          <a:lstStyle/>
          <a:p>
            <a:r>
              <a:rPr lang="en-IN" dirty="0"/>
              <a:t>What is CI/CD</a:t>
            </a:r>
          </a:p>
          <a:p>
            <a:r>
              <a:rPr lang="en-IN" dirty="0"/>
              <a:t>Why do we need it</a:t>
            </a:r>
          </a:p>
          <a:p>
            <a:r>
              <a:rPr lang="en-IN" dirty="0"/>
              <a:t>Cost vs Benefit </a:t>
            </a:r>
          </a:p>
          <a:p>
            <a:pPr marL="0" indent="0">
              <a:buNone/>
            </a:pPr>
            <a:endParaRPr lang="en-IN" dirty="0"/>
          </a:p>
        </p:txBody>
      </p:sp>
    </p:spTree>
    <p:extLst>
      <p:ext uri="{BB962C8B-B14F-4D97-AF65-F5344CB8AC3E}">
        <p14:creationId xmlns:p14="http://schemas.microsoft.com/office/powerpoint/2010/main" val="9933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E8D-D47E-C8C1-BD31-D37A2C74EA94}"/>
              </a:ext>
            </a:extLst>
          </p:cNvPr>
          <p:cNvSpPr>
            <a:spLocks noGrp="1"/>
          </p:cNvSpPr>
          <p:nvPr>
            <p:ph type="title"/>
          </p:nvPr>
        </p:nvSpPr>
        <p:spPr>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IN" dirty="0"/>
              <a:t>What is CI/CD</a:t>
            </a:r>
          </a:p>
        </p:txBody>
      </p:sp>
      <p:graphicFrame>
        <p:nvGraphicFramePr>
          <p:cNvPr id="7" name="Content Placeholder 6">
            <a:extLst>
              <a:ext uri="{FF2B5EF4-FFF2-40B4-BE49-F238E27FC236}">
                <a16:creationId xmlns:a16="http://schemas.microsoft.com/office/drawing/2014/main" id="{FE734603-8AB6-58E5-9D2E-CBC262F0453A}"/>
              </a:ext>
            </a:extLst>
          </p:cNvPr>
          <p:cNvGraphicFramePr>
            <a:graphicFrameLocks noGrp="1"/>
          </p:cNvGraphicFramePr>
          <p:nvPr>
            <p:ph idx="1"/>
            <p:extLst>
              <p:ext uri="{D42A27DB-BD31-4B8C-83A1-F6EECF244321}">
                <p14:modId xmlns:p14="http://schemas.microsoft.com/office/powerpoint/2010/main" val="1191205114"/>
              </p:ext>
            </p:extLst>
          </p:nvPr>
        </p:nvGraphicFramePr>
        <p:xfrm>
          <a:off x="838200" y="4862844"/>
          <a:ext cx="10515600" cy="60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1A49CD8E-EBEA-EAA4-D01F-108E09C10846}"/>
              </a:ext>
            </a:extLst>
          </p:cNvPr>
          <p:cNvGrpSpPr/>
          <p:nvPr/>
        </p:nvGrpSpPr>
        <p:grpSpPr>
          <a:xfrm>
            <a:off x="2593481" y="3844002"/>
            <a:ext cx="7005038" cy="2648873"/>
            <a:chOff x="7042292" y="2743197"/>
            <a:chExt cx="3282807" cy="1800750"/>
          </a:xfrm>
        </p:grpSpPr>
        <p:sp>
          <p:nvSpPr>
            <p:cNvPr id="9" name="Block Arc 8">
              <a:extLst>
                <a:ext uri="{FF2B5EF4-FFF2-40B4-BE49-F238E27FC236}">
                  <a16:creationId xmlns:a16="http://schemas.microsoft.com/office/drawing/2014/main" id="{B319AA03-588A-7CC7-B337-FB1CE23E3CDD}"/>
                </a:ext>
              </a:extLst>
            </p:cNvPr>
            <p:cNvSpPr/>
            <p:nvPr/>
          </p:nvSpPr>
          <p:spPr>
            <a:xfrm>
              <a:off x="7042292" y="2743197"/>
              <a:ext cx="1600200" cy="13255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Block Arc 9">
              <a:extLst>
                <a:ext uri="{FF2B5EF4-FFF2-40B4-BE49-F238E27FC236}">
                  <a16:creationId xmlns:a16="http://schemas.microsoft.com/office/drawing/2014/main" id="{00665AE1-84D0-2E09-935E-761F69596DE6}"/>
                </a:ext>
              </a:extLst>
            </p:cNvPr>
            <p:cNvSpPr/>
            <p:nvPr/>
          </p:nvSpPr>
          <p:spPr>
            <a:xfrm rot="10800000">
              <a:off x="8724899" y="3218384"/>
              <a:ext cx="1600200" cy="13255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Block Arc 10">
              <a:extLst>
                <a:ext uri="{FF2B5EF4-FFF2-40B4-BE49-F238E27FC236}">
                  <a16:creationId xmlns:a16="http://schemas.microsoft.com/office/drawing/2014/main" id="{86E4EBDA-3550-8474-9FED-56335803226B}"/>
                </a:ext>
              </a:extLst>
            </p:cNvPr>
            <p:cNvSpPr/>
            <p:nvPr/>
          </p:nvSpPr>
          <p:spPr>
            <a:xfrm rot="10800000">
              <a:off x="7042292" y="3218383"/>
              <a:ext cx="1600200" cy="13255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Block Arc 11">
              <a:extLst>
                <a:ext uri="{FF2B5EF4-FFF2-40B4-BE49-F238E27FC236}">
                  <a16:creationId xmlns:a16="http://schemas.microsoft.com/office/drawing/2014/main" id="{43CEC178-426F-E9DE-4D11-FC7A12C0F4C9}"/>
                </a:ext>
              </a:extLst>
            </p:cNvPr>
            <p:cNvSpPr/>
            <p:nvPr/>
          </p:nvSpPr>
          <p:spPr>
            <a:xfrm>
              <a:off x="8724899" y="2743198"/>
              <a:ext cx="1600200" cy="13255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5" name="TextBox 14">
            <a:extLst>
              <a:ext uri="{FF2B5EF4-FFF2-40B4-BE49-F238E27FC236}">
                <a16:creationId xmlns:a16="http://schemas.microsoft.com/office/drawing/2014/main" id="{CF1421AD-88D0-FC24-AE6E-F51DB2C95BB0}"/>
              </a:ext>
            </a:extLst>
          </p:cNvPr>
          <p:cNvSpPr txBox="1"/>
          <p:nvPr/>
        </p:nvSpPr>
        <p:spPr>
          <a:xfrm>
            <a:off x="3526079" y="5600967"/>
            <a:ext cx="1549400" cy="369332"/>
          </a:xfrm>
          <a:prstGeom prst="rect">
            <a:avLst/>
          </a:prstGeom>
          <a:noFill/>
        </p:spPr>
        <p:txBody>
          <a:bodyPr wrap="square" rtlCol="0">
            <a:spAutoFit/>
          </a:bodyPr>
          <a:lstStyle/>
          <a:p>
            <a:pPr algn="ctr"/>
            <a:r>
              <a:rPr lang="en-IN" dirty="0">
                <a:solidFill>
                  <a:schemeClr val="accent1">
                    <a:lumMod val="75000"/>
                  </a:schemeClr>
                </a:solidFill>
              </a:rPr>
              <a:t>CI</a:t>
            </a:r>
          </a:p>
        </p:txBody>
      </p:sp>
      <p:sp>
        <p:nvSpPr>
          <p:cNvPr id="16" name="TextBox 15">
            <a:extLst>
              <a:ext uri="{FF2B5EF4-FFF2-40B4-BE49-F238E27FC236}">
                <a16:creationId xmlns:a16="http://schemas.microsoft.com/office/drawing/2014/main" id="{6AD2E67A-821E-A7E8-86DE-932BB6FF6F84}"/>
              </a:ext>
            </a:extLst>
          </p:cNvPr>
          <p:cNvSpPr txBox="1"/>
          <p:nvPr/>
        </p:nvSpPr>
        <p:spPr>
          <a:xfrm>
            <a:off x="7116520" y="5600967"/>
            <a:ext cx="1549400" cy="369332"/>
          </a:xfrm>
          <a:prstGeom prst="rect">
            <a:avLst/>
          </a:prstGeom>
          <a:noFill/>
        </p:spPr>
        <p:txBody>
          <a:bodyPr wrap="square" rtlCol="0">
            <a:spAutoFit/>
          </a:bodyPr>
          <a:lstStyle>
            <a:defPPr>
              <a:defRPr lang="en-US"/>
            </a:defPPr>
            <a:lvl1pPr algn="ctr">
              <a:defRPr>
                <a:solidFill>
                  <a:schemeClr val="accent1">
                    <a:lumMod val="75000"/>
                  </a:schemeClr>
                </a:solidFill>
              </a:defRPr>
            </a:lvl1pPr>
          </a:lstStyle>
          <a:p>
            <a:r>
              <a:rPr lang="en-IN" dirty="0"/>
              <a:t>CD</a:t>
            </a:r>
          </a:p>
        </p:txBody>
      </p:sp>
      <p:sp>
        <p:nvSpPr>
          <p:cNvPr id="17" name="TextBox 16">
            <a:extLst>
              <a:ext uri="{FF2B5EF4-FFF2-40B4-BE49-F238E27FC236}">
                <a16:creationId xmlns:a16="http://schemas.microsoft.com/office/drawing/2014/main" id="{0FD511E9-F29B-219F-30EA-A66EA4F024BF}"/>
              </a:ext>
            </a:extLst>
          </p:cNvPr>
          <p:cNvSpPr txBox="1"/>
          <p:nvPr/>
        </p:nvSpPr>
        <p:spPr>
          <a:xfrm>
            <a:off x="838200" y="1989667"/>
            <a:ext cx="10515600" cy="138499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gn="just"/>
            <a:r>
              <a:rPr lang="en-IN" sz="2800" dirty="0">
                <a:solidFill>
                  <a:schemeClr val="accent1"/>
                </a:solidFill>
              </a:rPr>
              <a:t>Continuous Integration (CI) and Continuous Deployment (CD) – is a practice to deliver apps faster and frequently to customers  by automating the various stages of development and deployment. </a:t>
            </a:r>
          </a:p>
        </p:txBody>
      </p:sp>
    </p:spTree>
    <p:extLst>
      <p:ext uri="{BB962C8B-B14F-4D97-AF65-F5344CB8AC3E}">
        <p14:creationId xmlns:p14="http://schemas.microsoft.com/office/powerpoint/2010/main" val="136418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C62F-A3A0-1D57-8DBC-51E08AD668DD}"/>
              </a:ext>
            </a:extLst>
          </p:cNvPr>
          <p:cNvSpPr>
            <a:spLocks noGrp="1"/>
          </p:cNvSpPr>
          <p:nvPr>
            <p:ph type="title"/>
          </p:nvPr>
        </p:nvSpPr>
        <p:spPr>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IN" dirty="0"/>
              <a:t>Why do we need it</a:t>
            </a:r>
          </a:p>
        </p:txBody>
      </p:sp>
      <p:sp>
        <p:nvSpPr>
          <p:cNvPr id="8" name="AutoShape 10" descr="CI/CD | Synopsys">
            <a:extLst>
              <a:ext uri="{FF2B5EF4-FFF2-40B4-BE49-F238E27FC236}">
                <a16:creationId xmlns:a16="http://schemas.microsoft.com/office/drawing/2014/main" id="{043E3EB6-68C7-C86A-E47C-79AA872F9BE2}"/>
              </a:ext>
            </a:extLst>
          </p:cNvPr>
          <p:cNvSpPr>
            <a:spLocks noGrp="1" noChangeAspect="1" noChangeArrowheads="1"/>
          </p:cNvSpPr>
          <p:nvPr>
            <p:ph idx="1"/>
          </p:nvPr>
        </p:nvSpPr>
        <p:spPr bwMode="auto">
          <a:xfrm>
            <a:off x="838200" y="1967345"/>
            <a:ext cx="10515600" cy="420961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anchor="t" anchorCtr="0" compatLnSpc="1">
            <a:prstTxWarp prst="textNoShape">
              <a:avLst/>
            </a:prstTxWarp>
            <a:normAutofit lnSpcReduction="10000"/>
          </a:bodyPr>
          <a:lstStyle/>
          <a:p>
            <a:pPr>
              <a:lnSpc>
                <a:spcPct val="110000"/>
              </a:lnSpc>
              <a:spcBef>
                <a:spcPts val="1800"/>
              </a:spcBef>
            </a:pPr>
            <a:r>
              <a:rPr lang="en-IN" sz="1800" dirty="0"/>
              <a:t>Our software delivery cycle is 45 days against industry average of 34 days</a:t>
            </a:r>
          </a:p>
          <a:p>
            <a:pPr>
              <a:lnSpc>
                <a:spcPct val="110000"/>
              </a:lnSpc>
            </a:pPr>
            <a:r>
              <a:rPr lang="en-IN" sz="1800" dirty="0"/>
              <a:t>Testing and release processes are manual, slow and prone to errors</a:t>
            </a:r>
          </a:p>
          <a:p>
            <a:pPr>
              <a:lnSpc>
                <a:spcPct val="110000"/>
              </a:lnSpc>
            </a:pPr>
            <a:r>
              <a:rPr lang="en-IN" sz="1800" dirty="0"/>
              <a:t>Deployments and rollbacks are very complex</a:t>
            </a:r>
          </a:p>
          <a:p>
            <a:pPr>
              <a:lnSpc>
                <a:spcPct val="110000"/>
              </a:lnSpc>
            </a:pPr>
            <a:r>
              <a:rPr lang="en-IN" sz="1800" dirty="0"/>
              <a:t>Deployment needs application downtime</a:t>
            </a:r>
          </a:p>
          <a:p>
            <a:pPr>
              <a:lnSpc>
                <a:spcPct val="110000"/>
              </a:lnSpc>
            </a:pPr>
            <a:r>
              <a:rPr lang="en-IN" sz="1800" dirty="0"/>
              <a:t>Delayed feedback loop causes user dissatisfaction</a:t>
            </a:r>
          </a:p>
          <a:p>
            <a:pPr>
              <a:lnSpc>
                <a:spcPct val="110000"/>
              </a:lnSpc>
            </a:pPr>
            <a:r>
              <a:rPr lang="en-IN" sz="1800" dirty="0"/>
              <a:t>All of this leads to revenue loss and affect our brand</a:t>
            </a:r>
          </a:p>
          <a:p>
            <a:pPr marL="0" indent="0">
              <a:buNone/>
            </a:pPr>
            <a:endParaRPr lang="en-IN" sz="2400" dirty="0"/>
          </a:p>
          <a:p>
            <a:pPr marL="0" indent="0">
              <a:buNone/>
            </a:pPr>
            <a:r>
              <a:rPr lang="en-IN" sz="2400" dirty="0"/>
              <a:t>An automated Continuous Integration and Continuous Deployment (CI/CD) process will eliminate these issues. It’ll reduce our delivery cycle, reduce application downtime  and will bring us closer to our users. All of which will lead to reduced operational cost and increased revenue.</a:t>
            </a:r>
          </a:p>
          <a:p>
            <a:endParaRPr lang="en-IN" dirty="0"/>
          </a:p>
        </p:txBody>
      </p:sp>
    </p:spTree>
    <p:extLst>
      <p:ext uri="{BB962C8B-B14F-4D97-AF65-F5344CB8AC3E}">
        <p14:creationId xmlns:p14="http://schemas.microsoft.com/office/powerpoint/2010/main" val="198621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9840-0344-6BE7-07BF-1E3923EF6F97}"/>
              </a:ext>
            </a:extLst>
          </p:cNvPr>
          <p:cNvSpPr>
            <a:spLocks noGrp="1"/>
          </p:cNvSpPr>
          <p:nvPr>
            <p:ph type="title"/>
          </p:nvPr>
        </p:nvSpPr>
        <p:spPr>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IN" dirty="0"/>
              <a:t>Cost Vs Benefit</a:t>
            </a:r>
          </a:p>
        </p:txBody>
      </p:sp>
      <p:graphicFrame>
        <p:nvGraphicFramePr>
          <p:cNvPr id="4" name="Table 4">
            <a:extLst>
              <a:ext uri="{FF2B5EF4-FFF2-40B4-BE49-F238E27FC236}">
                <a16:creationId xmlns:a16="http://schemas.microsoft.com/office/drawing/2014/main" id="{D717FB61-060F-BFDD-44B6-804370646415}"/>
              </a:ext>
            </a:extLst>
          </p:cNvPr>
          <p:cNvGraphicFramePr>
            <a:graphicFrameLocks noGrp="1"/>
          </p:cNvGraphicFramePr>
          <p:nvPr>
            <p:ph idx="1"/>
            <p:extLst>
              <p:ext uri="{D42A27DB-BD31-4B8C-83A1-F6EECF244321}">
                <p14:modId xmlns:p14="http://schemas.microsoft.com/office/powerpoint/2010/main" val="1131788385"/>
              </p:ext>
            </p:extLst>
          </p:nvPr>
        </p:nvGraphicFramePr>
        <p:xfrm>
          <a:off x="838199" y="2706504"/>
          <a:ext cx="4174067" cy="2363130"/>
        </p:xfrm>
        <a:graphic>
          <a:graphicData uri="http://schemas.openxmlformats.org/drawingml/2006/table">
            <a:tbl>
              <a:tblPr firstRow="1" bandRow="1">
                <a:tableStyleId>{5C22544A-7EE6-4342-B048-85BDC9FD1C3A}</a:tableStyleId>
              </a:tblPr>
              <a:tblGrid>
                <a:gridCol w="1557868">
                  <a:extLst>
                    <a:ext uri="{9D8B030D-6E8A-4147-A177-3AD203B41FA5}">
                      <a16:colId xmlns:a16="http://schemas.microsoft.com/office/drawing/2014/main" val="1973583172"/>
                    </a:ext>
                  </a:extLst>
                </a:gridCol>
                <a:gridCol w="644048">
                  <a:extLst>
                    <a:ext uri="{9D8B030D-6E8A-4147-A177-3AD203B41FA5}">
                      <a16:colId xmlns:a16="http://schemas.microsoft.com/office/drawing/2014/main" val="2481399997"/>
                    </a:ext>
                  </a:extLst>
                </a:gridCol>
                <a:gridCol w="1972151">
                  <a:extLst>
                    <a:ext uri="{9D8B030D-6E8A-4147-A177-3AD203B41FA5}">
                      <a16:colId xmlns:a16="http://schemas.microsoft.com/office/drawing/2014/main" val="40441872"/>
                    </a:ext>
                  </a:extLst>
                </a:gridCol>
              </a:tblGrid>
              <a:tr h="594670">
                <a:tc>
                  <a:txBody>
                    <a:bodyPr/>
                    <a:lstStyle/>
                    <a:p>
                      <a:r>
                        <a:rPr lang="en-IN" sz="1600" dirty="0"/>
                        <a:t>Item</a:t>
                      </a:r>
                    </a:p>
                  </a:txBody>
                  <a:tcPr/>
                </a:tc>
                <a:tc>
                  <a:txBody>
                    <a:bodyPr/>
                    <a:lstStyle/>
                    <a:p>
                      <a:r>
                        <a:rPr lang="en-IN" sz="1600" dirty="0"/>
                        <a:t>Cost</a:t>
                      </a:r>
                    </a:p>
                  </a:txBody>
                  <a:tcPr/>
                </a:tc>
                <a:tc>
                  <a:txBody>
                    <a:bodyPr/>
                    <a:lstStyle/>
                    <a:p>
                      <a:r>
                        <a:rPr lang="en-IN" sz="1600" dirty="0"/>
                        <a:t>Comment</a:t>
                      </a:r>
                    </a:p>
                  </a:txBody>
                  <a:tcPr/>
                </a:tc>
                <a:extLst>
                  <a:ext uri="{0D108BD9-81ED-4DB2-BD59-A6C34878D82A}">
                    <a16:rowId xmlns:a16="http://schemas.microsoft.com/office/drawing/2014/main" val="2794053468"/>
                  </a:ext>
                </a:extLst>
              </a:tr>
              <a:tr h="578102">
                <a:tc>
                  <a:txBody>
                    <a:bodyPr/>
                    <a:lstStyle/>
                    <a:p>
                      <a:r>
                        <a:rPr lang="en-IN" sz="1600" dirty="0"/>
                        <a:t>Software &amp; Licences</a:t>
                      </a:r>
                    </a:p>
                  </a:txBody>
                  <a:tcPr/>
                </a:tc>
                <a:tc>
                  <a:txBody>
                    <a:bodyPr/>
                    <a:lstStyle/>
                    <a:p>
                      <a:r>
                        <a:rPr lang="en-IN" sz="1600" dirty="0"/>
                        <a:t>-</a:t>
                      </a:r>
                    </a:p>
                  </a:txBody>
                  <a:tcPr/>
                </a:tc>
                <a:tc>
                  <a:txBody>
                    <a:bodyPr/>
                    <a:lstStyle/>
                    <a:p>
                      <a:r>
                        <a:rPr lang="en-IN" sz="1600" dirty="0"/>
                        <a:t>Open-Source</a:t>
                      </a:r>
                    </a:p>
                  </a:txBody>
                  <a:tcPr/>
                </a:tc>
                <a:extLst>
                  <a:ext uri="{0D108BD9-81ED-4DB2-BD59-A6C34878D82A}">
                    <a16:rowId xmlns:a16="http://schemas.microsoft.com/office/drawing/2014/main" val="602008451"/>
                  </a:ext>
                </a:extLst>
              </a:tr>
              <a:tr h="594670">
                <a:tc>
                  <a:txBody>
                    <a:bodyPr/>
                    <a:lstStyle/>
                    <a:p>
                      <a:r>
                        <a:rPr lang="en-IN" sz="1600" dirty="0"/>
                        <a:t>Vendor Support</a:t>
                      </a:r>
                    </a:p>
                  </a:txBody>
                  <a:tcPr/>
                </a:tc>
                <a:tc>
                  <a:txBody>
                    <a:bodyPr/>
                    <a:lstStyle/>
                    <a:p>
                      <a:r>
                        <a:rPr lang="en-IN" sz="1600" dirty="0"/>
                        <a:t>- </a:t>
                      </a:r>
                    </a:p>
                  </a:txBody>
                  <a:tcPr/>
                </a:tc>
                <a:tc>
                  <a:txBody>
                    <a:bodyPr/>
                    <a:lstStyle/>
                    <a:p>
                      <a:r>
                        <a:rPr lang="en-IN" sz="1600" dirty="0"/>
                        <a:t>Community Support</a:t>
                      </a:r>
                    </a:p>
                  </a:txBody>
                  <a:tcPr/>
                </a:tc>
                <a:extLst>
                  <a:ext uri="{0D108BD9-81ED-4DB2-BD59-A6C34878D82A}">
                    <a16:rowId xmlns:a16="http://schemas.microsoft.com/office/drawing/2014/main" val="2184159430"/>
                  </a:ext>
                </a:extLst>
              </a:tr>
              <a:tr h="594670">
                <a:tc>
                  <a:txBody>
                    <a:bodyPr/>
                    <a:lstStyle/>
                    <a:p>
                      <a:r>
                        <a:rPr lang="en-IN" sz="1600" dirty="0"/>
                        <a:t>Resource</a:t>
                      </a:r>
                    </a:p>
                  </a:txBody>
                  <a:tcPr/>
                </a:tc>
                <a:tc>
                  <a:txBody>
                    <a:bodyPr/>
                    <a:lstStyle/>
                    <a:p>
                      <a:r>
                        <a:rPr lang="en-IN" sz="1600" dirty="0"/>
                        <a:t>$X</a:t>
                      </a:r>
                    </a:p>
                  </a:txBody>
                  <a:tcPr/>
                </a:tc>
                <a:tc>
                  <a:txBody>
                    <a:bodyPr/>
                    <a:lstStyle/>
                    <a:p>
                      <a:r>
                        <a:rPr lang="en-IN" sz="1600" dirty="0"/>
                        <a:t>2xFTE for 6 months</a:t>
                      </a:r>
                    </a:p>
                  </a:txBody>
                  <a:tcPr/>
                </a:tc>
                <a:extLst>
                  <a:ext uri="{0D108BD9-81ED-4DB2-BD59-A6C34878D82A}">
                    <a16:rowId xmlns:a16="http://schemas.microsoft.com/office/drawing/2014/main" val="2436418060"/>
                  </a:ext>
                </a:extLst>
              </a:tr>
            </a:tbl>
          </a:graphicData>
        </a:graphic>
      </p:graphicFrame>
      <p:sp>
        <p:nvSpPr>
          <p:cNvPr id="5" name="TextBox 4">
            <a:extLst>
              <a:ext uri="{FF2B5EF4-FFF2-40B4-BE49-F238E27FC236}">
                <a16:creationId xmlns:a16="http://schemas.microsoft.com/office/drawing/2014/main" id="{310ED633-F44C-8FC5-2A4D-344EE1E93919}"/>
              </a:ext>
            </a:extLst>
          </p:cNvPr>
          <p:cNvSpPr txBox="1"/>
          <p:nvPr/>
        </p:nvSpPr>
        <p:spPr>
          <a:xfrm>
            <a:off x="838200" y="1822889"/>
            <a:ext cx="4174067" cy="480131"/>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228600" indent="-228600" defTabSz="914400">
              <a:lnSpc>
                <a:spcPct val="90000"/>
              </a:lnSpc>
              <a:spcBef>
                <a:spcPts val="1000"/>
              </a:spcBef>
              <a:buFont typeface="Arial" panose="020B0604020202020204" pitchFamily="34" charset="0"/>
              <a:buChar char="•"/>
              <a:defRPr sz="2800">
                <a:solidFill>
                  <a:schemeClr val="accent1"/>
                </a:solidFill>
              </a:defRPr>
            </a:lvl1pPr>
            <a:lvl2pPr marL="685800" indent="-228600" defTabSz="914400">
              <a:lnSpc>
                <a:spcPct val="90000"/>
              </a:lnSpc>
              <a:spcBef>
                <a:spcPts val="500"/>
              </a:spcBef>
              <a:buFont typeface="Arial" panose="020B0604020202020204" pitchFamily="34" charset="0"/>
              <a:buChar char="•"/>
              <a:defRPr sz="2400">
                <a:solidFill>
                  <a:schemeClr val="accent1"/>
                </a:solidFill>
              </a:defRPr>
            </a:lvl2pPr>
            <a:lvl3pPr marL="1143000" indent="-228600" defTabSz="914400">
              <a:lnSpc>
                <a:spcPct val="90000"/>
              </a:lnSpc>
              <a:spcBef>
                <a:spcPts val="500"/>
              </a:spcBef>
              <a:buFont typeface="Arial" panose="020B0604020202020204" pitchFamily="34" charset="0"/>
              <a:buChar char="•"/>
              <a:defRPr sz="2000">
                <a:solidFill>
                  <a:schemeClr val="accent1"/>
                </a:solidFill>
              </a:defRPr>
            </a:lvl3pPr>
            <a:lvl4pPr marL="1600200" indent="-228600" defTabSz="914400">
              <a:lnSpc>
                <a:spcPct val="90000"/>
              </a:lnSpc>
              <a:spcBef>
                <a:spcPts val="500"/>
              </a:spcBef>
              <a:buFont typeface="Arial" panose="020B0604020202020204" pitchFamily="34" charset="0"/>
              <a:buChar char="•"/>
              <a:defRPr>
                <a:solidFill>
                  <a:schemeClr val="accent1"/>
                </a:solidFill>
              </a:defRPr>
            </a:lvl4pPr>
            <a:lvl5pPr marL="2057400" indent="-228600" defTabSz="914400">
              <a:lnSpc>
                <a:spcPct val="90000"/>
              </a:lnSpc>
              <a:spcBef>
                <a:spcPts val="500"/>
              </a:spcBef>
              <a:buFont typeface="Arial" panose="020B0604020202020204" pitchFamily="34" charset="0"/>
              <a:buChar char="•"/>
              <a:defRPr>
                <a:solidFill>
                  <a:schemeClr val="accent1"/>
                </a:solidFill>
              </a:defRPr>
            </a:lvl5pPr>
            <a:lvl6pPr marL="2514600" indent="-228600" defTabSz="914400">
              <a:lnSpc>
                <a:spcPct val="90000"/>
              </a:lnSpc>
              <a:spcBef>
                <a:spcPts val="500"/>
              </a:spcBef>
              <a:buFont typeface="Arial" panose="020B0604020202020204" pitchFamily="34" charset="0"/>
              <a:buChar char="•"/>
              <a:defRPr>
                <a:solidFill>
                  <a:schemeClr val="accent1"/>
                </a:solidFill>
              </a:defRPr>
            </a:lvl6pPr>
            <a:lvl7pPr marL="2971800" indent="-228600" defTabSz="914400">
              <a:lnSpc>
                <a:spcPct val="90000"/>
              </a:lnSpc>
              <a:spcBef>
                <a:spcPts val="500"/>
              </a:spcBef>
              <a:buFont typeface="Arial" panose="020B0604020202020204" pitchFamily="34" charset="0"/>
              <a:buChar char="•"/>
              <a:defRPr>
                <a:solidFill>
                  <a:schemeClr val="accent1"/>
                </a:solidFill>
              </a:defRPr>
            </a:lvl7pPr>
            <a:lvl8pPr marL="3429000" indent="-228600" defTabSz="914400">
              <a:lnSpc>
                <a:spcPct val="90000"/>
              </a:lnSpc>
              <a:spcBef>
                <a:spcPts val="500"/>
              </a:spcBef>
              <a:buFont typeface="Arial" panose="020B0604020202020204" pitchFamily="34" charset="0"/>
              <a:buChar char="•"/>
              <a:defRPr>
                <a:solidFill>
                  <a:schemeClr val="accent1"/>
                </a:solidFill>
              </a:defRPr>
            </a:lvl8pPr>
            <a:lvl9pPr marL="3886200" indent="-228600" defTabSz="914400">
              <a:lnSpc>
                <a:spcPct val="90000"/>
              </a:lnSpc>
              <a:spcBef>
                <a:spcPts val="500"/>
              </a:spcBef>
              <a:buFont typeface="Arial" panose="020B0604020202020204" pitchFamily="34" charset="0"/>
              <a:buChar char="•"/>
              <a:defRPr>
                <a:solidFill>
                  <a:schemeClr val="accent1"/>
                </a:solidFill>
              </a:defRPr>
            </a:lvl9pPr>
          </a:lstStyle>
          <a:p>
            <a:pPr marL="0" indent="0" algn="ctr">
              <a:buNone/>
            </a:pPr>
            <a:r>
              <a:rPr lang="en-IN" dirty="0"/>
              <a:t>Cost</a:t>
            </a:r>
          </a:p>
        </p:txBody>
      </p:sp>
      <p:sp>
        <p:nvSpPr>
          <p:cNvPr id="6" name="TextBox 5">
            <a:extLst>
              <a:ext uri="{FF2B5EF4-FFF2-40B4-BE49-F238E27FC236}">
                <a16:creationId xmlns:a16="http://schemas.microsoft.com/office/drawing/2014/main" id="{73F7DE7A-C95D-BA82-BC82-5B7E615BBDB0}"/>
              </a:ext>
            </a:extLst>
          </p:cNvPr>
          <p:cNvSpPr txBox="1"/>
          <p:nvPr/>
        </p:nvSpPr>
        <p:spPr>
          <a:xfrm>
            <a:off x="5012266" y="1822890"/>
            <a:ext cx="6341533" cy="480131"/>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228600" indent="-228600" defTabSz="914400">
              <a:lnSpc>
                <a:spcPct val="90000"/>
              </a:lnSpc>
              <a:spcBef>
                <a:spcPts val="1000"/>
              </a:spcBef>
              <a:buFont typeface="Arial" panose="020B0604020202020204" pitchFamily="34" charset="0"/>
              <a:buChar char="•"/>
              <a:defRPr sz="2800">
                <a:solidFill>
                  <a:schemeClr val="accent1"/>
                </a:solidFill>
              </a:defRPr>
            </a:lvl1pPr>
            <a:lvl2pPr marL="685800" indent="-228600" defTabSz="914400">
              <a:lnSpc>
                <a:spcPct val="90000"/>
              </a:lnSpc>
              <a:spcBef>
                <a:spcPts val="500"/>
              </a:spcBef>
              <a:buFont typeface="Arial" panose="020B0604020202020204" pitchFamily="34" charset="0"/>
              <a:buChar char="•"/>
              <a:defRPr sz="2400">
                <a:solidFill>
                  <a:schemeClr val="accent1"/>
                </a:solidFill>
              </a:defRPr>
            </a:lvl2pPr>
            <a:lvl3pPr marL="1143000" indent="-228600" defTabSz="914400">
              <a:lnSpc>
                <a:spcPct val="90000"/>
              </a:lnSpc>
              <a:spcBef>
                <a:spcPts val="500"/>
              </a:spcBef>
              <a:buFont typeface="Arial" panose="020B0604020202020204" pitchFamily="34" charset="0"/>
              <a:buChar char="•"/>
              <a:defRPr sz="2000">
                <a:solidFill>
                  <a:schemeClr val="accent1"/>
                </a:solidFill>
              </a:defRPr>
            </a:lvl3pPr>
            <a:lvl4pPr marL="1600200" indent="-228600" defTabSz="914400">
              <a:lnSpc>
                <a:spcPct val="90000"/>
              </a:lnSpc>
              <a:spcBef>
                <a:spcPts val="500"/>
              </a:spcBef>
              <a:buFont typeface="Arial" panose="020B0604020202020204" pitchFamily="34" charset="0"/>
              <a:buChar char="•"/>
              <a:defRPr>
                <a:solidFill>
                  <a:schemeClr val="accent1"/>
                </a:solidFill>
              </a:defRPr>
            </a:lvl4pPr>
            <a:lvl5pPr marL="2057400" indent="-228600" defTabSz="914400">
              <a:lnSpc>
                <a:spcPct val="90000"/>
              </a:lnSpc>
              <a:spcBef>
                <a:spcPts val="500"/>
              </a:spcBef>
              <a:buFont typeface="Arial" panose="020B0604020202020204" pitchFamily="34" charset="0"/>
              <a:buChar char="•"/>
              <a:defRPr>
                <a:solidFill>
                  <a:schemeClr val="accent1"/>
                </a:solidFill>
              </a:defRPr>
            </a:lvl5pPr>
            <a:lvl6pPr marL="2514600" indent="-228600" defTabSz="914400">
              <a:lnSpc>
                <a:spcPct val="90000"/>
              </a:lnSpc>
              <a:spcBef>
                <a:spcPts val="500"/>
              </a:spcBef>
              <a:buFont typeface="Arial" panose="020B0604020202020204" pitchFamily="34" charset="0"/>
              <a:buChar char="•"/>
              <a:defRPr>
                <a:solidFill>
                  <a:schemeClr val="accent1"/>
                </a:solidFill>
              </a:defRPr>
            </a:lvl6pPr>
            <a:lvl7pPr marL="2971800" indent="-228600" defTabSz="914400">
              <a:lnSpc>
                <a:spcPct val="90000"/>
              </a:lnSpc>
              <a:spcBef>
                <a:spcPts val="500"/>
              </a:spcBef>
              <a:buFont typeface="Arial" panose="020B0604020202020204" pitchFamily="34" charset="0"/>
              <a:buChar char="•"/>
              <a:defRPr>
                <a:solidFill>
                  <a:schemeClr val="accent1"/>
                </a:solidFill>
              </a:defRPr>
            </a:lvl7pPr>
            <a:lvl8pPr marL="3429000" indent="-228600" defTabSz="914400">
              <a:lnSpc>
                <a:spcPct val="90000"/>
              </a:lnSpc>
              <a:spcBef>
                <a:spcPts val="500"/>
              </a:spcBef>
              <a:buFont typeface="Arial" panose="020B0604020202020204" pitchFamily="34" charset="0"/>
              <a:buChar char="•"/>
              <a:defRPr>
                <a:solidFill>
                  <a:schemeClr val="accent1"/>
                </a:solidFill>
              </a:defRPr>
            </a:lvl8pPr>
            <a:lvl9pPr marL="3886200" indent="-228600" defTabSz="914400">
              <a:lnSpc>
                <a:spcPct val="90000"/>
              </a:lnSpc>
              <a:spcBef>
                <a:spcPts val="500"/>
              </a:spcBef>
              <a:buFont typeface="Arial" panose="020B0604020202020204" pitchFamily="34" charset="0"/>
              <a:buChar char="•"/>
              <a:defRPr>
                <a:solidFill>
                  <a:schemeClr val="accent1"/>
                </a:solidFill>
              </a:defRPr>
            </a:lvl9pPr>
          </a:lstStyle>
          <a:p>
            <a:pPr marL="0" indent="0" algn="ctr">
              <a:buNone/>
            </a:pPr>
            <a:r>
              <a:rPr lang="en-IN" dirty="0"/>
              <a:t>Benefit</a:t>
            </a:r>
          </a:p>
        </p:txBody>
      </p:sp>
      <p:sp>
        <p:nvSpPr>
          <p:cNvPr id="7" name="TextBox 6">
            <a:extLst>
              <a:ext uri="{FF2B5EF4-FFF2-40B4-BE49-F238E27FC236}">
                <a16:creationId xmlns:a16="http://schemas.microsoft.com/office/drawing/2014/main" id="{9648D913-56E0-112A-0F10-9E5C24601066}"/>
              </a:ext>
            </a:extLst>
          </p:cNvPr>
          <p:cNvSpPr txBox="1"/>
          <p:nvPr/>
        </p:nvSpPr>
        <p:spPr>
          <a:xfrm>
            <a:off x="5181600" y="2303020"/>
            <a:ext cx="6121399" cy="317009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285750" indent="-285750">
              <a:buFont typeface="Arial" panose="020B0604020202020204" pitchFamily="34" charset="0"/>
              <a:buChar char="•"/>
            </a:pPr>
            <a:r>
              <a:rPr lang="en-IN" dirty="0"/>
              <a:t>Resource Saving (per month)</a:t>
            </a:r>
          </a:p>
          <a:p>
            <a:pPr lvl="1"/>
            <a:r>
              <a:rPr lang="en-IN" sz="1600" dirty="0"/>
              <a:t>- 0.5 x FTE – Dev team</a:t>
            </a:r>
          </a:p>
          <a:p>
            <a:pPr lvl="1"/>
            <a:r>
              <a:rPr lang="en-IN" sz="1600" dirty="0"/>
              <a:t>- 0.5 x FTE – Release &amp; Ops Team</a:t>
            </a:r>
          </a:p>
          <a:p>
            <a:pPr marL="285750" indent="-285750">
              <a:buFont typeface="Arial" panose="020B0604020202020204" pitchFamily="34" charset="0"/>
              <a:buChar char="•"/>
            </a:pPr>
            <a:r>
              <a:rPr lang="en-IN" dirty="0"/>
              <a:t>Payback time </a:t>
            </a:r>
          </a:p>
          <a:p>
            <a:r>
              <a:rPr lang="en-IN" dirty="0"/>
              <a:t>	</a:t>
            </a:r>
            <a:r>
              <a:rPr lang="en-IN" sz="1600" dirty="0"/>
              <a:t>-  1 Year</a:t>
            </a:r>
          </a:p>
          <a:p>
            <a:pPr marL="285750" indent="-285750">
              <a:buFont typeface="Arial" panose="020B0604020202020204" pitchFamily="34" charset="0"/>
              <a:buChar char="•"/>
            </a:pPr>
            <a:r>
              <a:rPr lang="en-IN" dirty="0"/>
              <a:t>Intangible benefits</a:t>
            </a:r>
          </a:p>
          <a:p>
            <a:pPr lvl="1" indent="-285750">
              <a:buFontTx/>
              <a:buChar char="-"/>
            </a:pPr>
            <a:r>
              <a:rPr lang="en-IN" sz="1600" dirty="0"/>
              <a:t>No manual errors, team satisfaction </a:t>
            </a:r>
          </a:p>
          <a:p>
            <a:pPr lvl="1" indent="-285750">
              <a:buFontTx/>
              <a:buChar char="-"/>
            </a:pPr>
            <a:r>
              <a:rPr lang="en-IN" sz="1600" dirty="0"/>
              <a:t>Faster feature delivery, new functionalities delivered faster than competition</a:t>
            </a:r>
          </a:p>
          <a:p>
            <a:pPr lvl="1" indent="-285750">
              <a:buFontTx/>
              <a:buChar char="-"/>
            </a:pPr>
            <a:r>
              <a:rPr lang="en-IN" sz="1600" dirty="0"/>
              <a:t>No downtime during deployment – 24x7 availability of application</a:t>
            </a:r>
          </a:p>
          <a:p>
            <a:pPr lvl="1" indent="-285750">
              <a:buFontTx/>
              <a:buChar char="-"/>
            </a:pPr>
            <a:r>
              <a:rPr lang="en-IN" sz="1600" dirty="0"/>
              <a:t>Faster feedback cycle</a:t>
            </a:r>
          </a:p>
          <a:p>
            <a:pPr lvl="1" indent="-285750">
              <a:buFontTx/>
              <a:buChar char="-"/>
            </a:pPr>
            <a:r>
              <a:rPr lang="en-IN" sz="1600" dirty="0"/>
              <a:t>Increased revenue</a:t>
            </a:r>
          </a:p>
        </p:txBody>
      </p:sp>
      <p:sp>
        <p:nvSpPr>
          <p:cNvPr id="8" name="TextBox 7">
            <a:extLst>
              <a:ext uri="{FF2B5EF4-FFF2-40B4-BE49-F238E27FC236}">
                <a16:creationId xmlns:a16="http://schemas.microsoft.com/office/drawing/2014/main" id="{50E858C1-2346-01B4-81FD-9B1B0DB16FB6}"/>
              </a:ext>
            </a:extLst>
          </p:cNvPr>
          <p:cNvSpPr txBox="1"/>
          <p:nvPr/>
        </p:nvSpPr>
        <p:spPr>
          <a:xfrm>
            <a:off x="838200" y="5876602"/>
            <a:ext cx="10515600"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defPPr>
              <a:defRPr lang="en-US"/>
            </a:defPPr>
            <a:lvl1pPr marL="285750" indent="-285750">
              <a:buFont typeface="Arial" panose="020B0604020202020204" pitchFamily="34" charset="0"/>
              <a:buChar char="•"/>
              <a:defRPr>
                <a:solidFill>
                  <a:schemeClr val="accent1"/>
                </a:solidFill>
              </a:defRPr>
            </a:lvl1pPr>
            <a:lvl2pPr lvl="1">
              <a:defRPr sz="1600">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marL="0" indent="0">
              <a:buNone/>
            </a:pPr>
            <a:r>
              <a:rPr lang="en-IN" dirty="0"/>
              <a:t>If any further details are required, please reach out to abc@xyz.com</a:t>
            </a:r>
          </a:p>
        </p:txBody>
      </p:sp>
    </p:spTree>
    <p:extLst>
      <p:ext uri="{BB962C8B-B14F-4D97-AF65-F5344CB8AC3E}">
        <p14:creationId xmlns:p14="http://schemas.microsoft.com/office/powerpoint/2010/main" val="26535559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a:lstStyle/>
      <a:style>
        <a:lnRef idx="0">
          <a:scrgbClr r="0" g="0" b="0"/>
        </a:lnRef>
        <a:fillRef idx="0">
          <a:scrgbClr r="0" g="0" b="0"/>
        </a:fillRef>
        <a:effectRef idx="0">
          <a:scrgbClr r="0" g="0" b="0"/>
        </a:effectRef>
        <a:fontRef idx="minor">
          <a:schemeClr val="accen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TotalTime>
  <Words>274</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UdaPeople</vt:lpstr>
      <vt:lpstr>Contents</vt:lpstr>
      <vt:lpstr>What is CI/CD</vt:lpstr>
      <vt:lpstr>Why do we need it</vt:lpstr>
      <vt:lpstr>Cost Vs Benefit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Amit Goel</dc:creator>
  <cp:lastModifiedBy>Amit Goel</cp:lastModifiedBy>
  <cp:revision>12</cp:revision>
  <dcterms:created xsi:type="dcterms:W3CDTF">2022-10-01T16:46:04Z</dcterms:created>
  <dcterms:modified xsi:type="dcterms:W3CDTF">2022-10-02T03:41:04Z</dcterms:modified>
</cp:coreProperties>
</file>