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8" r:id="rId2"/>
    <p:sldId id="256" r:id="rId3"/>
    <p:sldId id="259" r:id="rId4"/>
    <p:sldId id="260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1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4307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0127" y="1907659"/>
            <a:ext cx="2743201" cy="841800"/>
          </a:xfrm>
        </p:spPr>
        <p:txBody>
          <a:bodyPr/>
          <a:lstStyle/>
          <a:p>
            <a:r>
              <a:rPr lang="en-IN" b="1" dirty="0" err="1" smtClean="0">
                <a:solidFill>
                  <a:schemeClr val="accent1">
                    <a:lumMod val="75000"/>
                  </a:schemeClr>
                </a:solidFill>
              </a:rPr>
              <a:t>DevSecOps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87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41363" y="1498582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Build application container or OS image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6805175" y="1498582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Deploy cloud configuration or application to environment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4623263" y="1498582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cloud and infrastructure configuration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298375" y="961557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98375" y="2059457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cxnSp>
        <p:nvCxnSpPr>
          <p:cNvPr id="59" name="Google Shape;59;p13"/>
          <p:cNvCxnSpPr>
            <a:stCxn id="57" idx="3"/>
            <a:endCxn id="54" idx="0"/>
          </p:cNvCxnSpPr>
          <p:nvPr/>
        </p:nvCxnSpPr>
        <p:spPr>
          <a:xfrm>
            <a:off x="1606375" y="1260357"/>
            <a:ext cx="1488900" cy="238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stCxn id="58" idx="3"/>
            <a:endCxn id="56" idx="2"/>
          </p:cNvCxnSpPr>
          <p:nvPr/>
        </p:nvCxnSpPr>
        <p:spPr>
          <a:xfrm rot="10800000" flipH="1">
            <a:off x="1606375" y="2096057"/>
            <a:ext cx="3670800" cy="262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stCxn id="54" idx="3"/>
            <a:endCxn id="56" idx="1"/>
          </p:cNvCxnSpPr>
          <p:nvPr/>
        </p:nvCxnSpPr>
        <p:spPr>
          <a:xfrm>
            <a:off x="3749363" y="1797382"/>
            <a:ext cx="8739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>
            <a:off x="5931263" y="1797382"/>
            <a:ext cx="8739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Rectangle 1"/>
          <p:cNvSpPr/>
          <p:nvPr/>
        </p:nvSpPr>
        <p:spPr>
          <a:xfrm>
            <a:off x="466927" y="2895158"/>
            <a:ext cx="84825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The high-level steps are as follows: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+mn-lt"/>
              </a:rPr>
              <a:t>The user makes a change to the application code or OS configuration for a service.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+mn-lt"/>
              </a:rPr>
              <a:t>Once the change is committed to source, a build is kicked off resulting in an AMI or a container image.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+mn-lt"/>
              </a:rPr>
              <a:t>The infrastructure as code is updated with the new AMI or container image to use.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+mn-lt"/>
              </a:rPr>
              <a:t>Changes to cloud configuration or infrastructure as code may have also been committed.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+mn-lt"/>
              </a:rPr>
              <a:t>A deployment to the environment ensues applying the changes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98375" y="259081"/>
            <a:ext cx="1912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DevSecOps</a:t>
            </a:r>
            <a:r>
              <a:rPr lang="en-IN" sz="2400" dirty="0" smtClean="0"/>
              <a:t> </a:t>
            </a: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13" y="938368"/>
            <a:ext cx="8734425" cy="12017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68" y="2451419"/>
            <a:ext cx="8562975" cy="22276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6609" y="165370"/>
            <a:ext cx="8635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DevSecOps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– Build Security in the CI/CD Pipeline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553" y="0"/>
            <a:ext cx="604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>
                <a:solidFill>
                  <a:schemeClr val="accent1">
                    <a:lumMod val="75000"/>
                  </a:schemeClr>
                </a:solidFill>
              </a:rPr>
              <a:t>Tools – </a:t>
            </a:r>
            <a:r>
              <a:rPr lang="en-IN" sz="1800" dirty="0" err="1" smtClean="0">
                <a:solidFill>
                  <a:schemeClr val="accent1">
                    <a:lumMod val="75000"/>
                  </a:schemeClr>
                </a:solidFill>
              </a:rPr>
              <a:t>DevSecOps</a:t>
            </a:r>
            <a:r>
              <a:rPr lang="en-IN" sz="1800" dirty="0" smtClean="0">
                <a:solidFill>
                  <a:schemeClr val="accent1">
                    <a:lumMod val="75000"/>
                  </a:schemeClr>
                </a:solidFill>
              </a:rPr>
              <a:t> Pipeline</a:t>
            </a:r>
            <a:endParaRPr lang="en-IN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53" y="369332"/>
            <a:ext cx="8725711" cy="22376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53" y="2607013"/>
            <a:ext cx="8725711" cy="242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19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124</Words>
  <Application>Microsoft Office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DevSecOps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DevSecOps</dc:title>
  <dc:creator>Amit</dc:creator>
  <cp:lastModifiedBy>Dell</cp:lastModifiedBy>
  <cp:revision>9</cp:revision>
  <dcterms:modified xsi:type="dcterms:W3CDTF">2020-06-21T18:06:26Z</dcterms:modified>
</cp:coreProperties>
</file>