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30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127" y="1907659"/>
            <a:ext cx="2743201" cy="841800"/>
          </a:xfrm>
        </p:spPr>
        <p:txBody>
          <a:bodyPr/>
          <a:lstStyle/>
          <a:p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149858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1498582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149858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96155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05945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260357"/>
            <a:ext cx="1488900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rot="10800000" flipH="1">
            <a:off x="1606375" y="2096057"/>
            <a:ext cx="3670800" cy="26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1797382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1797382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/>
          <p:cNvSpPr/>
          <p:nvPr/>
        </p:nvSpPr>
        <p:spPr>
          <a:xfrm>
            <a:off x="466927" y="2895158"/>
            <a:ext cx="8482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The high-level steps are as follows: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The user makes a change to the application code or OS configuration for a service.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Once the change is committed to source, a build is kicked off resulting in an AMI or a container image.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The infrastructure as code is updated with the new AMI or container image to use.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Changes to cloud configuration or infrastructure as code may have also been committed.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A deployment to the environment ensues applying the changes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375" y="259081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3" y="938368"/>
            <a:ext cx="8734425" cy="1201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68" y="2451419"/>
            <a:ext cx="8562975" cy="2227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609" y="165370"/>
            <a:ext cx="86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– Build Security in the CI/CD Pipeline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553" y="0"/>
            <a:ext cx="60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IN" sz="1800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Pipeline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369332"/>
            <a:ext cx="8725711" cy="2237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3" y="2607013"/>
            <a:ext cx="8725711" cy="24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124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DevSecOps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</dc:title>
  <cp:lastModifiedBy>Dell</cp:lastModifiedBy>
  <cp:revision>8</cp:revision>
  <dcterms:modified xsi:type="dcterms:W3CDTF">2020-06-21T18:06:14Z</dcterms:modified>
</cp:coreProperties>
</file>