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30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27" y="1907659"/>
            <a:ext cx="2743201" cy="8418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149858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149858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9615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0594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260357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096057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1797382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1797382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466927" y="2895158"/>
            <a:ext cx="848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The high-level steps are as follows: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user makes a change to the application code or OS configuration for a service.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Once the change is committed to source, a build is kicked off resulting in an AMI or a container image.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The infrastructure as code is updated with the new AMI or container image to use.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Changes to cloud configuration or infrastructure as code may have also been committed.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A deployment to the environment ensues applying the changes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375" y="259081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sp>
        <p:nvSpPr>
          <p:cNvPr id="13" name="Google Shape;55;p13"/>
          <p:cNvSpPr/>
          <p:nvPr/>
        </p:nvSpPr>
        <p:spPr>
          <a:xfrm>
            <a:off x="6746807" y="40140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 Deployment Compliance Scanning</a:t>
            </a:r>
            <a:endParaRPr sz="1000" dirty="0"/>
          </a:p>
        </p:txBody>
      </p:sp>
      <p:cxnSp>
        <p:nvCxnSpPr>
          <p:cNvPr id="14" name="Google Shape;62;p13"/>
          <p:cNvCxnSpPr/>
          <p:nvPr/>
        </p:nvCxnSpPr>
        <p:spPr>
          <a:xfrm rot="5400000" flipH="1" flipV="1">
            <a:off x="7336619" y="1242419"/>
            <a:ext cx="4995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" y="938368"/>
            <a:ext cx="8734425" cy="1201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8" y="2451419"/>
            <a:ext cx="8562975" cy="222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609" y="165370"/>
            <a:ext cx="86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– Build Security in the CI/CD Pipeline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553" y="0"/>
            <a:ext cx="60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IN" sz="1800" dirty="0" err="1" smtClean="0">
                <a:solidFill>
                  <a:schemeClr val="accent1">
                    <a:lumMod val="75000"/>
                  </a:schemeClr>
                </a:solidFill>
              </a:rPr>
              <a:t>DevSecOps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 Pipeline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369332"/>
            <a:ext cx="8725711" cy="2237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3" y="2607013"/>
            <a:ext cx="8725711" cy="2422187"/>
          </a:xfrm>
          <a:prstGeom prst="rect">
            <a:avLst/>
          </a:prstGeom>
        </p:spPr>
      </p:pic>
      <p:sp>
        <p:nvSpPr>
          <p:cNvPr id="8" name="Google Shape;55;p13"/>
          <p:cNvSpPr/>
          <p:nvPr/>
        </p:nvSpPr>
        <p:spPr>
          <a:xfrm>
            <a:off x="7529206" y="3827834"/>
            <a:ext cx="1214839" cy="4951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 Deployment Compliance Scanning</a:t>
            </a:r>
            <a:endParaRPr sz="1000" dirty="0"/>
          </a:p>
        </p:txBody>
      </p:sp>
      <p:cxnSp>
        <p:nvCxnSpPr>
          <p:cNvPr id="9" name="Google Shape;62;p13"/>
          <p:cNvCxnSpPr>
            <a:endCxn id="8" idx="0"/>
          </p:cNvCxnSpPr>
          <p:nvPr/>
        </p:nvCxnSpPr>
        <p:spPr>
          <a:xfrm rot="16200000" flipH="1">
            <a:off x="7869399" y="3560607"/>
            <a:ext cx="530154" cy="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1771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Office PowerPoint</Application>
  <PresentationFormat>On-screen Show (16:9)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DevSecOps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dc:creator>Amit</dc:creator>
  <cp:lastModifiedBy>Dell</cp:lastModifiedBy>
  <cp:revision>10</cp:revision>
  <dcterms:modified xsi:type="dcterms:W3CDTF">2020-06-22T10:11:05Z</dcterms:modified>
</cp:coreProperties>
</file>