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14" r:id="rId3"/>
    <p:sldId id="472" r:id="rId4"/>
    <p:sldId id="473" r:id="rId5"/>
    <p:sldId id="4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DDF1FF"/>
    <a:srgbClr val="17439B"/>
    <a:srgbClr val="DBD0BB"/>
    <a:srgbClr val="A4A4A2"/>
    <a:srgbClr val="7F7E7F"/>
    <a:srgbClr val="FFFFFF"/>
    <a:srgbClr val="FEFAF0"/>
    <a:srgbClr val="D7A800"/>
    <a:srgbClr val="AA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4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DD55-D7E0-D648-AE80-AC0B886888E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E0AF1-911D-734E-8220-F8469082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E0AF1-911D-734E-8220-F8469082B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7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80BF-B51E-9044-AE00-05655927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CD9C-E7B1-E046-B2E7-D682A813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1590-13E5-C94E-8A4F-30271FB9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9DFC-6670-5341-BF3F-B5C11FAD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1B40-422F-1A44-83F8-76E062EE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19A2-15C3-9B4C-A726-FD367253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FB99-AC12-524B-A1CC-C18B0022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8EA4-EE58-5448-98FC-051A42F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3980-59B9-C042-89D5-1F8D4DDC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B1E1-EE37-A945-B924-815705A1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AC3C-87D1-644F-ACA9-04416AD77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7406B-66C4-AD46-9EA9-B9609B85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B382-8350-E044-98B6-1EBAE4C3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54E1-B6BB-0446-A9CB-FBC707A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1D8-36F0-FA4E-8ADF-1BEE686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8AC-898A-1C40-9AA5-ECC9A242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8BC9-CE6F-1840-84C4-B313F618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3309-9F81-3D40-AEF4-7079FF9F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02BD-E8BB-3548-8F82-96719D48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3628-BFAE-704D-A87F-D799E597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DC79-856C-DF44-861B-56B82C9F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98765-81FA-3D42-A119-8BB9F374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0869-DAB6-ED48-9F4D-5A8FCA9B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2DC1-BDC1-5B40-8BEB-3573743D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90FA-5261-294D-9296-348E47FE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7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5A89-300C-284E-A0B6-BB2BC576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E52A-7EF7-8A40-ABB7-ACDBBCBA3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4193A-C08E-1443-9487-4A12DC14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B5FC-E569-3843-85E1-F313943D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318D-494F-B941-9C42-9433697D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B760-E649-5843-B063-1159368C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EE9-5D19-AA46-B160-CF905470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6493D-90F6-1B4B-AB33-AEB40FA6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9B297-FFF2-7342-A302-02353D06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7A690-C8EE-AD49-9DA5-25A0D7662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16C-F05B-E841-B922-19A7726D7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A8BB6-5DAF-494B-A8DE-ACFBF445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F607C-AFCA-7B4C-9A4F-9CA673C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9EEE7-BCAD-5A45-826F-990A81F2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F423-E03E-B54B-9982-E5ADA089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0A2CF-E06E-5C4B-8E65-9A5D1374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47923-4DBC-5D49-8521-C573E85B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580E3-EB9F-714B-A41B-EF8DA933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3A2AF-348B-9D4C-86DF-746A904E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F70BC-917B-4949-AE17-1FC066C5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D6343-E401-4440-B342-7FE6A698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DB94-9277-4A4B-8CC3-38D49AF3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FE96-6242-0446-ABA3-3796951A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D6701-DB9F-D543-BB64-A2E4905A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61F7-071A-5046-A914-97225010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75CB-520F-4841-9AE3-A8909F97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D868-019C-A544-8559-BFC5936F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F681-8A16-3F4B-8BFF-CBCCE599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21E0D-6DBF-F143-9E92-06096EDD9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9B0AC-8689-4A40-998E-206FFC99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642B-1BF3-5046-AC8F-09A3D8EB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5DB74-C556-C843-88F8-8670B482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D61C-28FB-FE4F-B387-48321180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E7ACA-D0BB-D646-943A-CE03AE5E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64DD-7A61-D34F-939B-B3C3AAD3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E8A6-A39D-A841-BF8D-A99AC6BB2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BB3B-8093-3E44-B413-41200FBC156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184E-23B1-4C4D-8B72-BEB0C667E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0283-AB7E-5C48-8DD7-556D9902A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2E05-649B-6341-BC6D-73708E4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F3FFE9-59A0-144E-9DDE-5B059127B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52E252-D5C1-7844-95C2-B8F0D8A979C0}"/>
              </a:ext>
            </a:extLst>
          </p:cNvPr>
          <p:cNvSpPr/>
          <p:nvPr/>
        </p:nvSpPr>
        <p:spPr>
          <a:xfrm>
            <a:off x="514867" y="5748383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Your Course By Richard </a:t>
            </a:r>
            <a:r>
              <a:rPr lang="en-GB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McMunn</a:t>
            </a:r>
            <a:endParaRPr lang="en-GB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1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672834-7EB8-7141-91C0-B8DFCFC4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36" y="1279796"/>
            <a:ext cx="8375835" cy="5578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3079"/>
          </a:xfrm>
          <a:solidFill>
            <a:schemeClr val="bg1">
              <a:lumMod val="85000"/>
            </a:schemeClr>
          </a:solidFill>
          <a:ln w="76200">
            <a:noFill/>
            <a:prstDash val="sysDot"/>
          </a:ln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Welcome to your Management Skills Masterclass!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A82E9-9D52-2544-9E22-4B3B931E2155}"/>
              </a:ext>
            </a:extLst>
          </p:cNvPr>
          <p:cNvSpPr txBox="1"/>
          <p:nvPr/>
        </p:nvSpPr>
        <p:spPr>
          <a:xfrm rot="398381">
            <a:off x="8364196" y="3962991"/>
            <a:ext cx="33120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 will help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you be a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great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Manager!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55C2E-6D8C-5F48-B608-25FCBC222A58}"/>
              </a:ext>
            </a:extLst>
          </p:cNvPr>
          <p:cNvSpPr txBox="1"/>
          <p:nvPr/>
        </p:nvSpPr>
        <p:spPr>
          <a:xfrm>
            <a:off x="287383" y="1894114"/>
            <a:ext cx="578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Richard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McMunn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3E44A-03A4-0844-AA38-0F1166621573}"/>
              </a:ext>
            </a:extLst>
          </p:cNvPr>
          <p:cNvSpPr txBox="1"/>
          <p:nvPr/>
        </p:nvSpPr>
        <p:spPr>
          <a:xfrm>
            <a:off x="307436" y="2679924"/>
            <a:ext cx="67671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EXPERIENCE: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 years in the Royal Navy.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17 years in the Fire Service.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15 years as a business owner.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E8F8E-1F60-CA41-B6D2-5E70358AA618}"/>
              </a:ext>
            </a:extLst>
          </p:cNvPr>
          <p:cNvSpPr txBox="1"/>
          <p:nvPr/>
        </p:nvSpPr>
        <p:spPr>
          <a:xfrm>
            <a:off x="307436" y="4943062"/>
            <a:ext cx="6767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MY PASSION: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Helping people achieve their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4933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1D7160-C9C2-B44B-BBDA-8D137B7D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47" y="1617967"/>
            <a:ext cx="7862893" cy="524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3079"/>
          </a:xfrm>
          <a:solidFill>
            <a:schemeClr val="bg1">
              <a:lumMod val="85000"/>
            </a:schemeClr>
          </a:solidFill>
          <a:ln w="76200">
            <a:noFill/>
            <a:prstDash val="sysDot"/>
          </a:ln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How To Use The Course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55C2E-6D8C-5F48-B608-25FCBC222A58}"/>
              </a:ext>
            </a:extLst>
          </p:cNvPr>
          <p:cNvSpPr txBox="1"/>
          <p:nvPr/>
        </p:nvSpPr>
        <p:spPr>
          <a:xfrm>
            <a:off x="287382" y="1894114"/>
            <a:ext cx="8808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1. Study the course in full, from start to finish and take notes as I progress.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AFE26-41F8-A243-A252-FDFBD0AD94D4}"/>
              </a:ext>
            </a:extLst>
          </p:cNvPr>
          <p:cNvSpPr txBox="1"/>
          <p:nvPr/>
        </p:nvSpPr>
        <p:spPr>
          <a:xfrm>
            <a:off x="287382" y="3285767"/>
            <a:ext cx="8808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Slowly start to implement some of the advice and principles that I will teach you within your daily work as a manager.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614B2-B76B-D74D-958E-52669F07D937}"/>
              </a:ext>
            </a:extLst>
          </p:cNvPr>
          <p:cNvSpPr txBox="1"/>
          <p:nvPr/>
        </p:nvSpPr>
        <p:spPr>
          <a:xfrm>
            <a:off x="287382" y="5074462"/>
            <a:ext cx="8471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3. Revisit the course time and time again in the future, as and when you need advice and guidance.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3079"/>
          </a:xfrm>
          <a:solidFill>
            <a:schemeClr val="bg1">
              <a:lumMod val="85000"/>
            </a:schemeClr>
          </a:solidFill>
          <a:ln w="76200">
            <a:noFill/>
            <a:prstDash val="sysDot"/>
          </a:ln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MANAGEMENT SKILL ‘RULES’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55C2E-6D8C-5F48-B608-25FCBC222A58}"/>
              </a:ext>
            </a:extLst>
          </p:cNvPr>
          <p:cNvSpPr txBox="1"/>
          <p:nvPr/>
        </p:nvSpPr>
        <p:spPr>
          <a:xfrm>
            <a:off x="287382" y="1894114"/>
            <a:ext cx="116279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REMEMBER THIS: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are no rules in respect of management style. It is down to you to find your own management style and methods that suit your workplace and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F40D5-F878-AD40-9F62-F4AE66A2BF01}"/>
              </a:ext>
            </a:extLst>
          </p:cNvPr>
          <p:cNvSpPr txBox="1"/>
          <p:nvPr/>
        </p:nvSpPr>
        <p:spPr>
          <a:xfrm>
            <a:off x="287382" y="4283861"/>
            <a:ext cx="116279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REMEMBER THIS: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 two teams are ever the same. My aim is to give you the necessary skills qualities and ideas to deal with a variety of different situations with confidence and determination.</a:t>
            </a:r>
          </a:p>
        </p:txBody>
      </p:sp>
    </p:spTree>
    <p:extLst>
      <p:ext uri="{BB962C8B-B14F-4D97-AF65-F5344CB8AC3E}">
        <p14:creationId xmlns:p14="http://schemas.microsoft.com/office/powerpoint/2010/main" val="32779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5748"/>
            <a:ext cx="12192000" cy="1693079"/>
          </a:xfrm>
          <a:solidFill>
            <a:schemeClr val="bg1">
              <a:lumMod val="85000"/>
            </a:schemeClr>
          </a:solidFill>
          <a:ln w="76200">
            <a:noFill/>
            <a:prstDash val="sysDot"/>
          </a:ln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542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11802</TotalTime>
  <Words>210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Welcome to your Management Skills Masterclass!</vt:lpstr>
      <vt:lpstr>How To Use The Course</vt:lpstr>
      <vt:lpstr>MANAGEMENT SKILL ‘RULES’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Arya Goswami</cp:lastModifiedBy>
  <cp:revision>343</cp:revision>
  <dcterms:created xsi:type="dcterms:W3CDTF">2019-07-15T08:12:52Z</dcterms:created>
  <dcterms:modified xsi:type="dcterms:W3CDTF">2021-12-29T09:17:30Z</dcterms:modified>
</cp:coreProperties>
</file>