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3" r:id="rId6"/>
    <p:sldId id="325" r:id="rId7"/>
    <p:sldId id="326" r:id="rId8"/>
    <p:sldId id="328" r:id="rId9"/>
    <p:sldId id="331" r:id="rId10"/>
    <p:sldId id="332" r:id="rId11"/>
    <p:sldId id="333" r:id="rId12"/>
    <p:sldId id="334" r:id="rId13"/>
    <p:sldId id="335" r:id="rId14"/>
    <p:sldId id="329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325"/>
            <p14:sldId id="326"/>
            <p14:sldId id="328"/>
            <p14:sldId id="331"/>
            <p14:sldId id="332"/>
            <p14:sldId id="333"/>
            <p14:sldId id="334"/>
            <p14:sldId id="335"/>
            <p14:sldId id="329"/>
            <p14:sldId id="327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2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564835" y="6379340"/>
            <a:ext cx="3651240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IN" dirty="0"/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73755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guptadit/GoogleVertexAI-HealthcareAsistanceAgent/blob/main/GoogleMediBuddy/GoogleMediBuddy-HealthAsistanceAgent.bat" TargetMode="External"/><Relationship Id="rId2" Type="http://schemas.openxmlformats.org/officeDocument/2006/relationships/hyperlink" Target="https://github.com/amitguptadit/GoogleVertexAI-HealthcareAsistanceAgent.git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nsole.cloud.google.com/vertex-ai/generative/language/locations/asia-south1/prompts/3802744527547006976?hl=en&amp;project=nodal-skein-424404-i2&amp;supportedpurview=projec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Devpost</a:t>
            </a:r>
            <a:r>
              <a:rPr lang="en-US" dirty="0">
                <a:solidFill>
                  <a:schemeClr val="bg1"/>
                </a:solidFill>
              </a:rPr>
              <a:t> - Google Cloud Vertex AI Agent Builder Hackathon 2024</a:t>
            </a:r>
            <a:br>
              <a:rPr lang="en-US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34775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Google Vertex AI Agent Builder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Development by Amit Gupta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&amp; Yogesh Gupta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Project name : </a:t>
            </a:r>
            <a:r>
              <a:rPr lang="en-US" sz="2400" dirty="0" err="1">
                <a:solidFill>
                  <a:schemeClr val="bg1"/>
                </a:solidFill>
              </a:rPr>
              <a:t>GoogleMediBuddy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Agent name : </a:t>
            </a:r>
            <a:r>
              <a:rPr lang="en-US" sz="2400" dirty="0" err="1">
                <a:solidFill>
                  <a:schemeClr val="bg1"/>
                </a:solidFill>
              </a:rPr>
              <a:t>MediBuddy</a:t>
            </a:r>
            <a:r>
              <a:rPr lang="en-US" sz="2400" dirty="0">
                <a:solidFill>
                  <a:schemeClr val="bg1"/>
                </a:solidFill>
              </a:rPr>
              <a:t>-Vertex-AI-Agent Builder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F77A2-3E99-CF11-8AD2-5FF45E2F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74" y="3287486"/>
            <a:ext cx="1322546" cy="844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D63CF-2073-A8B7-960A-FAF1F44ED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74" y="4215601"/>
            <a:ext cx="1322546" cy="9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Google Healthcare Assistant Agent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42AB7-2C0E-32A5-8E19-2F845CDC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8" y="1347019"/>
            <a:ext cx="8023124" cy="419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9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for project source </a:t>
            </a:r>
            <a:r>
              <a:rPr lang="en-US" sz="1400" b="1" i="1" dirty="0" err="1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code,executable</a:t>
            </a:r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binary ,recording and PPT file for Google </a:t>
            </a:r>
            <a:r>
              <a:rPr lang="en-US" sz="1400" b="1" i="1" dirty="0" err="1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Devpost</a:t>
            </a:r>
            <a:r>
              <a:rPr lang="en-US" sz="1400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Hackathon events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dirty="0" err="1">
                <a:latin typeface="Arial" panose="020B0604020202020204" pitchFamily="34" charset="0"/>
              </a:rPr>
              <a:t>Github</a:t>
            </a: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  <a:hlinkClick r:id="rId2"/>
              </a:rPr>
              <a:t>https://github.com/amitguptadit/GoogleVertexAI-HealthcareAsistanceAgent.git</a:t>
            </a: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</a:rPr>
              <a:t>Executable binary :  </a:t>
            </a:r>
            <a:r>
              <a:rPr lang="en-US" sz="1800" dirty="0">
                <a:solidFill>
                  <a:schemeClr val="accent5"/>
                </a:solidFill>
                <a:hlinkClick r:id="rId3"/>
              </a:rPr>
              <a:t>https://github.com/amitguptadit/GoogleVertexAI-HealthcareAsistanceAgent/blob/main/GoogleMediBuddy/GoogleMediBuddy-HealthAsistanceAgent.bat</a:t>
            </a: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5"/>
                </a:solidFill>
              </a:rPr>
              <a:t>Google Cloud Project details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GoogleMediBuddy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 name :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MediBuddy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-Vertex-AI-Agent Builder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Prompt  for my Healthcare Assistant “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GoogleMediBuddy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Project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https://console.cloud.google.com/vertex-ai/generative/language/locations/asia-south1/prompts/3802744527547006976?hl=en&amp;project=nodal-skein-424404-i2&amp;supportedpurview=project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80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760571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Thankyou very much for giving me this wonderful opportunity.</a:t>
            </a: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learnt a lot from this event and also have enjoyed the learnings with this hackathon event.</a:t>
            </a:r>
          </a:p>
          <a:p>
            <a:pPr marL="0" indent="0"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Again Thank You very much every one for giving us this platform.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49523D-A5FF-2FD9-423F-63CB5C6D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A564-4D0E-12B2-9471-AFE747AF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45806"/>
            <a:ext cx="10884212" cy="77674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Idea Overview – Problem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88CCD95F-ED2A-6157-621A-815C0B9CB7BC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521207" y="1190142"/>
            <a:ext cx="4416425" cy="3978275"/>
          </a:xfrm>
          <a:prstGeom prst="rect">
            <a:avLst/>
          </a:prstGeom>
          <a:solidFill>
            <a:srgbClr val="00B0F0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/>
              <a:t> Google AI BOT for this problem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EDD0B774-3823-A820-9B75-C32228EEDED3}"/>
              </a:ext>
            </a:extLst>
          </p:cNvPr>
          <p:cNvSpPr txBox="1">
            <a:spLocks/>
          </p:cNvSpPr>
          <p:nvPr/>
        </p:nvSpPr>
        <p:spPr>
          <a:xfrm>
            <a:off x="5091939" y="1453608"/>
            <a:ext cx="6747063" cy="424974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Font typeface="Wingdings" pitchFamily="2" charset="2"/>
              <a:buNone/>
            </a:pPr>
            <a:r>
              <a:rPr lang="en-US" sz="1800" b="1" dirty="0">
                <a:latin typeface="Arial" panose="020B0604020202020204" pitchFamily="34" charset="0"/>
              </a:rPr>
              <a:t>Problems with Current State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Health Insurance is very necessary for every people but it is very costly. 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some of the people not able to take it because of their financial situations.</a:t>
            </a:r>
            <a:endParaRPr lang="en-US" sz="1800" dirty="0">
              <a:solidFill>
                <a:schemeClr val="accent5"/>
              </a:solidFill>
              <a:latin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Other side most of the people whose is having insurance policy are facing problem of their insurance, claim approval etc.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latin typeface="Arial" panose="020B0604020202020204" pitchFamily="34" charset="0"/>
              </a:rPr>
              <a:t>Their Cost and time are wasted for these clarifications and communications.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D3C3-370F-C0FB-2CA0-92A8E29D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1" y="1619864"/>
            <a:ext cx="4264344" cy="307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4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54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Overview – Potential Solution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200" b="1" dirty="0">
                <a:latin typeface="Arial" panose="020B0604020202020204" pitchFamily="34" charset="0"/>
              </a:rPr>
              <a:t>Solution.</a:t>
            </a: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Building a Generative Google Vertex AI </a:t>
            </a:r>
            <a:r>
              <a:rPr lang="en-US" sz="1800" b="1" dirty="0" err="1"/>
              <a:t>MediBuddy</a:t>
            </a:r>
            <a:r>
              <a:rPr lang="en-US" sz="1800" b="1" dirty="0"/>
              <a:t>-Vertex-AI-Agent Builder </a:t>
            </a:r>
            <a:r>
              <a:rPr lang="en-US" sz="1800" dirty="0"/>
              <a:t>under Project name "</a:t>
            </a:r>
            <a:r>
              <a:rPr lang="en-US" sz="1800" b="1" dirty="0" err="1"/>
              <a:t>GoogleMediBuddy</a:t>
            </a:r>
            <a:r>
              <a:rPr lang="en-US" sz="1800" dirty="0"/>
              <a:t>" Bot for </a:t>
            </a:r>
            <a:r>
              <a:rPr lang="en-US" sz="1800" dirty="0" err="1"/>
              <a:t>Insurance,Claim</a:t>
            </a:r>
            <a:r>
              <a:rPr lang="en-US" sz="1800" dirty="0"/>
              <a:t> </a:t>
            </a:r>
            <a:r>
              <a:rPr lang="en-US" sz="1800" dirty="0" err="1"/>
              <a:t>etc</a:t>
            </a:r>
            <a:r>
              <a:rPr lang="en-US" sz="1800" dirty="0"/>
              <a:t> details associated with a patient's care with help of Generative Google Vertex AI and custom dataset for training the Vertex-AI-Agent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Also created another Healthcare Assistant Agent with python based using Google Vertex AI Gemini API with LLM prompt Engineering 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800" dirty="0">
              <a:solidFill>
                <a:schemeClr val="accent5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05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EBB3-182B-C1A5-7820-4262A80B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98844" cy="64008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 and Healthcare Assistant Agent - Benefits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01FB4979-C92A-ADB5-FDAF-938874CC0488}"/>
              </a:ext>
            </a:extLst>
          </p:cNvPr>
          <p:cNvSpPr/>
          <p:nvPr/>
        </p:nvSpPr>
        <p:spPr>
          <a:xfrm>
            <a:off x="2739106" y="1603767"/>
            <a:ext cx="7449501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Google </a:t>
            </a:r>
            <a:r>
              <a:rPr lang="en-US" sz="1200" b="1" dirty="0" err="1"/>
              <a:t>MediBuddy</a:t>
            </a:r>
            <a:r>
              <a:rPr lang="en-US" sz="1200" b="1" dirty="0"/>
              <a:t>-Vertex-AI-Agent builder is the Google AI based chat bot.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5D4EFE-9A03-E32E-B929-CED600874D9C}"/>
              </a:ext>
            </a:extLst>
          </p:cNvPr>
          <p:cNvSpPr/>
          <p:nvPr/>
        </p:nvSpPr>
        <p:spPr>
          <a:xfrm>
            <a:off x="2447175" y="1581912"/>
            <a:ext cx="436959" cy="4151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141C1-F1E8-FA3D-93A3-C2FF5F10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169" y="1491679"/>
            <a:ext cx="814150" cy="3874643"/>
          </a:xfrm>
          <a:prstGeom prst="rect">
            <a:avLst/>
          </a:prstGeom>
        </p:spPr>
      </p:pic>
      <p:sp>
        <p:nvSpPr>
          <p:cNvPr id="9" name="Freeform 31">
            <a:extLst>
              <a:ext uri="{FF2B5EF4-FFF2-40B4-BE49-F238E27FC236}">
                <a16:creationId xmlns:a16="http://schemas.microsoft.com/office/drawing/2014/main" id="{23FCD204-E3AF-CA7E-0FA7-9BBE6DF2DC1B}"/>
              </a:ext>
            </a:extLst>
          </p:cNvPr>
          <p:cNvSpPr/>
          <p:nvPr/>
        </p:nvSpPr>
        <p:spPr>
          <a:xfrm>
            <a:off x="2979938" y="2152210"/>
            <a:ext cx="7208668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Google </a:t>
            </a:r>
            <a:r>
              <a:rPr lang="en-US" sz="1200" b="1" dirty="0" err="1"/>
              <a:t>MediBuddy</a:t>
            </a:r>
            <a:r>
              <a:rPr lang="en-US" sz="1200" b="1" dirty="0"/>
              <a:t>-Vertex-AI-Agent is providing the services for the insurance , claim , patient care </a:t>
            </a:r>
            <a:r>
              <a:rPr lang="en-US" sz="1200" b="1" dirty="0" err="1"/>
              <a:t>etc</a:t>
            </a:r>
            <a:r>
              <a:rPr lang="en-US" sz="1200" b="1" dirty="0"/>
              <a:t> . details.</a:t>
            </a:r>
          </a:p>
        </p:txBody>
      </p:sp>
      <p:sp>
        <p:nvSpPr>
          <p:cNvPr id="17" name="Freeform 33">
            <a:extLst>
              <a:ext uri="{FF2B5EF4-FFF2-40B4-BE49-F238E27FC236}">
                <a16:creationId xmlns:a16="http://schemas.microsoft.com/office/drawing/2014/main" id="{A1A1DD3E-8E96-DF02-BAA2-261D5857629A}"/>
              </a:ext>
            </a:extLst>
          </p:cNvPr>
          <p:cNvSpPr/>
          <p:nvPr/>
        </p:nvSpPr>
        <p:spPr>
          <a:xfrm>
            <a:off x="3121982" y="2700655"/>
            <a:ext cx="7066625" cy="349572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 err="1"/>
              <a:t>MediBuddy</a:t>
            </a:r>
            <a:r>
              <a:rPr lang="en-US" sz="1200" b="1" dirty="0"/>
              <a:t>-Vertex-AI-Agent Builder is trained based on our private custom training dataset along with the Generative Google Vertex AI LLM.</a:t>
            </a:r>
          </a:p>
        </p:txBody>
      </p:sp>
      <p:sp>
        <p:nvSpPr>
          <p:cNvPr id="18" name="Freeform 35">
            <a:extLst>
              <a:ext uri="{FF2B5EF4-FFF2-40B4-BE49-F238E27FC236}">
                <a16:creationId xmlns:a16="http://schemas.microsoft.com/office/drawing/2014/main" id="{F4D51746-271B-56FD-9390-B99AA0455594}"/>
              </a:ext>
            </a:extLst>
          </p:cNvPr>
          <p:cNvSpPr/>
          <p:nvPr/>
        </p:nvSpPr>
        <p:spPr>
          <a:xfrm>
            <a:off x="3240345" y="3137619"/>
            <a:ext cx="6948262" cy="440263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is the knowledgeable Health care bot based on Google Vertex AI Gemini API with LLM prompt Engineering.</a:t>
            </a:r>
          </a:p>
          <a:p>
            <a:endParaRPr lang="en-US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C9F2FD-E822-EFA8-2AD4-6E56B8C0F28E}"/>
              </a:ext>
            </a:extLst>
          </p:cNvPr>
          <p:cNvSpPr/>
          <p:nvPr/>
        </p:nvSpPr>
        <p:spPr>
          <a:xfrm>
            <a:off x="3026079" y="3163825"/>
            <a:ext cx="436959" cy="4785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CA931F-F87B-BE3A-4514-28B12FFB6B8C}"/>
              </a:ext>
            </a:extLst>
          </p:cNvPr>
          <p:cNvSpPr/>
          <p:nvPr/>
        </p:nvSpPr>
        <p:spPr>
          <a:xfrm>
            <a:off x="2955146" y="2656958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07884-77FB-D756-7D05-825A467E485D}"/>
              </a:ext>
            </a:extLst>
          </p:cNvPr>
          <p:cNvSpPr/>
          <p:nvPr/>
        </p:nvSpPr>
        <p:spPr>
          <a:xfrm>
            <a:off x="2803386" y="2108514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4" name="Freeform 37">
            <a:extLst>
              <a:ext uri="{FF2B5EF4-FFF2-40B4-BE49-F238E27FC236}">
                <a16:creationId xmlns:a16="http://schemas.microsoft.com/office/drawing/2014/main" id="{E2094A68-B376-61A1-FCE8-DCA2FD7D087F}"/>
              </a:ext>
            </a:extLst>
          </p:cNvPr>
          <p:cNvSpPr/>
          <p:nvPr/>
        </p:nvSpPr>
        <p:spPr>
          <a:xfrm>
            <a:off x="3142325" y="3614958"/>
            <a:ext cx="7066625" cy="532156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is the knowledgeable Health care bot for providing the help for poor people who is not able to purchase insurance policy.</a:t>
            </a:r>
          </a:p>
          <a:p>
            <a:endParaRPr lang="en-US" sz="12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FF6368-5FE5-BA8F-30F0-4B1EE8070282}"/>
              </a:ext>
            </a:extLst>
          </p:cNvPr>
          <p:cNvSpPr/>
          <p:nvPr/>
        </p:nvSpPr>
        <p:spPr>
          <a:xfrm>
            <a:off x="2955146" y="3753846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26" name="Freeform 39">
            <a:extLst>
              <a:ext uri="{FF2B5EF4-FFF2-40B4-BE49-F238E27FC236}">
                <a16:creationId xmlns:a16="http://schemas.microsoft.com/office/drawing/2014/main" id="{FA9498CF-E36B-E708-20D5-560526B0F5A5}"/>
              </a:ext>
            </a:extLst>
          </p:cNvPr>
          <p:cNvSpPr/>
          <p:nvPr/>
        </p:nvSpPr>
        <p:spPr>
          <a:xfrm>
            <a:off x="3026078" y="4190810"/>
            <a:ext cx="7162528" cy="504747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Healthcare Assistant Agent  is also provide patient care support and services for  A patient does not wish to travel and The patient does not have health insurance.</a:t>
            </a:r>
          </a:p>
          <a:p>
            <a:endParaRPr lang="en-US" sz="1200" b="1" dirty="0"/>
          </a:p>
        </p:txBody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2BA2F469-9D9A-BCDE-ADFD-EA0FFAC51C13}"/>
              </a:ext>
            </a:extLst>
          </p:cNvPr>
          <p:cNvSpPr/>
          <p:nvPr/>
        </p:nvSpPr>
        <p:spPr>
          <a:xfrm>
            <a:off x="2733435" y="4910328"/>
            <a:ext cx="7475515" cy="317106"/>
          </a:xfrm>
          <a:custGeom>
            <a:avLst/>
            <a:gdLst>
              <a:gd name="connsiteX0" fmla="*/ 0 w 7504416"/>
              <a:gd name="connsiteY0" fmla="*/ 0 h 612781"/>
              <a:gd name="connsiteX1" fmla="*/ 7504416 w 7504416"/>
              <a:gd name="connsiteY1" fmla="*/ 0 h 612781"/>
              <a:gd name="connsiteX2" fmla="*/ 7504416 w 7504416"/>
              <a:gd name="connsiteY2" fmla="*/ 612781 h 612781"/>
              <a:gd name="connsiteX3" fmla="*/ 0 w 7504416"/>
              <a:gd name="connsiteY3" fmla="*/ 612781 h 612781"/>
              <a:gd name="connsiteX4" fmla="*/ 0 w 7504416"/>
              <a:gd name="connsiteY4" fmla="*/ 0 h 61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4416" h="612781">
                <a:moveTo>
                  <a:pt x="0" y="0"/>
                </a:moveTo>
                <a:lnTo>
                  <a:pt x="7504416" y="0"/>
                </a:lnTo>
                <a:lnTo>
                  <a:pt x="7504416" y="612781"/>
                </a:lnTo>
                <a:lnTo>
                  <a:pt x="0" y="61278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4406" tIns="0" rIns="0" bIns="0" numCol="1" spcCol="934" anchor="ctr" anchorCtr="0">
            <a:noAutofit/>
          </a:bodyPr>
          <a:lstStyle/>
          <a:p>
            <a:r>
              <a:rPr lang="en-US" sz="1200" b="1" dirty="0"/>
              <a:t>It can help for reducing the cost and time for govt, patient , provider and insurance claim company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288E7E-B6B4-4130-5425-4A5DA17DDBEC}"/>
              </a:ext>
            </a:extLst>
          </p:cNvPr>
          <p:cNvSpPr/>
          <p:nvPr/>
        </p:nvSpPr>
        <p:spPr>
          <a:xfrm>
            <a:off x="2541370" y="4818889"/>
            <a:ext cx="436959" cy="452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5A4F98-E3F9-4ABD-AAE9-895AA95A10BE}"/>
              </a:ext>
            </a:extLst>
          </p:cNvPr>
          <p:cNvSpPr/>
          <p:nvPr/>
        </p:nvSpPr>
        <p:spPr>
          <a:xfrm>
            <a:off x="2803386" y="4302290"/>
            <a:ext cx="436959" cy="4369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50" dirty="0">
                <a:solidFill>
                  <a:prstClr val="white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771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3DA09-1572-AFAC-5412-6443EDAA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2" y="1582993"/>
            <a:ext cx="7688826" cy="41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C79C8-3FFA-67E9-C9E3-8885CD5A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5" y="1750142"/>
            <a:ext cx="5987846" cy="3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677C-2B0A-59AA-9CBE-60A64F96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02" y="1511709"/>
            <a:ext cx="4580017" cy="3834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EE248-DE7A-EF42-F444-6D74D418A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34" y="1632155"/>
            <a:ext cx="3646290" cy="40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4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MediBuddy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-Vertex-AI-Agent Builder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D9E09-6E17-57DD-DF13-82D0BE91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28" y="1651818"/>
            <a:ext cx="8141111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9595-90A1-DC33-4FBE-3E9A8E77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120186" cy="6400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Images of Google Healthcare Assistant Agent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60FFBDB-1638-FFBE-5A1F-1277D36FB159}"/>
              </a:ext>
            </a:extLst>
          </p:cNvPr>
          <p:cNvSpPr txBox="1">
            <a:spLocks/>
          </p:cNvSpPr>
          <p:nvPr/>
        </p:nvSpPr>
        <p:spPr>
          <a:xfrm>
            <a:off x="1772576" y="1190142"/>
            <a:ext cx="8758737" cy="474918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082EE-E3DB-63F8-6D60-5BC835CA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65" y="1446630"/>
            <a:ext cx="4478810" cy="4483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40507-709F-A488-1C76-B2734F23E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64" y="1462548"/>
            <a:ext cx="3980260" cy="44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489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{21B33C32-3555-4C0D-8686-27BE5C4872E6}tf10001108_win32</Template>
  <TotalTime>128</TotalTime>
  <Words>518</Words>
  <Application>Microsoft Office PowerPoint</Application>
  <PresentationFormat>Widescreen</PresentationFormat>
  <Paragraphs>57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Wingdings</vt:lpstr>
      <vt:lpstr>Custom</vt:lpstr>
      <vt:lpstr>Devpost - Google Cloud Vertex AI Agent Builder Hackathon 2024 </vt:lpstr>
      <vt:lpstr>Idea Overview – Problem </vt:lpstr>
      <vt:lpstr>Idea Overview – Potential Solution</vt:lpstr>
      <vt:lpstr>Google MediBuddy-Vertex-AI-Agent Builder and Healthcare Assistant Agent - Benefits</vt:lpstr>
      <vt:lpstr>Images of MediBuddy-Vertex-AI-Agent Builder</vt:lpstr>
      <vt:lpstr>Images of MediBuddy-Vertex-AI-Agent Builder</vt:lpstr>
      <vt:lpstr>Images of MediBuddy-Vertex-AI-Agent Builder</vt:lpstr>
      <vt:lpstr>Images of MediBuddy-Vertex-AI-Agent Builder</vt:lpstr>
      <vt:lpstr>Images of Google Healthcare Assistant Agent</vt:lpstr>
      <vt:lpstr>Images of Google Healthcare Assistant Agent</vt:lpstr>
      <vt:lpstr> Location for project source code,executable binary ,recording and PPT file for Google Devpost Hackathon events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Devpost Hackathon events  </dc:title>
  <dc:creator>Amit Gupta</dc:creator>
  <cp:keywords/>
  <cp:lastModifiedBy>Amit Gupta</cp:lastModifiedBy>
  <cp:revision>61</cp:revision>
  <dcterms:created xsi:type="dcterms:W3CDTF">2024-06-02T08:52:30Z</dcterms:created>
  <dcterms:modified xsi:type="dcterms:W3CDTF">2024-06-02T11:15:13Z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