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cbf476f57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cbf476f57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1258269c9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1258269c9b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32b61d247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32b61d247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cbf476f6cd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cbf476f6cd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cbf476f6cd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cbf476f6cd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05afc42a3_1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05afc42a3_1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1258269c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1258269c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4459266da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4459266da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1258269c9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1258269c9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1258269c9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1258269c9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cbf476f6cd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cbf476f6cd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140bdeee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140bdeee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cbf476f6c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cbf476f6c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cbf476f6cd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cbf476f6cd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s://bit.ly/3A1uf1Q" TargetMode="External"/><Relationship Id="rId6" Type="http://schemas.openxmlformats.org/officeDocument/2006/relationships/hyperlink" Target="http://bit.ly/2TyoMsr" TargetMode="External"/><Relationship Id="rId7"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0" name="Google Shape;10;p2"/>
          <p:cNvGrpSpPr/>
          <p:nvPr/>
        </p:nvGrpSpPr>
        <p:grpSpPr>
          <a:xfrm>
            <a:off x="1558654" y="-918600"/>
            <a:ext cx="7242685" cy="7007775"/>
            <a:chOff x="1558654" y="-918600"/>
            <a:chExt cx="7242685" cy="7007775"/>
          </a:xfrm>
        </p:grpSpPr>
        <p:pic>
          <p:nvPicPr>
            <p:cNvPr id="11" name="Google Shape;11;p2"/>
            <p:cNvPicPr preferRelativeResize="0"/>
            <p:nvPr/>
          </p:nvPicPr>
          <p:blipFill>
            <a:blip r:embed="rId3">
              <a:alphaModFix/>
            </a:blip>
            <a:stretch>
              <a:fillRect/>
            </a:stretch>
          </p:blipFill>
          <p:spPr>
            <a:xfrm>
              <a:off x="1558654" y="-918600"/>
              <a:ext cx="1871216" cy="1864275"/>
            </a:xfrm>
            <a:prstGeom prst="rect">
              <a:avLst/>
            </a:prstGeom>
            <a:noFill/>
            <a:ln>
              <a:noFill/>
            </a:ln>
          </p:spPr>
        </p:pic>
        <p:pic>
          <p:nvPicPr>
            <p:cNvPr id="12" name="Google Shape;12;p2"/>
            <p:cNvPicPr preferRelativeResize="0"/>
            <p:nvPr/>
          </p:nvPicPr>
          <p:blipFill>
            <a:blip r:embed="rId3">
              <a:alphaModFix/>
            </a:blip>
            <a:stretch>
              <a:fillRect/>
            </a:stretch>
          </p:blipFill>
          <p:spPr>
            <a:xfrm>
              <a:off x="7651698" y="382975"/>
              <a:ext cx="1149641" cy="1145375"/>
            </a:xfrm>
            <a:prstGeom prst="rect">
              <a:avLst/>
            </a:prstGeom>
            <a:noFill/>
            <a:ln>
              <a:noFill/>
            </a:ln>
          </p:spPr>
        </p:pic>
        <p:pic>
          <p:nvPicPr>
            <p:cNvPr id="13" name="Google Shape;13;p2"/>
            <p:cNvPicPr preferRelativeResize="0"/>
            <p:nvPr/>
          </p:nvPicPr>
          <p:blipFill>
            <a:blip r:embed="rId3">
              <a:alphaModFix/>
            </a:blip>
            <a:stretch>
              <a:fillRect/>
            </a:stretch>
          </p:blipFill>
          <p:spPr>
            <a:xfrm>
              <a:off x="4172554" y="4224900"/>
              <a:ext cx="1871216" cy="1864275"/>
            </a:xfrm>
            <a:prstGeom prst="rect">
              <a:avLst/>
            </a:prstGeom>
            <a:noFill/>
            <a:ln>
              <a:noFill/>
            </a:ln>
          </p:spPr>
        </p:pic>
      </p:grpSp>
      <p:grpSp>
        <p:nvGrpSpPr>
          <p:cNvPr id="14" name="Google Shape;14;p2"/>
          <p:cNvGrpSpPr/>
          <p:nvPr/>
        </p:nvGrpSpPr>
        <p:grpSpPr>
          <a:xfrm>
            <a:off x="-835150" y="796776"/>
            <a:ext cx="11073024" cy="4573487"/>
            <a:chOff x="-835150" y="796776"/>
            <a:chExt cx="11073024" cy="4573487"/>
          </a:xfrm>
        </p:grpSpPr>
        <p:pic>
          <p:nvPicPr>
            <p:cNvPr id="15" name="Google Shape;15;p2"/>
            <p:cNvPicPr preferRelativeResize="0"/>
            <p:nvPr/>
          </p:nvPicPr>
          <p:blipFill>
            <a:blip r:embed="rId4">
              <a:alphaModFix/>
            </a:blip>
            <a:stretch>
              <a:fillRect/>
            </a:stretch>
          </p:blipFill>
          <p:spPr>
            <a:xfrm>
              <a:off x="-835150" y="796776"/>
              <a:ext cx="1910274" cy="1864276"/>
            </a:xfrm>
            <a:prstGeom prst="rect">
              <a:avLst/>
            </a:prstGeom>
            <a:noFill/>
            <a:ln>
              <a:noFill/>
            </a:ln>
          </p:spPr>
        </p:pic>
        <p:pic>
          <p:nvPicPr>
            <p:cNvPr id="16" name="Google Shape;16;p2"/>
            <p:cNvPicPr preferRelativeResize="0"/>
            <p:nvPr/>
          </p:nvPicPr>
          <p:blipFill>
            <a:blip r:embed="rId4">
              <a:alphaModFix/>
            </a:blip>
            <a:stretch>
              <a:fillRect/>
            </a:stretch>
          </p:blipFill>
          <p:spPr>
            <a:xfrm>
              <a:off x="715100" y="4224888"/>
              <a:ext cx="1173636" cy="1145374"/>
            </a:xfrm>
            <a:prstGeom prst="rect">
              <a:avLst/>
            </a:prstGeom>
            <a:noFill/>
            <a:ln>
              <a:noFill/>
            </a:ln>
          </p:spPr>
        </p:pic>
        <p:pic>
          <p:nvPicPr>
            <p:cNvPr id="17" name="Google Shape;17;p2"/>
            <p:cNvPicPr preferRelativeResize="0"/>
            <p:nvPr/>
          </p:nvPicPr>
          <p:blipFill>
            <a:blip r:embed="rId4">
              <a:alphaModFix/>
            </a:blip>
            <a:stretch>
              <a:fillRect/>
            </a:stretch>
          </p:blipFill>
          <p:spPr>
            <a:xfrm>
              <a:off x="8327600" y="2997401"/>
              <a:ext cx="1910274" cy="1864276"/>
            </a:xfrm>
            <a:prstGeom prst="rect">
              <a:avLst/>
            </a:prstGeom>
            <a:noFill/>
            <a:ln>
              <a:noFill/>
            </a:ln>
          </p:spPr>
        </p:pic>
      </p:grpSp>
      <p:sp>
        <p:nvSpPr>
          <p:cNvPr id="18" name="Google Shape;18;p2"/>
          <p:cNvSpPr txBox="1"/>
          <p:nvPr>
            <p:ph type="ctrTitle"/>
          </p:nvPr>
        </p:nvSpPr>
        <p:spPr>
          <a:xfrm>
            <a:off x="1446450" y="1322886"/>
            <a:ext cx="6251100" cy="17958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Clr>
                <a:srgbClr val="191919"/>
              </a:buClr>
              <a:buSzPts val="5200"/>
              <a:buNone/>
              <a:defRPr sz="5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9" name="Google Shape;19;p2"/>
          <p:cNvSpPr txBox="1"/>
          <p:nvPr>
            <p:ph idx="1" type="subTitle"/>
          </p:nvPr>
        </p:nvSpPr>
        <p:spPr>
          <a:xfrm>
            <a:off x="1446450" y="3356994"/>
            <a:ext cx="62511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 name="Shape 98"/>
        <p:cNvGrpSpPr/>
        <p:nvPr/>
      </p:nvGrpSpPr>
      <p:grpSpPr>
        <a:xfrm>
          <a:off x="0" y="0"/>
          <a:ext cx="0" cy="0"/>
          <a:chOff x="0" y="0"/>
          <a:chExt cx="0" cy="0"/>
        </a:xfrm>
      </p:grpSpPr>
      <p:pic>
        <p:nvPicPr>
          <p:cNvPr id="99" name="Google Shape;99;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0" name="Google Shape;100;p11"/>
          <p:cNvSpPr txBox="1"/>
          <p:nvPr>
            <p:ph hasCustomPrompt="1" type="title"/>
          </p:nvPr>
        </p:nvSpPr>
        <p:spPr>
          <a:xfrm>
            <a:off x="1181875" y="1383975"/>
            <a:ext cx="6768300" cy="13362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1" name="Google Shape;101;p11"/>
          <p:cNvSpPr txBox="1"/>
          <p:nvPr>
            <p:ph idx="1" type="subTitle"/>
          </p:nvPr>
        </p:nvSpPr>
        <p:spPr>
          <a:xfrm>
            <a:off x="1181875" y="3046125"/>
            <a:ext cx="67683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02" name="Google Shape;102;p11"/>
          <p:cNvGrpSpPr/>
          <p:nvPr/>
        </p:nvGrpSpPr>
        <p:grpSpPr>
          <a:xfrm>
            <a:off x="-458525" y="-102624"/>
            <a:ext cx="10106149" cy="3421887"/>
            <a:chOff x="-458525" y="-102624"/>
            <a:chExt cx="10106149" cy="3421887"/>
          </a:xfrm>
        </p:grpSpPr>
        <p:pic>
          <p:nvPicPr>
            <p:cNvPr id="103" name="Google Shape;103;p11"/>
            <p:cNvPicPr preferRelativeResize="0"/>
            <p:nvPr/>
          </p:nvPicPr>
          <p:blipFill>
            <a:blip r:embed="rId3">
              <a:alphaModFix/>
            </a:blip>
            <a:stretch>
              <a:fillRect/>
            </a:stretch>
          </p:blipFill>
          <p:spPr>
            <a:xfrm>
              <a:off x="7737350" y="-102624"/>
              <a:ext cx="1910274" cy="1864276"/>
            </a:xfrm>
            <a:prstGeom prst="rect">
              <a:avLst/>
            </a:prstGeom>
            <a:noFill/>
            <a:ln>
              <a:noFill/>
            </a:ln>
          </p:spPr>
        </p:pic>
        <p:pic>
          <p:nvPicPr>
            <p:cNvPr id="104" name="Google Shape;104;p11"/>
            <p:cNvPicPr preferRelativeResize="0"/>
            <p:nvPr/>
          </p:nvPicPr>
          <p:blipFill>
            <a:blip r:embed="rId3">
              <a:alphaModFix/>
            </a:blip>
            <a:stretch>
              <a:fillRect/>
            </a:stretch>
          </p:blipFill>
          <p:spPr>
            <a:xfrm>
              <a:off x="-458525" y="2173888"/>
              <a:ext cx="1173636" cy="1145374"/>
            </a:xfrm>
            <a:prstGeom prst="rect">
              <a:avLst/>
            </a:prstGeom>
            <a:noFill/>
            <a:ln>
              <a:noFill/>
            </a:ln>
          </p:spPr>
        </p:pic>
      </p:grpSp>
      <p:grpSp>
        <p:nvGrpSpPr>
          <p:cNvPr id="105" name="Google Shape;105;p11"/>
          <p:cNvGrpSpPr/>
          <p:nvPr/>
        </p:nvGrpSpPr>
        <p:grpSpPr>
          <a:xfrm>
            <a:off x="949198" y="-87362"/>
            <a:ext cx="8629341" cy="6195287"/>
            <a:chOff x="949198" y="-87362"/>
            <a:chExt cx="8629341" cy="6195287"/>
          </a:xfrm>
        </p:grpSpPr>
        <p:pic>
          <p:nvPicPr>
            <p:cNvPr id="106" name="Google Shape;106;p11"/>
            <p:cNvPicPr preferRelativeResize="0"/>
            <p:nvPr/>
          </p:nvPicPr>
          <p:blipFill>
            <a:blip r:embed="rId4">
              <a:alphaModFix/>
            </a:blip>
            <a:stretch>
              <a:fillRect/>
            </a:stretch>
          </p:blipFill>
          <p:spPr>
            <a:xfrm>
              <a:off x="949198" y="-87362"/>
              <a:ext cx="1149641" cy="1145375"/>
            </a:xfrm>
            <a:prstGeom prst="rect">
              <a:avLst/>
            </a:prstGeom>
            <a:noFill/>
            <a:ln>
              <a:noFill/>
            </a:ln>
          </p:spPr>
        </p:pic>
        <p:pic>
          <p:nvPicPr>
            <p:cNvPr id="107" name="Google Shape;107;p11"/>
            <p:cNvPicPr preferRelativeResize="0"/>
            <p:nvPr/>
          </p:nvPicPr>
          <p:blipFill>
            <a:blip r:embed="rId4">
              <a:alphaModFix/>
            </a:blip>
            <a:stretch>
              <a:fillRect/>
            </a:stretch>
          </p:blipFill>
          <p:spPr>
            <a:xfrm>
              <a:off x="3179454" y="4243650"/>
              <a:ext cx="1871216" cy="1864275"/>
            </a:xfrm>
            <a:prstGeom prst="rect">
              <a:avLst/>
            </a:prstGeom>
            <a:noFill/>
            <a:ln>
              <a:noFill/>
            </a:ln>
          </p:spPr>
        </p:pic>
        <p:pic>
          <p:nvPicPr>
            <p:cNvPr id="108" name="Google Shape;108;p11"/>
            <p:cNvPicPr preferRelativeResize="0"/>
            <p:nvPr/>
          </p:nvPicPr>
          <p:blipFill>
            <a:blip r:embed="rId4">
              <a:alphaModFix/>
            </a:blip>
            <a:stretch>
              <a:fillRect/>
            </a:stretch>
          </p:blipFill>
          <p:spPr>
            <a:xfrm>
              <a:off x="8428898" y="3319238"/>
              <a:ext cx="1149641" cy="1145375"/>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09" name="Shape 10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10" name="Shape 110"/>
        <p:cNvGrpSpPr/>
        <p:nvPr/>
      </p:nvGrpSpPr>
      <p:grpSpPr>
        <a:xfrm>
          <a:off x="0" y="0"/>
          <a:ext cx="0" cy="0"/>
          <a:chOff x="0" y="0"/>
          <a:chExt cx="0" cy="0"/>
        </a:xfrm>
      </p:grpSpPr>
      <p:pic>
        <p:nvPicPr>
          <p:cNvPr id="111" name="Google Shape;111;p1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12" name="Google Shape;112;p13"/>
          <p:cNvGrpSpPr/>
          <p:nvPr/>
        </p:nvGrpSpPr>
        <p:grpSpPr>
          <a:xfrm>
            <a:off x="-467162" y="694244"/>
            <a:ext cx="9522512" cy="5029213"/>
            <a:chOff x="-467162" y="694244"/>
            <a:chExt cx="9522512" cy="5029213"/>
          </a:xfrm>
        </p:grpSpPr>
        <p:pic>
          <p:nvPicPr>
            <p:cNvPr id="113" name="Google Shape;113;p13"/>
            <p:cNvPicPr preferRelativeResize="0"/>
            <p:nvPr/>
          </p:nvPicPr>
          <p:blipFill>
            <a:blip r:embed="rId3">
              <a:alphaModFix/>
            </a:blip>
            <a:stretch>
              <a:fillRect/>
            </a:stretch>
          </p:blipFill>
          <p:spPr>
            <a:xfrm>
              <a:off x="3688325" y="4608494"/>
              <a:ext cx="1142475" cy="1114963"/>
            </a:xfrm>
            <a:prstGeom prst="rect">
              <a:avLst/>
            </a:prstGeom>
            <a:noFill/>
            <a:ln>
              <a:noFill/>
            </a:ln>
          </p:spPr>
        </p:pic>
        <p:pic>
          <p:nvPicPr>
            <p:cNvPr id="114" name="Google Shape;114;p13"/>
            <p:cNvPicPr preferRelativeResize="0"/>
            <p:nvPr/>
          </p:nvPicPr>
          <p:blipFill>
            <a:blip r:embed="rId3">
              <a:alphaModFix/>
            </a:blip>
            <a:stretch>
              <a:fillRect/>
            </a:stretch>
          </p:blipFill>
          <p:spPr>
            <a:xfrm>
              <a:off x="8367800" y="3610947"/>
              <a:ext cx="687550" cy="670984"/>
            </a:xfrm>
            <a:prstGeom prst="rect">
              <a:avLst/>
            </a:prstGeom>
            <a:noFill/>
            <a:ln>
              <a:noFill/>
            </a:ln>
          </p:spPr>
        </p:pic>
        <p:pic>
          <p:nvPicPr>
            <p:cNvPr id="115" name="Google Shape;115;p13"/>
            <p:cNvPicPr preferRelativeResize="0"/>
            <p:nvPr/>
          </p:nvPicPr>
          <p:blipFill>
            <a:blip r:embed="rId3">
              <a:alphaModFix/>
            </a:blip>
            <a:stretch>
              <a:fillRect/>
            </a:stretch>
          </p:blipFill>
          <p:spPr>
            <a:xfrm>
              <a:off x="-467162" y="694244"/>
              <a:ext cx="1142475" cy="1114963"/>
            </a:xfrm>
            <a:prstGeom prst="rect">
              <a:avLst/>
            </a:prstGeom>
            <a:noFill/>
            <a:ln>
              <a:noFill/>
            </a:ln>
          </p:spPr>
        </p:pic>
      </p:grpSp>
      <p:grpSp>
        <p:nvGrpSpPr>
          <p:cNvPr id="116" name="Google Shape;116;p13"/>
          <p:cNvGrpSpPr/>
          <p:nvPr/>
        </p:nvGrpSpPr>
        <p:grpSpPr>
          <a:xfrm>
            <a:off x="174566" y="-669938"/>
            <a:ext cx="9307241" cy="5527249"/>
            <a:chOff x="174566" y="-669938"/>
            <a:chExt cx="9307241" cy="5527249"/>
          </a:xfrm>
        </p:grpSpPr>
        <p:pic>
          <p:nvPicPr>
            <p:cNvPr id="117" name="Google Shape;117;p13"/>
            <p:cNvPicPr preferRelativeResize="0"/>
            <p:nvPr/>
          </p:nvPicPr>
          <p:blipFill>
            <a:blip r:embed="rId4">
              <a:alphaModFix/>
            </a:blip>
            <a:stretch>
              <a:fillRect/>
            </a:stretch>
          </p:blipFill>
          <p:spPr>
            <a:xfrm>
              <a:off x="6711742" y="-669938"/>
              <a:ext cx="1119118" cy="1114965"/>
            </a:xfrm>
            <a:prstGeom prst="rect">
              <a:avLst/>
            </a:prstGeom>
            <a:noFill/>
            <a:ln>
              <a:noFill/>
            </a:ln>
          </p:spPr>
        </p:pic>
        <p:pic>
          <p:nvPicPr>
            <p:cNvPr id="118" name="Google Shape;118;p13"/>
            <p:cNvPicPr preferRelativeResize="0"/>
            <p:nvPr/>
          </p:nvPicPr>
          <p:blipFill>
            <a:blip r:embed="rId4">
              <a:alphaModFix/>
            </a:blip>
            <a:stretch>
              <a:fillRect/>
            </a:stretch>
          </p:blipFill>
          <p:spPr>
            <a:xfrm>
              <a:off x="174566" y="4172298"/>
              <a:ext cx="687566" cy="685014"/>
            </a:xfrm>
            <a:prstGeom prst="rect">
              <a:avLst/>
            </a:prstGeom>
            <a:noFill/>
            <a:ln>
              <a:noFill/>
            </a:ln>
          </p:spPr>
        </p:pic>
        <p:pic>
          <p:nvPicPr>
            <p:cNvPr id="119" name="Google Shape;119;p13"/>
            <p:cNvPicPr preferRelativeResize="0"/>
            <p:nvPr/>
          </p:nvPicPr>
          <p:blipFill>
            <a:blip r:embed="rId4">
              <a:alphaModFix/>
            </a:blip>
            <a:stretch>
              <a:fillRect/>
            </a:stretch>
          </p:blipFill>
          <p:spPr>
            <a:xfrm>
              <a:off x="8794241" y="1296010"/>
              <a:ext cx="687566" cy="685014"/>
            </a:xfrm>
            <a:prstGeom prst="rect">
              <a:avLst/>
            </a:prstGeom>
            <a:noFill/>
            <a:ln>
              <a:noFill/>
            </a:ln>
          </p:spPr>
        </p:pic>
      </p:grpSp>
      <p:sp>
        <p:nvSpPr>
          <p:cNvPr id="120" name="Google Shape;12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 name="Google Shape;121;p13"/>
          <p:cNvSpPr txBox="1"/>
          <p:nvPr>
            <p:ph hasCustomPrompt="1" idx="2" type="title"/>
          </p:nvPr>
        </p:nvSpPr>
        <p:spPr>
          <a:xfrm>
            <a:off x="1505400" y="1633283"/>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p:nvPr>
            <p:ph hasCustomPrompt="1" idx="3" type="title"/>
          </p:nvPr>
        </p:nvSpPr>
        <p:spPr>
          <a:xfrm>
            <a:off x="1505400" y="306669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p:nvPr>
            <p:ph hasCustomPrompt="1" idx="4" type="title"/>
          </p:nvPr>
        </p:nvSpPr>
        <p:spPr>
          <a:xfrm>
            <a:off x="4204675" y="1633283"/>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p:nvPr>
            <p:ph hasCustomPrompt="1" idx="5" type="title"/>
          </p:nvPr>
        </p:nvSpPr>
        <p:spPr>
          <a:xfrm>
            <a:off x="4204675" y="306669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p:nvPr>
            <p:ph hasCustomPrompt="1" idx="6" type="title"/>
          </p:nvPr>
        </p:nvSpPr>
        <p:spPr>
          <a:xfrm>
            <a:off x="6903950" y="1633283"/>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p:nvPr>
            <p:ph hasCustomPrompt="1" idx="7" type="title"/>
          </p:nvPr>
        </p:nvSpPr>
        <p:spPr>
          <a:xfrm>
            <a:off x="6903950" y="306669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p:nvPr>
            <p:ph idx="1" type="subTitle"/>
          </p:nvPr>
        </p:nvSpPr>
        <p:spPr>
          <a:xfrm>
            <a:off x="720000" y="2132775"/>
            <a:ext cx="23055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28" name="Google Shape;128;p13"/>
          <p:cNvSpPr txBox="1"/>
          <p:nvPr>
            <p:ph idx="8" type="subTitle"/>
          </p:nvPr>
        </p:nvSpPr>
        <p:spPr>
          <a:xfrm>
            <a:off x="3419275" y="2132775"/>
            <a:ext cx="23055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29" name="Google Shape;129;p13"/>
          <p:cNvSpPr txBox="1"/>
          <p:nvPr>
            <p:ph idx="9" type="subTitle"/>
          </p:nvPr>
        </p:nvSpPr>
        <p:spPr>
          <a:xfrm>
            <a:off x="6118550" y="2132775"/>
            <a:ext cx="23055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30" name="Google Shape;130;p13"/>
          <p:cNvSpPr txBox="1"/>
          <p:nvPr>
            <p:ph idx="13" type="subTitle"/>
          </p:nvPr>
        </p:nvSpPr>
        <p:spPr>
          <a:xfrm>
            <a:off x="720000" y="3566250"/>
            <a:ext cx="23055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31" name="Google Shape;131;p13"/>
          <p:cNvSpPr txBox="1"/>
          <p:nvPr>
            <p:ph idx="14" type="subTitle"/>
          </p:nvPr>
        </p:nvSpPr>
        <p:spPr>
          <a:xfrm>
            <a:off x="3419275" y="3566250"/>
            <a:ext cx="23055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32" name="Google Shape;132;p13"/>
          <p:cNvSpPr txBox="1"/>
          <p:nvPr>
            <p:ph idx="15" type="subTitle"/>
          </p:nvPr>
        </p:nvSpPr>
        <p:spPr>
          <a:xfrm>
            <a:off x="6118550" y="3566250"/>
            <a:ext cx="23055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133" name="Shape 133"/>
        <p:cNvGrpSpPr/>
        <p:nvPr/>
      </p:nvGrpSpPr>
      <p:grpSpPr>
        <a:xfrm>
          <a:off x="0" y="0"/>
          <a:ext cx="0" cy="0"/>
          <a:chOff x="0" y="0"/>
          <a:chExt cx="0" cy="0"/>
        </a:xfrm>
      </p:grpSpPr>
      <p:pic>
        <p:nvPicPr>
          <p:cNvPr id="134" name="Google Shape;134;p1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35" name="Google Shape;135;p14"/>
          <p:cNvGrpSpPr/>
          <p:nvPr/>
        </p:nvGrpSpPr>
        <p:grpSpPr>
          <a:xfrm>
            <a:off x="-301659" y="2382060"/>
            <a:ext cx="9969318" cy="1829167"/>
            <a:chOff x="-301659" y="2382060"/>
            <a:chExt cx="9969318" cy="1829167"/>
          </a:xfrm>
        </p:grpSpPr>
        <p:pic>
          <p:nvPicPr>
            <p:cNvPr id="136" name="Google Shape;136;p14"/>
            <p:cNvPicPr preferRelativeResize="0"/>
            <p:nvPr/>
          </p:nvPicPr>
          <p:blipFill>
            <a:blip r:embed="rId3">
              <a:alphaModFix/>
            </a:blip>
            <a:stretch>
              <a:fillRect/>
            </a:stretch>
          </p:blipFill>
          <p:spPr>
            <a:xfrm>
              <a:off x="8548542" y="3096262"/>
              <a:ext cx="1119118" cy="1114965"/>
            </a:xfrm>
            <a:prstGeom prst="rect">
              <a:avLst/>
            </a:prstGeom>
            <a:noFill/>
            <a:ln>
              <a:noFill/>
            </a:ln>
          </p:spPr>
        </p:pic>
        <p:pic>
          <p:nvPicPr>
            <p:cNvPr id="137" name="Google Shape;137;p14"/>
            <p:cNvPicPr preferRelativeResize="0"/>
            <p:nvPr/>
          </p:nvPicPr>
          <p:blipFill>
            <a:blip r:embed="rId3">
              <a:alphaModFix/>
            </a:blip>
            <a:stretch>
              <a:fillRect/>
            </a:stretch>
          </p:blipFill>
          <p:spPr>
            <a:xfrm>
              <a:off x="-301659" y="2382060"/>
              <a:ext cx="687566" cy="685014"/>
            </a:xfrm>
            <a:prstGeom prst="rect">
              <a:avLst/>
            </a:prstGeom>
            <a:noFill/>
            <a:ln>
              <a:noFill/>
            </a:ln>
          </p:spPr>
        </p:pic>
      </p:grpSp>
      <p:grpSp>
        <p:nvGrpSpPr>
          <p:cNvPr id="138" name="Google Shape;138;p14"/>
          <p:cNvGrpSpPr/>
          <p:nvPr/>
        </p:nvGrpSpPr>
        <p:grpSpPr>
          <a:xfrm>
            <a:off x="-12" y="348460"/>
            <a:ext cx="9116462" cy="5479622"/>
            <a:chOff x="-12" y="348460"/>
            <a:chExt cx="9116462" cy="5479622"/>
          </a:xfrm>
        </p:grpSpPr>
        <p:pic>
          <p:nvPicPr>
            <p:cNvPr id="139" name="Google Shape;139;p14"/>
            <p:cNvPicPr preferRelativeResize="0"/>
            <p:nvPr/>
          </p:nvPicPr>
          <p:blipFill>
            <a:blip r:embed="rId4">
              <a:alphaModFix/>
            </a:blip>
            <a:stretch>
              <a:fillRect/>
            </a:stretch>
          </p:blipFill>
          <p:spPr>
            <a:xfrm>
              <a:off x="8428900" y="348460"/>
              <a:ext cx="687550" cy="670984"/>
            </a:xfrm>
            <a:prstGeom prst="rect">
              <a:avLst/>
            </a:prstGeom>
            <a:noFill/>
            <a:ln>
              <a:noFill/>
            </a:ln>
          </p:spPr>
        </p:pic>
        <p:pic>
          <p:nvPicPr>
            <p:cNvPr id="140" name="Google Shape;140;p14"/>
            <p:cNvPicPr preferRelativeResize="0"/>
            <p:nvPr/>
          </p:nvPicPr>
          <p:blipFill>
            <a:blip r:embed="rId4">
              <a:alphaModFix/>
            </a:blip>
            <a:stretch>
              <a:fillRect/>
            </a:stretch>
          </p:blipFill>
          <p:spPr>
            <a:xfrm>
              <a:off x="-12" y="4713119"/>
              <a:ext cx="1142475" cy="1114963"/>
            </a:xfrm>
            <a:prstGeom prst="rect">
              <a:avLst/>
            </a:prstGeom>
            <a:noFill/>
            <a:ln>
              <a:noFill/>
            </a:ln>
          </p:spPr>
        </p:pic>
      </p:grpSp>
      <p:sp>
        <p:nvSpPr>
          <p:cNvPr id="141" name="Google Shape;141;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_1">
    <p:spTree>
      <p:nvGrpSpPr>
        <p:cNvPr id="142" name="Shape 142"/>
        <p:cNvGrpSpPr/>
        <p:nvPr/>
      </p:nvGrpSpPr>
      <p:grpSpPr>
        <a:xfrm>
          <a:off x="0" y="0"/>
          <a:ext cx="0" cy="0"/>
          <a:chOff x="0" y="0"/>
          <a:chExt cx="0" cy="0"/>
        </a:xfrm>
      </p:grpSpPr>
      <p:pic>
        <p:nvPicPr>
          <p:cNvPr id="143" name="Google Shape;143;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4" name="Google Shape;144;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45" name="Google Shape;145;p15"/>
          <p:cNvGrpSpPr/>
          <p:nvPr/>
        </p:nvGrpSpPr>
        <p:grpSpPr>
          <a:xfrm>
            <a:off x="-410300" y="2158210"/>
            <a:ext cx="9627350" cy="3707972"/>
            <a:chOff x="-410300" y="2158210"/>
            <a:chExt cx="9627350" cy="3707972"/>
          </a:xfrm>
        </p:grpSpPr>
        <p:pic>
          <p:nvPicPr>
            <p:cNvPr id="146" name="Google Shape;146;p15"/>
            <p:cNvPicPr preferRelativeResize="0"/>
            <p:nvPr/>
          </p:nvPicPr>
          <p:blipFill>
            <a:blip r:embed="rId3">
              <a:alphaModFix/>
            </a:blip>
            <a:stretch>
              <a:fillRect/>
            </a:stretch>
          </p:blipFill>
          <p:spPr>
            <a:xfrm>
              <a:off x="-410300" y="2158210"/>
              <a:ext cx="687550" cy="670984"/>
            </a:xfrm>
            <a:prstGeom prst="rect">
              <a:avLst/>
            </a:prstGeom>
            <a:noFill/>
            <a:ln>
              <a:noFill/>
            </a:ln>
          </p:spPr>
        </p:pic>
        <p:pic>
          <p:nvPicPr>
            <p:cNvPr id="147" name="Google Shape;147;p15"/>
            <p:cNvPicPr preferRelativeResize="0"/>
            <p:nvPr/>
          </p:nvPicPr>
          <p:blipFill>
            <a:blip r:embed="rId3">
              <a:alphaModFix/>
            </a:blip>
            <a:stretch>
              <a:fillRect/>
            </a:stretch>
          </p:blipFill>
          <p:spPr>
            <a:xfrm>
              <a:off x="5810238" y="4751219"/>
              <a:ext cx="1142475" cy="1114963"/>
            </a:xfrm>
            <a:prstGeom prst="rect">
              <a:avLst/>
            </a:prstGeom>
            <a:noFill/>
            <a:ln>
              <a:noFill/>
            </a:ln>
          </p:spPr>
        </p:pic>
        <p:pic>
          <p:nvPicPr>
            <p:cNvPr id="148" name="Google Shape;148;p15"/>
            <p:cNvPicPr preferRelativeResize="0"/>
            <p:nvPr/>
          </p:nvPicPr>
          <p:blipFill>
            <a:blip r:embed="rId3">
              <a:alphaModFix/>
            </a:blip>
            <a:stretch>
              <a:fillRect/>
            </a:stretch>
          </p:blipFill>
          <p:spPr>
            <a:xfrm>
              <a:off x="8529500" y="3015460"/>
              <a:ext cx="687550" cy="670984"/>
            </a:xfrm>
            <a:prstGeom prst="rect">
              <a:avLst/>
            </a:prstGeom>
            <a:noFill/>
            <a:ln>
              <a:noFill/>
            </a:ln>
          </p:spPr>
        </p:pic>
      </p:grpSp>
      <p:grpSp>
        <p:nvGrpSpPr>
          <p:cNvPr id="149" name="Google Shape;149;p15"/>
          <p:cNvGrpSpPr/>
          <p:nvPr/>
        </p:nvGrpSpPr>
        <p:grpSpPr>
          <a:xfrm>
            <a:off x="174591" y="-869413"/>
            <a:ext cx="9664518" cy="5820424"/>
            <a:chOff x="174591" y="-869413"/>
            <a:chExt cx="9664518" cy="5820424"/>
          </a:xfrm>
        </p:grpSpPr>
        <p:pic>
          <p:nvPicPr>
            <p:cNvPr id="150" name="Google Shape;150;p15"/>
            <p:cNvPicPr preferRelativeResize="0"/>
            <p:nvPr/>
          </p:nvPicPr>
          <p:blipFill>
            <a:blip r:embed="rId4">
              <a:alphaModFix/>
            </a:blip>
            <a:stretch>
              <a:fillRect/>
            </a:stretch>
          </p:blipFill>
          <p:spPr>
            <a:xfrm>
              <a:off x="8719992" y="730787"/>
              <a:ext cx="1119118" cy="1114965"/>
            </a:xfrm>
            <a:prstGeom prst="rect">
              <a:avLst/>
            </a:prstGeom>
            <a:noFill/>
            <a:ln>
              <a:noFill/>
            </a:ln>
          </p:spPr>
        </p:pic>
        <p:pic>
          <p:nvPicPr>
            <p:cNvPr id="151" name="Google Shape;151;p15"/>
            <p:cNvPicPr preferRelativeResize="0"/>
            <p:nvPr/>
          </p:nvPicPr>
          <p:blipFill>
            <a:blip r:embed="rId4">
              <a:alphaModFix/>
            </a:blip>
            <a:stretch>
              <a:fillRect/>
            </a:stretch>
          </p:blipFill>
          <p:spPr>
            <a:xfrm>
              <a:off x="174591" y="4265998"/>
              <a:ext cx="687566" cy="685014"/>
            </a:xfrm>
            <a:prstGeom prst="rect">
              <a:avLst/>
            </a:prstGeom>
            <a:noFill/>
            <a:ln>
              <a:noFill/>
            </a:ln>
          </p:spPr>
        </p:pic>
        <p:pic>
          <p:nvPicPr>
            <p:cNvPr id="152" name="Google Shape;152;p15"/>
            <p:cNvPicPr preferRelativeResize="0"/>
            <p:nvPr/>
          </p:nvPicPr>
          <p:blipFill>
            <a:blip r:embed="rId4">
              <a:alphaModFix/>
            </a:blip>
            <a:stretch>
              <a:fillRect/>
            </a:stretch>
          </p:blipFill>
          <p:spPr>
            <a:xfrm>
              <a:off x="1139092" y="-869413"/>
              <a:ext cx="1119118" cy="1114965"/>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
    <p:spTree>
      <p:nvGrpSpPr>
        <p:cNvPr id="153" name="Shape 153"/>
        <p:cNvGrpSpPr/>
        <p:nvPr/>
      </p:nvGrpSpPr>
      <p:grpSpPr>
        <a:xfrm>
          <a:off x="0" y="0"/>
          <a:ext cx="0" cy="0"/>
          <a:chOff x="0" y="0"/>
          <a:chExt cx="0" cy="0"/>
        </a:xfrm>
      </p:grpSpPr>
      <p:pic>
        <p:nvPicPr>
          <p:cNvPr id="154" name="Google Shape;154;p16"/>
          <p:cNvPicPr preferRelativeResize="0"/>
          <p:nvPr/>
        </p:nvPicPr>
        <p:blipFill>
          <a:blip r:embed="rId2">
            <a:alphaModFix/>
          </a:blip>
          <a:stretch>
            <a:fillRect/>
          </a:stretch>
        </p:blipFill>
        <p:spPr>
          <a:xfrm>
            <a:off x="0" y="0"/>
            <a:ext cx="9144000" cy="5143500"/>
          </a:xfrm>
          <a:prstGeom prst="rect">
            <a:avLst/>
          </a:prstGeom>
          <a:noFill/>
          <a:ln>
            <a:noFill/>
          </a:ln>
        </p:spPr>
      </p:pic>
      <p:sp>
        <p:nvSpPr>
          <p:cNvPr id="155" name="Google Shape;15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6" name="Google Shape;156;p16"/>
          <p:cNvSpPr txBox="1"/>
          <p:nvPr>
            <p:ph idx="1" type="body"/>
          </p:nvPr>
        </p:nvSpPr>
        <p:spPr>
          <a:xfrm>
            <a:off x="720000" y="1152475"/>
            <a:ext cx="7704000" cy="993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solidFill>
                  <a:srgbClr val="434343"/>
                </a:solidFill>
              </a:defRPr>
            </a:lvl1pPr>
            <a:lvl2pPr indent="-304800" lvl="1" marL="914400" rtl="0">
              <a:lnSpc>
                <a:spcPct val="115000"/>
              </a:lnSpc>
              <a:spcBef>
                <a:spcPts val="0"/>
              </a:spcBef>
              <a:spcAft>
                <a:spcPts val="0"/>
              </a:spcAft>
              <a:buSzPts val="1200"/>
              <a:buChar char="○"/>
              <a:defRPr>
                <a:solidFill>
                  <a:srgbClr val="434343"/>
                </a:solidFill>
              </a:defRPr>
            </a:lvl2pPr>
            <a:lvl3pPr indent="-304800" lvl="2" marL="1371600" rtl="0">
              <a:lnSpc>
                <a:spcPct val="115000"/>
              </a:lnSpc>
              <a:spcBef>
                <a:spcPts val="0"/>
              </a:spcBef>
              <a:spcAft>
                <a:spcPts val="0"/>
              </a:spcAft>
              <a:buSzPts val="1200"/>
              <a:buChar char="■"/>
              <a:defRPr>
                <a:solidFill>
                  <a:srgbClr val="434343"/>
                </a:solidFill>
              </a:defRPr>
            </a:lvl3pPr>
            <a:lvl4pPr indent="-304800" lvl="3" marL="1828800" rtl="0">
              <a:lnSpc>
                <a:spcPct val="115000"/>
              </a:lnSpc>
              <a:spcBef>
                <a:spcPts val="0"/>
              </a:spcBef>
              <a:spcAft>
                <a:spcPts val="0"/>
              </a:spcAft>
              <a:buSzPts val="1200"/>
              <a:buChar char="●"/>
              <a:defRPr>
                <a:solidFill>
                  <a:srgbClr val="434343"/>
                </a:solidFill>
              </a:defRPr>
            </a:lvl4pPr>
            <a:lvl5pPr indent="-304800" lvl="4" marL="2286000" rtl="0">
              <a:lnSpc>
                <a:spcPct val="115000"/>
              </a:lnSpc>
              <a:spcBef>
                <a:spcPts val="0"/>
              </a:spcBef>
              <a:spcAft>
                <a:spcPts val="0"/>
              </a:spcAft>
              <a:buSzPts val="1200"/>
              <a:buChar char="○"/>
              <a:defRPr>
                <a:solidFill>
                  <a:srgbClr val="434343"/>
                </a:solidFill>
              </a:defRPr>
            </a:lvl5pPr>
            <a:lvl6pPr indent="-304800" lvl="5" marL="2743200" rtl="0">
              <a:lnSpc>
                <a:spcPct val="115000"/>
              </a:lnSpc>
              <a:spcBef>
                <a:spcPts val="0"/>
              </a:spcBef>
              <a:spcAft>
                <a:spcPts val="0"/>
              </a:spcAft>
              <a:buSzPts val="1200"/>
              <a:buChar char="■"/>
              <a:defRPr>
                <a:solidFill>
                  <a:srgbClr val="434343"/>
                </a:solidFill>
              </a:defRPr>
            </a:lvl6pPr>
            <a:lvl7pPr indent="-304800" lvl="6" marL="3200400" rtl="0">
              <a:lnSpc>
                <a:spcPct val="115000"/>
              </a:lnSpc>
              <a:spcBef>
                <a:spcPts val="0"/>
              </a:spcBef>
              <a:spcAft>
                <a:spcPts val="0"/>
              </a:spcAft>
              <a:buSzPts val="1200"/>
              <a:buChar char="●"/>
              <a:defRPr>
                <a:solidFill>
                  <a:srgbClr val="434343"/>
                </a:solidFill>
              </a:defRPr>
            </a:lvl7pPr>
            <a:lvl8pPr indent="-304800" lvl="7" marL="3657600" rtl="0">
              <a:lnSpc>
                <a:spcPct val="115000"/>
              </a:lnSpc>
              <a:spcBef>
                <a:spcPts val="0"/>
              </a:spcBef>
              <a:spcAft>
                <a:spcPts val="0"/>
              </a:spcAft>
              <a:buSzPts val="1200"/>
              <a:buChar char="○"/>
              <a:defRPr>
                <a:solidFill>
                  <a:srgbClr val="434343"/>
                </a:solidFill>
              </a:defRPr>
            </a:lvl8pPr>
            <a:lvl9pPr indent="-304800" lvl="8" marL="4114800" rtl="0">
              <a:lnSpc>
                <a:spcPct val="115000"/>
              </a:lnSpc>
              <a:spcBef>
                <a:spcPts val="0"/>
              </a:spcBef>
              <a:spcAft>
                <a:spcPts val="0"/>
              </a:spcAft>
              <a:buSzPts val="1200"/>
              <a:buChar char="■"/>
              <a:defRPr>
                <a:solidFill>
                  <a:srgbClr val="434343"/>
                </a:solidFill>
              </a:defRPr>
            </a:lvl9pPr>
          </a:lstStyle>
          <a:p/>
        </p:txBody>
      </p:sp>
      <p:grpSp>
        <p:nvGrpSpPr>
          <p:cNvPr id="157" name="Google Shape;157;p16"/>
          <p:cNvGrpSpPr/>
          <p:nvPr/>
        </p:nvGrpSpPr>
        <p:grpSpPr>
          <a:xfrm>
            <a:off x="371316" y="2145487"/>
            <a:ext cx="9291618" cy="2805524"/>
            <a:chOff x="371316" y="2145487"/>
            <a:chExt cx="9291618" cy="2805524"/>
          </a:xfrm>
        </p:grpSpPr>
        <p:pic>
          <p:nvPicPr>
            <p:cNvPr id="158" name="Google Shape;158;p16"/>
            <p:cNvPicPr preferRelativeResize="0"/>
            <p:nvPr/>
          </p:nvPicPr>
          <p:blipFill>
            <a:blip r:embed="rId3">
              <a:alphaModFix/>
            </a:blip>
            <a:stretch>
              <a:fillRect/>
            </a:stretch>
          </p:blipFill>
          <p:spPr>
            <a:xfrm>
              <a:off x="8543817" y="2145487"/>
              <a:ext cx="1119118" cy="1114965"/>
            </a:xfrm>
            <a:prstGeom prst="rect">
              <a:avLst/>
            </a:prstGeom>
            <a:noFill/>
            <a:ln>
              <a:noFill/>
            </a:ln>
          </p:spPr>
        </p:pic>
        <p:pic>
          <p:nvPicPr>
            <p:cNvPr id="159" name="Google Shape;159;p16"/>
            <p:cNvPicPr preferRelativeResize="0"/>
            <p:nvPr/>
          </p:nvPicPr>
          <p:blipFill>
            <a:blip r:embed="rId3">
              <a:alphaModFix/>
            </a:blip>
            <a:stretch>
              <a:fillRect/>
            </a:stretch>
          </p:blipFill>
          <p:spPr>
            <a:xfrm>
              <a:off x="371316" y="4265998"/>
              <a:ext cx="687566" cy="685014"/>
            </a:xfrm>
            <a:prstGeom prst="rect">
              <a:avLst/>
            </a:prstGeom>
            <a:noFill/>
            <a:ln>
              <a:noFill/>
            </a:ln>
          </p:spPr>
        </p:pic>
      </p:grpSp>
      <p:grpSp>
        <p:nvGrpSpPr>
          <p:cNvPr id="160" name="Google Shape;160;p16"/>
          <p:cNvGrpSpPr/>
          <p:nvPr/>
        </p:nvGrpSpPr>
        <p:grpSpPr>
          <a:xfrm>
            <a:off x="-87375" y="1538285"/>
            <a:ext cx="7403913" cy="4185172"/>
            <a:chOff x="-87375" y="1538285"/>
            <a:chExt cx="7403913" cy="4185172"/>
          </a:xfrm>
        </p:grpSpPr>
        <p:pic>
          <p:nvPicPr>
            <p:cNvPr id="161" name="Google Shape;161;p16"/>
            <p:cNvPicPr preferRelativeResize="0"/>
            <p:nvPr/>
          </p:nvPicPr>
          <p:blipFill>
            <a:blip r:embed="rId4">
              <a:alphaModFix/>
            </a:blip>
            <a:stretch>
              <a:fillRect/>
            </a:stretch>
          </p:blipFill>
          <p:spPr>
            <a:xfrm>
              <a:off x="-87375" y="1538285"/>
              <a:ext cx="687550" cy="670984"/>
            </a:xfrm>
            <a:prstGeom prst="rect">
              <a:avLst/>
            </a:prstGeom>
            <a:noFill/>
            <a:ln>
              <a:noFill/>
            </a:ln>
          </p:spPr>
        </p:pic>
        <p:pic>
          <p:nvPicPr>
            <p:cNvPr id="162" name="Google Shape;162;p16"/>
            <p:cNvPicPr preferRelativeResize="0"/>
            <p:nvPr/>
          </p:nvPicPr>
          <p:blipFill>
            <a:blip r:embed="rId4">
              <a:alphaModFix/>
            </a:blip>
            <a:stretch>
              <a:fillRect/>
            </a:stretch>
          </p:blipFill>
          <p:spPr>
            <a:xfrm>
              <a:off x="6174063" y="4608494"/>
              <a:ext cx="1142475" cy="1114963"/>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63" name="Shape 163"/>
        <p:cNvGrpSpPr/>
        <p:nvPr/>
      </p:nvGrpSpPr>
      <p:grpSpPr>
        <a:xfrm>
          <a:off x="0" y="0"/>
          <a:ext cx="0" cy="0"/>
          <a:chOff x="0" y="0"/>
          <a:chExt cx="0" cy="0"/>
        </a:xfrm>
      </p:grpSpPr>
      <p:pic>
        <p:nvPicPr>
          <p:cNvPr id="164" name="Google Shape;164;p17"/>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65" name="Google Shape;165;p17"/>
          <p:cNvGrpSpPr/>
          <p:nvPr/>
        </p:nvGrpSpPr>
        <p:grpSpPr>
          <a:xfrm>
            <a:off x="233163" y="949263"/>
            <a:ext cx="9004537" cy="3362463"/>
            <a:chOff x="233163" y="949263"/>
            <a:chExt cx="9004537" cy="3362463"/>
          </a:xfrm>
        </p:grpSpPr>
        <p:pic>
          <p:nvPicPr>
            <p:cNvPr id="166" name="Google Shape;166;p17"/>
            <p:cNvPicPr preferRelativeResize="0"/>
            <p:nvPr/>
          </p:nvPicPr>
          <p:blipFill>
            <a:blip r:embed="rId3">
              <a:alphaModFix/>
            </a:blip>
            <a:stretch>
              <a:fillRect/>
            </a:stretch>
          </p:blipFill>
          <p:spPr>
            <a:xfrm>
              <a:off x="7327425" y="2447451"/>
              <a:ext cx="1910274" cy="1864276"/>
            </a:xfrm>
            <a:prstGeom prst="rect">
              <a:avLst/>
            </a:prstGeom>
            <a:noFill/>
            <a:ln>
              <a:noFill/>
            </a:ln>
          </p:spPr>
        </p:pic>
        <p:pic>
          <p:nvPicPr>
            <p:cNvPr id="167" name="Google Shape;167;p17"/>
            <p:cNvPicPr preferRelativeResize="0"/>
            <p:nvPr/>
          </p:nvPicPr>
          <p:blipFill>
            <a:blip r:embed="rId3">
              <a:alphaModFix/>
            </a:blip>
            <a:stretch>
              <a:fillRect/>
            </a:stretch>
          </p:blipFill>
          <p:spPr>
            <a:xfrm>
              <a:off x="233163" y="949263"/>
              <a:ext cx="1173636" cy="1145374"/>
            </a:xfrm>
            <a:prstGeom prst="rect">
              <a:avLst/>
            </a:prstGeom>
            <a:noFill/>
            <a:ln>
              <a:noFill/>
            </a:ln>
          </p:spPr>
        </p:pic>
      </p:grpSp>
      <p:grpSp>
        <p:nvGrpSpPr>
          <p:cNvPr id="168" name="Google Shape;168;p17"/>
          <p:cNvGrpSpPr/>
          <p:nvPr/>
        </p:nvGrpSpPr>
        <p:grpSpPr>
          <a:xfrm>
            <a:off x="-352021" y="-1005062"/>
            <a:ext cx="10443716" cy="6944675"/>
            <a:chOff x="-352021" y="-1005062"/>
            <a:chExt cx="10443716" cy="6944675"/>
          </a:xfrm>
        </p:grpSpPr>
        <p:pic>
          <p:nvPicPr>
            <p:cNvPr id="169" name="Google Shape;169;p17"/>
            <p:cNvPicPr preferRelativeResize="0"/>
            <p:nvPr/>
          </p:nvPicPr>
          <p:blipFill>
            <a:blip r:embed="rId4">
              <a:alphaModFix/>
            </a:blip>
            <a:stretch>
              <a:fillRect/>
            </a:stretch>
          </p:blipFill>
          <p:spPr>
            <a:xfrm>
              <a:off x="2419998" y="-1005062"/>
              <a:ext cx="1149641" cy="1145375"/>
            </a:xfrm>
            <a:prstGeom prst="rect">
              <a:avLst/>
            </a:prstGeom>
            <a:noFill/>
            <a:ln>
              <a:noFill/>
            </a:ln>
          </p:spPr>
        </p:pic>
        <p:pic>
          <p:nvPicPr>
            <p:cNvPr id="170" name="Google Shape;170;p17"/>
            <p:cNvPicPr preferRelativeResize="0"/>
            <p:nvPr/>
          </p:nvPicPr>
          <p:blipFill>
            <a:blip r:embed="rId4">
              <a:alphaModFix/>
            </a:blip>
            <a:stretch>
              <a:fillRect/>
            </a:stretch>
          </p:blipFill>
          <p:spPr>
            <a:xfrm>
              <a:off x="-352021" y="3634050"/>
              <a:ext cx="1871216" cy="1864275"/>
            </a:xfrm>
            <a:prstGeom prst="rect">
              <a:avLst/>
            </a:prstGeom>
            <a:noFill/>
            <a:ln>
              <a:noFill/>
            </a:ln>
          </p:spPr>
        </p:pic>
        <p:pic>
          <p:nvPicPr>
            <p:cNvPr id="171" name="Google Shape;171;p17"/>
            <p:cNvPicPr preferRelativeResize="0"/>
            <p:nvPr/>
          </p:nvPicPr>
          <p:blipFill>
            <a:blip r:embed="rId4">
              <a:alphaModFix/>
            </a:blip>
            <a:stretch>
              <a:fillRect/>
            </a:stretch>
          </p:blipFill>
          <p:spPr>
            <a:xfrm>
              <a:off x="8220479" y="-12687"/>
              <a:ext cx="1871216" cy="1864275"/>
            </a:xfrm>
            <a:prstGeom prst="rect">
              <a:avLst/>
            </a:prstGeom>
            <a:noFill/>
            <a:ln>
              <a:noFill/>
            </a:ln>
          </p:spPr>
        </p:pic>
        <p:pic>
          <p:nvPicPr>
            <p:cNvPr id="172" name="Google Shape;172;p17"/>
            <p:cNvPicPr preferRelativeResize="0"/>
            <p:nvPr/>
          </p:nvPicPr>
          <p:blipFill>
            <a:blip r:embed="rId4">
              <a:alphaModFix/>
            </a:blip>
            <a:stretch>
              <a:fillRect/>
            </a:stretch>
          </p:blipFill>
          <p:spPr>
            <a:xfrm>
              <a:off x="6242498" y="4794238"/>
              <a:ext cx="1149641" cy="1145375"/>
            </a:xfrm>
            <a:prstGeom prst="rect">
              <a:avLst/>
            </a:prstGeom>
            <a:noFill/>
            <a:ln>
              <a:noFill/>
            </a:ln>
          </p:spPr>
        </p:pic>
      </p:grpSp>
      <p:sp>
        <p:nvSpPr>
          <p:cNvPr id="173" name="Google Shape;173;p17"/>
          <p:cNvSpPr txBox="1"/>
          <p:nvPr>
            <p:ph hasCustomPrompt="1" type="title"/>
          </p:nvPr>
        </p:nvSpPr>
        <p:spPr>
          <a:xfrm>
            <a:off x="2038418" y="1997677"/>
            <a:ext cx="50673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4" name="Google Shape;174;p17"/>
          <p:cNvSpPr txBox="1"/>
          <p:nvPr>
            <p:ph idx="1" type="subTitle"/>
          </p:nvPr>
        </p:nvSpPr>
        <p:spPr>
          <a:xfrm>
            <a:off x="2038425" y="2794100"/>
            <a:ext cx="5067300" cy="36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175" name="Google Shape;175;p17"/>
          <p:cNvSpPr txBox="1"/>
          <p:nvPr>
            <p:ph hasCustomPrompt="1" idx="2" type="title"/>
          </p:nvPr>
        </p:nvSpPr>
        <p:spPr>
          <a:xfrm>
            <a:off x="2038418" y="535000"/>
            <a:ext cx="50673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6" name="Google Shape;176;p17"/>
          <p:cNvSpPr txBox="1"/>
          <p:nvPr>
            <p:ph idx="3" type="subTitle"/>
          </p:nvPr>
        </p:nvSpPr>
        <p:spPr>
          <a:xfrm>
            <a:off x="2038425" y="1341200"/>
            <a:ext cx="5067300" cy="36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177" name="Google Shape;177;p17"/>
          <p:cNvSpPr txBox="1"/>
          <p:nvPr>
            <p:ph hasCustomPrompt="1" idx="4" type="title"/>
          </p:nvPr>
        </p:nvSpPr>
        <p:spPr>
          <a:xfrm>
            <a:off x="2038418" y="3460353"/>
            <a:ext cx="50673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8" name="Google Shape;178;p17"/>
          <p:cNvSpPr txBox="1"/>
          <p:nvPr>
            <p:ph idx="5" type="subTitle"/>
          </p:nvPr>
        </p:nvSpPr>
        <p:spPr>
          <a:xfrm>
            <a:off x="2038200" y="4247000"/>
            <a:ext cx="5067600" cy="36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8">
    <p:spTree>
      <p:nvGrpSpPr>
        <p:cNvPr id="179" name="Shape 179"/>
        <p:cNvGrpSpPr/>
        <p:nvPr/>
      </p:nvGrpSpPr>
      <p:grpSpPr>
        <a:xfrm>
          <a:off x="0" y="0"/>
          <a:ext cx="0" cy="0"/>
          <a:chOff x="0" y="0"/>
          <a:chExt cx="0" cy="0"/>
        </a:xfrm>
      </p:grpSpPr>
      <p:pic>
        <p:nvPicPr>
          <p:cNvPr id="180" name="Google Shape;180;p18"/>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81" name="Google Shape;181;p18"/>
          <p:cNvGrpSpPr/>
          <p:nvPr/>
        </p:nvGrpSpPr>
        <p:grpSpPr>
          <a:xfrm>
            <a:off x="27550" y="-22481"/>
            <a:ext cx="9543813" cy="5424075"/>
            <a:chOff x="27550" y="-22481"/>
            <a:chExt cx="9543813" cy="5424075"/>
          </a:xfrm>
        </p:grpSpPr>
        <p:pic>
          <p:nvPicPr>
            <p:cNvPr id="182" name="Google Shape;182;p18"/>
            <p:cNvPicPr preferRelativeResize="0"/>
            <p:nvPr/>
          </p:nvPicPr>
          <p:blipFill>
            <a:blip r:embed="rId3">
              <a:alphaModFix/>
            </a:blip>
            <a:stretch>
              <a:fillRect/>
            </a:stretch>
          </p:blipFill>
          <p:spPr>
            <a:xfrm>
              <a:off x="2474050" y="4730610"/>
              <a:ext cx="687550" cy="670984"/>
            </a:xfrm>
            <a:prstGeom prst="rect">
              <a:avLst/>
            </a:prstGeom>
            <a:noFill/>
            <a:ln>
              <a:noFill/>
            </a:ln>
          </p:spPr>
        </p:pic>
        <p:pic>
          <p:nvPicPr>
            <p:cNvPr id="183" name="Google Shape;183;p18"/>
            <p:cNvPicPr preferRelativeResize="0"/>
            <p:nvPr/>
          </p:nvPicPr>
          <p:blipFill>
            <a:blip r:embed="rId3">
              <a:alphaModFix/>
            </a:blip>
            <a:stretch>
              <a:fillRect/>
            </a:stretch>
          </p:blipFill>
          <p:spPr>
            <a:xfrm>
              <a:off x="8428888" y="-22481"/>
              <a:ext cx="1142475" cy="1114963"/>
            </a:xfrm>
            <a:prstGeom prst="rect">
              <a:avLst/>
            </a:prstGeom>
            <a:noFill/>
            <a:ln>
              <a:noFill/>
            </a:ln>
          </p:spPr>
        </p:pic>
        <p:pic>
          <p:nvPicPr>
            <p:cNvPr id="184" name="Google Shape;184;p18"/>
            <p:cNvPicPr preferRelativeResize="0"/>
            <p:nvPr/>
          </p:nvPicPr>
          <p:blipFill>
            <a:blip r:embed="rId3">
              <a:alphaModFix/>
            </a:blip>
            <a:stretch>
              <a:fillRect/>
            </a:stretch>
          </p:blipFill>
          <p:spPr>
            <a:xfrm>
              <a:off x="27550" y="937610"/>
              <a:ext cx="687550" cy="670984"/>
            </a:xfrm>
            <a:prstGeom prst="rect">
              <a:avLst/>
            </a:prstGeom>
            <a:noFill/>
            <a:ln>
              <a:noFill/>
            </a:ln>
          </p:spPr>
        </p:pic>
      </p:grpSp>
      <p:grpSp>
        <p:nvGrpSpPr>
          <p:cNvPr id="185" name="Google Shape;185;p18"/>
          <p:cNvGrpSpPr/>
          <p:nvPr/>
        </p:nvGrpSpPr>
        <p:grpSpPr>
          <a:xfrm>
            <a:off x="-712658" y="3109900"/>
            <a:ext cx="9824215" cy="2867565"/>
            <a:chOff x="-712658" y="3109900"/>
            <a:chExt cx="9824215" cy="2867565"/>
          </a:xfrm>
        </p:grpSpPr>
        <p:pic>
          <p:nvPicPr>
            <p:cNvPr id="186" name="Google Shape;186;p18"/>
            <p:cNvPicPr preferRelativeResize="0"/>
            <p:nvPr/>
          </p:nvPicPr>
          <p:blipFill>
            <a:blip r:embed="rId4">
              <a:alphaModFix/>
            </a:blip>
            <a:stretch>
              <a:fillRect/>
            </a:stretch>
          </p:blipFill>
          <p:spPr>
            <a:xfrm>
              <a:off x="-712658" y="3109900"/>
              <a:ext cx="1119118" cy="1114965"/>
            </a:xfrm>
            <a:prstGeom prst="rect">
              <a:avLst/>
            </a:prstGeom>
            <a:noFill/>
            <a:ln>
              <a:noFill/>
            </a:ln>
          </p:spPr>
        </p:pic>
        <p:pic>
          <p:nvPicPr>
            <p:cNvPr id="187" name="Google Shape;187;p18"/>
            <p:cNvPicPr preferRelativeResize="0"/>
            <p:nvPr/>
          </p:nvPicPr>
          <p:blipFill>
            <a:blip r:embed="rId4">
              <a:alphaModFix/>
            </a:blip>
            <a:stretch>
              <a:fillRect/>
            </a:stretch>
          </p:blipFill>
          <p:spPr>
            <a:xfrm>
              <a:off x="8423991" y="3539873"/>
              <a:ext cx="687566" cy="685014"/>
            </a:xfrm>
            <a:prstGeom prst="rect">
              <a:avLst/>
            </a:prstGeom>
            <a:noFill/>
            <a:ln>
              <a:noFill/>
            </a:ln>
          </p:spPr>
        </p:pic>
        <p:pic>
          <p:nvPicPr>
            <p:cNvPr id="188" name="Google Shape;188;p18"/>
            <p:cNvPicPr preferRelativeResize="0"/>
            <p:nvPr/>
          </p:nvPicPr>
          <p:blipFill>
            <a:blip r:embed="rId4">
              <a:alphaModFix/>
            </a:blip>
            <a:stretch>
              <a:fillRect/>
            </a:stretch>
          </p:blipFill>
          <p:spPr>
            <a:xfrm>
              <a:off x="5821492" y="4862500"/>
              <a:ext cx="1119118" cy="1114965"/>
            </a:xfrm>
            <a:prstGeom prst="rect">
              <a:avLst/>
            </a:prstGeom>
            <a:noFill/>
            <a:ln>
              <a:noFill/>
            </a:ln>
          </p:spPr>
        </p:pic>
      </p:grpSp>
      <p:sp>
        <p:nvSpPr>
          <p:cNvPr id="189" name="Google Shape;18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 name="Google Shape;190;p18"/>
          <p:cNvSpPr txBox="1"/>
          <p:nvPr>
            <p:ph idx="1" type="subTitle"/>
          </p:nvPr>
        </p:nvSpPr>
        <p:spPr>
          <a:xfrm>
            <a:off x="1928924" y="1608602"/>
            <a:ext cx="6198300" cy="46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None/>
              <a:defRPr sz="1800"/>
            </a:lvl1pPr>
            <a:lvl2pPr lvl="1" rtl="0">
              <a:lnSpc>
                <a:spcPct val="100000"/>
              </a:lnSpc>
              <a:spcBef>
                <a:spcPts val="0"/>
              </a:spcBef>
              <a:spcAft>
                <a:spcPts val="0"/>
              </a:spcAft>
              <a:buClr>
                <a:srgbClr val="FF0000"/>
              </a:buClr>
              <a:buSzPts val="2400"/>
              <a:buNone/>
              <a:defRPr sz="2400">
                <a:solidFill>
                  <a:srgbClr val="FF0000"/>
                </a:solidFill>
              </a:defRPr>
            </a:lvl2pPr>
            <a:lvl3pPr lvl="2" rtl="0">
              <a:lnSpc>
                <a:spcPct val="100000"/>
              </a:lnSpc>
              <a:spcBef>
                <a:spcPts val="0"/>
              </a:spcBef>
              <a:spcAft>
                <a:spcPts val="0"/>
              </a:spcAft>
              <a:buClr>
                <a:srgbClr val="FF0000"/>
              </a:buClr>
              <a:buSzPts val="2400"/>
              <a:buNone/>
              <a:defRPr sz="2400">
                <a:solidFill>
                  <a:srgbClr val="FF0000"/>
                </a:solidFill>
              </a:defRPr>
            </a:lvl3pPr>
            <a:lvl4pPr lvl="3" rtl="0">
              <a:lnSpc>
                <a:spcPct val="100000"/>
              </a:lnSpc>
              <a:spcBef>
                <a:spcPts val="0"/>
              </a:spcBef>
              <a:spcAft>
                <a:spcPts val="0"/>
              </a:spcAft>
              <a:buClr>
                <a:srgbClr val="FF0000"/>
              </a:buClr>
              <a:buSzPts val="2400"/>
              <a:buNone/>
              <a:defRPr sz="2400">
                <a:solidFill>
                  <a:srgbClr val="FF0000"/>
                </a:solidFill>
              </a:defRPr>
            </a:lvl4pPr>
            <a:lvl5pPr lvl="4" rtl="0">
              <a:lnSpc>
                <a:spcPct val="100000"/>
              </a:lnSpc>
              <a:spcBef>
                <a:spcPts val="0"/>
              </a:spcBef>
              <a:spcAft>
                <a:spcPts val="0"/>
              </a:spcAft>
              <a:buClr>
                <a:srgbClr val="FF0000"/>
              </a:buClr>
              <a:buSzPts val="2400"/>
              <a:buNone/>
              <a:defRPr sz="2400">
                <a:solidFill>
                  <a:srgbClr val="FF0000"/>
                </a:solidFill>
              </a:defRPr>
            </a:lvl5pPr>
            <a:lvl6pPr lvl="5" rtl="0">
              <a:lnSpc>
                <a:spcPct val="100000"/>
              </a:lnSpc>
              <a:spcBef>
                <a:spcPts val="0"/>
              </a:spcBef>
              <a:spcAft>
                <a:spcPts val="0"/>
              </a:spcAft>
              <a:buClr>
                <a:srgbClr val="FF0000"/>
              </a:buClr>
              <a:buSzPts val="2400"/>
              <a:buNone/>
              <a:defRPr sz="2400">
                <a:solidFill>
                  <a:srgbClr val="FF0000"/>
                </a:solidFill>
              </a:defRPr>
            </a:lvl6pPr>
            <a:lvl7pPr lvl="6" rtl="0">
              <a:lnSpc>
                <a:spcPct val="100000"/>
              </a:lnSpc>
              <a:spcBef>
                <a:spcPts val="0"/>
              </a:spcBef>
              <a:spcAft>
                <a:spcPts val="0"/>
              </a:spcAft>
              <a:buClr>
                <a:srgbClr val="FF0000"/>
              </a:buClr>
              <a:buSzPts val="2400"/>
              <a:buNone/>
              <a:defRPr sz="2400">
                <a:solidFill>
                  <a:srgbClr val="FF0000"/>
                </a:solidFill>
              </a:defRPr>
            </a:lvl7pPr>
            <a:lvl8pPr lvl="7" rtl="0">
              <a:lnSpc>
                <a:spcPct val="100000"/>
              </a:lnSpc>
              <a:spcBef>
                <a:spcPts val="0"/>
              </a:spcBef>
              <a:spcAft>
                <a:spcPts val="0"/>
              </a:spcAft>
              <a:buClr>
                <a:srgbClr val="FF0000"/>
              </a:buClr>
              <a:buSzPts val="2400"/>
              <a:buNone/>
              <a:defRPr sz="2400">
                <a:solidFill>
                  <a:srgbClr val="FF0000"/>
                </a:solidFill>
              </a:defRPr>
            </a:lvl8pPr>
            <a:lvl9pPr lvl="8" rtl="0">
              <a:lnSpc>
                <a:spcPct val="100000"/>
              </a:lnSpc>
              <a:spcBef>
                <a:spcPts val="0"/>
              </a:spcBef>
              <a:spcAft>
                <a:spcPts val="0"/>
              </a:spcAft>
              <a:buClr>
                <a:srgbClr val="FF0000"/>
              </a:buClr>
              <a:buSzPts val="2400"/>
              <a:buNone/>
              <a:defRPr sz="2400">
                <a:solidFill>
                  <a:srgbClr val="FF0000"/>
                </a:solidFill>
              </a:defRPr>
            </a:lvl9pPr>
          </a:lstStyle>
          <a:p/>
        </p:txBody>
      </p:sp>
      <p:sp>
        <p:nvSpPr>
          <p:cNvPr id="191" name="Google Shape;191;p18"/>
          <p:cNvSpPr txBox="1"/>
          <p:nvPr>
            <p:ph idx="2" type="subTitle"/>
          </p:nvPr>
        </p:nvSpPr>
        <p:spPr>
          <a:xfrm>
            <a:off x="1928924" y="2752101"/>
            <a:ext cx="6198300" cy="46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None/>
              <a:defRPr sz="1800"/>
            </a:lvl1pPr>
            <a:lvl2pPr lvl="1" rtl="0">
              <a:lnSpc>
                <a:spcPct val="100000"/>
              </a:lnSpc>
              <a:spcBef>
                <a:spcPts val="0"/>
              </a:spcBef>
              <a:spcAft>
                <a:spcPts val="0"/>
              </a:spcAft>
              <a:buClr>
                <a:srgbClr val="FF0000"/>
              </a:buClr>
              <a:buSzPts val="2400"/>
              <a:buNone/>
              <a:defRPr sz="2400">
                <a:solidFill>
                  <a:srgbClr val="FF0000"/>
                </a:solidFill>
              </a:defRPr>
            </a:lvl2pPr>
            <a:lvl3pPr lvl="2" rtl="0">
              <a:lnSpc>
                <a:spcPct val="100000"/>
              </a:lnSpc>
              <a:spcBef>
                <a:spcPts val="0"/>
              </a:spcBef>
              <a:spcAft>
                <a:spcPts val="0"/>
              </a:spcAft>
              <a:buClr>
                <a:srgbClr val="FF0000"/>
              </a:buClr>
              <a:buSzPts val="2400"/>
              <a:buNone/>
              <a:defRPr sz="2400">
                <a:solidFill>
                  <a:srgbClr val="FF0000"/>
                </a:solidFill>
              </a:defRPr>
            </a:lvl3pPr>
            <a:lvl4pPr lvl="3" rtl="0">
              <a:lnSpc>
                <a:spcPct val="100000"/>
              </a:lnSpc>
              <a:spcBef>
                <a:spcPts val="0"/>
              </a:spcBef>
              <a:spcAft>
                <a:spcPts val="0"/>
              </a:spcAft>
              <a:buClr>
                <a:srgbClr val="FF0000"/>
              </a:buClr>
              <a:buSzPts val="2400"/>
              <a:buNone/>
              <a:defRPr sz="2400">
                <a:solidFill>
                  <a:srgbClr val="FF0000"/>
                </a:solidFill>
              </a:defRPr>
            </a:lvl4pPr>
            <a:lvl5pPr lvl="4" rtl="0">
              <a:lnSpc>
                <a:spcPct val="100000"/>
              </a:lnSpc>
              <a:spcBef>
                <a:spcPts val="0"/>
              </a:spcBef>
              <a:spcAft>
                <a:spcPts val="0"/>
              </a:spcAft>
              <a:buClr>
                <a:srgbClr val="FF0000"/>
              </a:buClr>
              <a:buSzPts val="2400"/>
              <a:buNone/>
              <a:defRPr sz="2400">
                <a:solidFill>
                  <a:srgbClr val="FF0000"/>
                </a:solidFill>
              </a:defRPr>
            </a:lvl5pPr>
            <a:lvl6pPr lvl="5" rtl="0">
              <a:lnSpc>
                <a:spcPct val="100000"/>
              </a:lnSpc>
              <a:spcBef>
                <a:spcPts val="0"/>
              </a:spcBef>
              <a:spcAft>
                <a:spcPts val="0"/>
              </a:spcAft>
              <a:buClr>
                <a:srgbClr val="FF0000"/>
              </a:buClr>
              <a:buSzPts val="2400"/>
              <a:buNone/>
              <a:defRPr sz="2400">
                <a:solidFill>
                  <a:srgbClr val="FF0000"/>
                </a:solidFill>
              </a:defRPr>
            </a:lvl6pPr>
            <a:lvl7pPr lvl="6" rtl="0">
              <a:lnSpc>
                <a:spcPct val="100000"/>
              </a:lnSpc>
              <a:spcBef>
                <a:spcPts val="0"/>
              </a:spcBef>
              <a:spcAft>
                <a:spcPts val="0"/>
              </a:spcAft>
              <a:buClr>
                <a:srgbClr val="FF0000"/>
              </a:buClr>
              <a:buSzPts val="2400"/>
              <a:buNone/>
              <a:defRPr sz="2400">
                <a:solidFill>
                  <a:srgbClr val="FF0000"/>
                </a:solidFill>
              </a:defRPr>
            </a:lvl7pPr>
            <a:lvl8pPr lvl="7" rtl="0">
              <a:lnSpc>
                <a:spcPct val="100000"/>
              </a:lnSpc>
              <a:spcBef>
                <a:spcPts val="0"/>
              </a:spcBef>
              <a:spcAft>
                <a:spcPts val="0"/>
              </a:spcAft>
              <a:buClr>
                <a:srgbClr val="FF0000"/>
              </a:buClr>
              <a:buSzPts val="2400"/>
              <a:buNone/>
              <a:defRPr sz="2400">
                <a:solidFill>
                  <a:srgbClr val="FF0000"/>
                </a:solidFill>
              </a:defRPr>
            </a:lvl8pPr>
            <a:lvl9pPr lvl="8" rtl="0">
              <a:lnSpc>
                <a:spcPct val="100000"/>
              </a:lnSpc>
              <a:spcBef>
                <a:spcPts val="0"/>
              </a:spcBef>
              <a:spcAft>
                <a:spcPts val="0"/>
              </a:spcAft>
              <a:buClr>
                <a:srgbClr val="FF0000"/>
              </a:buClr>
              <a:buSzPts val="2400"/>
              <a:buNone/>
              <a:defRPr sz="2400">
                <a:solidFill>
                  <a:srgbClr val="FF0000"/>
                </a:solidFill>
              </a:defRPr>
            </a:lvl9pPr>
          </a:lstStyle>
          <a:p/>
        </p:txBody>
      </p:sp>
      <p:sp>
        <p:nvSpPr>
          <p:cNvPr id="192" name="Google Shape;192;p18"/>
          <p:cNvSpPr txBox="1"/>
          <p:nvPr>
            <p:ph idx="3" type="subTitle"/>
          </p:nvPr>
        </p:nvSpPr>
        <p:spPr>
          <a:xfrm>
            <a:off x="1928924" y="3895600"/>
            <a:ext cx="6198300" cy="46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None/>
              <a:defRPr sz="1800"/>
            </a:lvl1pPr>
            <a:lvl2pPr lvl="1" rtl="0">
              <a:lnSpc>
                <a:spcPct val="100000"/>
              </a:lnSpc>
              <a:spcBef>
                <a:spcPts val="0"/>
              </a:spcBef>
              <a:spcAft>
                <a:spcPts val="0"/>
              </a:spcAft>
              <a:buClr>
                <a:srgbClr val="FF0000"/>
              </a:buClr>
              <a:buSzPts val="2400"/>
              <a:buNone/>
              <a:defRPr sz="2400">
                <a:solidFill>
                  <a:srgbClr val="FF0000"/>
                </a:solidFill>
              </a:defRPr>
            </a:lvl2pPr>
            <a:lvl3pPr lvl="2" rtl="0">
              <a:lnSpc>
                <a:spcPct val="100000"/>
              </a:lnSpc>
              <a:spcBef>
                <a:spcPts val="0"/>
              </a:spcBef>
              <a:spcAft>
                <a:spcPts val="0"/>
              </a:spcAft>
              <a:buClr>
                <a:srgbClr val="FF0000"/>
              </a:buClr>
              <a:buSzPts val="2400"/>
              <a:buNone/>
              <a:defRPr sz="2400">
                <a:solidFill>
                  <a:srgbClr val="FF0000"/>
                </a:solidFill>
              </a:defRPr>
            </a:lvl3pPr>
            <a:lvl4pPr lvl="3" rtl="0">
              <a:lnSpc>
                <a:spcPct val="100000"/>
              </a:lnSpc>
              <a:spcBef>
                <a:spcPts val="0"/>
              </a:spcBef>
              <a:spcAft>
                <a:spcPts val="0"/>
              </a:spcAft>
              <a:buClr>
                <a:srgbClr val="FF0000"/>
              </a:buClr>
              <a:buSzPts val="2400"/>
              <a:buNone/>
              <a:defRPr sz="2400">
                <a:solidFill>
                  <a:srgbClr val="FF0000"/>
                </a:solidFill>
              </a:defRPr>
            </a:lvl4pPr>
            <a:lvl5pPr lvl="4" rtl="0">
              <a:lnSpc>
                <a:spcPct val="100000"/>
              </a:lnSpc>
              <a:spcBef>
                <a:spcPts val="0"/>
              </a:spcBef>
              <a:spcAft>
                <a:spcPts val="0"/>
              </a:spcAft>
              <a:buClr>
                <a:srgbClr val="FF0000"/>
              </a:buClr>
              <a:buSzPts val="2400"/>
              <a:buNone/>
              <a:defRPr sz="2400">
                <a:solidFill>
                  <a:srgbClr val="FF0000"/>
                </a:solidFill>
              </a:defRPr>
            </a:lvl5pPr>
            <a:lvl6pPr lvl="5" rtl="0">
              <a:lnSpc>
                <a:spcPct val="100000"/>
              </a:lnSpc>
              <a:spcBef>
                <a:spcPts val="0"/>
              </a:spcBef>
              <a:spcAft>
                <a:spcPts val="0"/>
              </a:spcAft>
              <a:buClr>
                <a:srgbClr val="FF0000"/>
              </a:buClr>
              <a:buSzPts val="2400"/>
              <a:buNone/>
              <a:defRPr sz="2400">
                <a:solidFill>
                  <a:srgbClr val="FF0000"/>
                </a:solidFill>
              </a:defRPr>
            </a:lvl6pPr>
            <a:lvl7pPr lvl="6" rtl="0">
              <a:lnSpc>
                <a:spcPct val="100000"/>
              </a:lnSpc>
              <a:spcBef>
                <a:spcPts val="0"/>
              </a:spcBef>
              <a:spcAft>
                <a:spcPts val="0"/>
              </a:spcAft>
              <a:buClr>
                <a:srgbClr val="FF0000"/>
              </a:buClr>
              <a:buSzPts val="2400"/>
              <a:buNone/>
              <a:defRPr sz="2400">
                <a:solidFill>
                  <a:srgbClr val="FF0000"/>
                </a:solidFill>
              </a:defRPr>
            </a:lvl7pPr>
            <a:lvl8pPr lvl="7" rtl="0">
              <a:lnSpc>
                <a:spcPct val="100000"/>
              </a:lnSpc>
              <a:spcBef>
                <a:spcPts val="0"/>
              </a:spcBef>
              <a:spcAft>
                <a:spcPts val="0"/>
              </a:spcAft>
              <a:buClr>
                <a:srgbClr val="FF0000"/>
              </a:buClr>
              <a:buSzPts val="2400"/>
              <a:buNone/>
              <a:defRPr sz="2400">
                <a:solidFill>
                  <a:srgbClr val="FF0000"/>
                </a:solidFill>
              </a:defRPr>
            </a:lvl8pPr>
            <a:lvl9pPr lvl="8" rtl="0">
              <a:lnSpc>
                <a:spcPct val="100000"/>
              </a:lnSpc>
              <a:spcBef>
                <a:spcPts val="0"/>
              </a:spcBef>
              <a:spcAft>
                <a:spcPts val="0"/>
              </a:spcAft>
              <a:buClr>
                <a:srgbClr val="FF0000"/>
              </a:buClr>
              <a:buSzPts val="2400"/>
              <a:buNone/>
              <a:defRPr sz="2400">
                <a:solidFill>
                  <a:srgbClr val="FF0000"/>
                </a:solidFill>
              </a:defRPr>
            </a:lvl9pPr>
          </a:lstStyle>
          <a:p/>
        </p:txBody>
      </p:sp>
      <p:sp>
        <p:nvSpPr>
          <p:cNvPr id="193" name="Google Shape;193;p18"/>
          <p:cNvSpPr txBox="1"/>
          <p:nvPr>
            <p:ph idx="4" type="subTitle"/>
          </p:nvPr>
        </p:nvSpPr>
        <p:spPr>
          <a:xfrm>
            <a:off x="1921481" y="1211225"/>
            <a:ext cx="6198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4" name="Google Shape;194;p18"/>
          <p:cNvSpPr txBox="1"/>
          <p:nvPr>
            <p:ph idx="5" type="subTitle"/>
          </p:nvPr>
        </p:nvSpPr>
        <p:spPr>
          <a:xfrm>
            <a:off x="1921481" y="2354729"/>
            <a:ext cx="6198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5" name="Google Shape;195;p18"/>
          <p:cNvSpPr txBox="1"/>
          <p:nvPr>
            <p:ph idx="6" type="subTitle"/>
          </p:nvPr>
        </p:nvSpPr>
        <p:spPr>
          <a:xfrm>
            <a:off x="1921481" y="3498232"/>
            <a:ext cx="6198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
    <p:spTree>
      <p:nvGrpSpPr>
        <p:cNvPr id="196" name="Shape 196"/>
        <p:cNvGrpSpPr/>
        <p:nvPr/>
      </p:nvGrpSpPr>
      <p:grpSpPr>
        <a:xfrm>
          <a:off x="0" y="0"/>
          <a:ext cx="0" cy="0"/>
          <a:chOff x="0" y="0"/>
          <a:chExt cx="0" cy="0"/>
        </a:xfrm>
      </p:grpSpPr>
      <p:pic>
        <p:nvPicPr>
          <p:cNvPr id="197" name="Google Shape;197;p19"/>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98" name="Google Shape;198;p19"/>
          <p:cNvGrpSpPr/>
          <p:nvPr/>
        </p:nvGrpSpPr>
        <p:grpSpPr>
          <a:xfrm>
            <a:off x="-280362" y="1933922"/>
            <a:ext cx="9626137" cy="3313660"/>
            <a:chOff x="-280362" y="1933922"/>
            <a:chExt cx="9626137" cy="3313660"/>
          </a:xfrm>
        </p:grpSpPr>
        <p:pic>
          <p:nvPicPr>
            <p:cNvPr id="199" name="Google Shape;199;p19"/>
            <p:cNvPicPr preferRelativeResize="0"/>
            <p:nvPr/>
          </p:nvPicPr>
          <p:blipFill>
            <a:blip r:embed="rId3">
              <a:alphaModFix/>
            </a:blip>
            <a:stretch>
              <a:fillRect/>
            </a:stretch>
          </p:blipFill>
          <p:spPr>
            <a:xfrm>
              <a:off x="-280362" y="4132619"/>
              <a:ext cx="1142475" cy="1114963"/>
            </a:xfrm>
            <a:prstGeom prst="rect">
              <a:avLst/>
            </a:prstGeom>
            <a:noFill/>
            <a:ln>
              <a:noFill/>
            </a:ln>
          </p:spPr>
        </p:pic>
        <p:pic>
          <p:nvPicPr>
            <p:cNvPr id="200" name="Google Shape;200;p19"/>
            <p:cNvPicPr preferRelativeResize="0"/>
            <p:nvPr/>
          </p:nvPicPr>
          <p:blipFill>
            <a:blip r:embed="rId3">
              <a:alphaModFix/>
            </a:blip>
            <a:stretch>
              <a:fillRect/>
            </a:stretch>
          </p:blipFill>
          <p:spPr>
            <a:xfrm>
              <a:off x="8658225" y="1933922"/>
              <a:ext cx="687550" cy="670984"/>
            </a:xfrm>
            <a:prstGeom prst="rect">
              <a:avLst/>
            </a:prstGeom>
            <a:noFill/>
            <a:ln>
              <a:noFill/>
            </a:ln>
          </p:spPr>
        </p:pic>
      </p:grpSp>
      <p:grpSp>
        <p:nvGrpSpPr>
          <p:cNvPr id="201" name="Google Shape;201;p19"/>
          <p:cNvGrpSpPr/>
          <p:nvPr/>
        </p:nvGrpSpPr>
        <p:grpSpPr>
          <a:xfrm>
            <a:off x="250066" y="-810463"/>
            <a:ext cx="5875668" cy="5843074"/>
            <a:chOff x="250066" y="-810463"/>
            <a:chExt cx="5875668" cy="5843074"/>
          </a:xfrm>
        </p:grpSpPr>
        <p:pic>
          <p:nvPicPr>
            <p:cNvPr id="202" name="Google Shape;202;p19"/>
            <p:cNvPicPr preferRelativeResize="0"/>
            <p:nvPr/>
          </p:nvPicPr>
          <p:blipFill>
            <a:blip r:embed="rId4">
              <a:alphaModFix/>
            </a:blip>
            <a:stretch>
              <a:fillRect/>
            </a:stretch>
          </p:blipFill>
          <p:spPr>
            <a:xfrm>
              <a:off x="5006617" y="-810463"/>
              <a:ext cx="1119118" cy="1114965"/>
            </a:xfrm>
            <a:prstGeom prst="rect">
              <a:avLst/>
            </a:prstGeom>
            <a:noFill/>
            <a:ln>
              <a:noFill/>
            </a:ln>
          </p:spPr>
        </p:pic>
        <p:pic>
          <p:nvPicPr>
            <p:cNvPr id="203" name="Google Shape;203;p19"/>
            <p:cNvPicPr preferRelativeResize="0"/>
            <p:nvPr/>
          </p:nvPicPr>
          <p:blipFill>
            <a:blip r:embed="rId4">
              <a:alphaModFix/>
            </a:blip>
            <a:stretch>
              <a:fillRect/>
            </a:stretch>
          </p:blipFill>
          <p:spPr>
            <a:xfrm>
              <a:off x="250066" y="1080573"/>
              <a:ext cx="687566" cy="685014"/>
            </a:xfrm>
            <a:prstGeom prst="rect">
              <a:avLst/>
            </a:prstGeom>
            <a:noFill/>
            <a:ln>
              <a:noFill/>
            </a:ln>
          </p:spPr>
        </p:pic>
        <p:pic>
          <p:nvPicPr>
            <p:cNvPr id="204" name="Google Shape;204;p19"/>
            <p:cNvPicPr preferRelativeResize="0"/>
            <p:nvPr/>
          </p:nvPicPr>
          <p:blipFill>
            <a:blip r:embed="rId4">
              <a:alphaModFix/>
            </a:blip>
            <a:stretch>
              <a:fillRect/>
            </a:stretch>
          </p:blipFill>
          <p:spPr>
            <a:xfrm>
              <a:off x="5281141" y="4347598"/>
              <a:ext cx="687566" cy="685014"/>
            </a:xfrm>
            <a:prstGeom prst="rect">
              <a:avLst/>
            </a:prstGeom>
            <a:noFill/>
            <a:ln>
              <a:noFill/>
            </a:ln>
          </p:spPr>
        </p:pic>
      </p:grpSp>
      <p:sp>
        <p:nvSpPr>
          <p:cNvPr id="205" name="Google Shape;20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6" name="Google Shape;206;p19"/>
          <p:cNvSpPr txBox="1"/>
          <p:nvPr>
            <p:ph idx="1" type="subTitle"/>
          </p:nvPr>
        </p:nvSpPr>
        <p:spPr>
          <a:xfrm>
            <a:off x="937625" y="2351225"/>
            <a:ext cx="2175300" cy="166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7" name="Google Shape;207;p19"/>
          <p:cNvSpPr txBox="1"/>
          <p:nvPr>
            <p:ph idx="2" type="subTitle"/>
          </p:nvPr>
        </p:nvSpPr>
        <p:spPr>
          <a:xfrm>
            <a:off x="3484347" y="2351225"/>
            <a:ext cx="2175300" cy="166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8" name="Google Shape;208;p19"/>
          <p:cNvSpPr txBox="1"/>
          <p:nvPr>
            <p:ph idx="3" type="subTitle"/>
          </p:nvPr>
        </p:nvSpPr>
        <p:spPr>
          <a:xfrm>
            <a:off x="6031075" y="2351225"/>
            <a:ext cx="2175300" cy="166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9" name="Google Shape;209;p19"/>
          <p:cNvSpPr txBox="1"/>
          <p:nvPr>
            <p:ph idx="4" type="subTitle"/>
          </p:nvPr>
        </p:nvSpPr>
        <p:spPr>
          <a:xfrm>
            <a:off x="937625" y="1577600"/>
            <a:ext cx="2175300" cy="756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10" name="Google Shape;210;p19"/>
          <p:cNvSpPr txBox="1"/>
          <p:nvPr>
            <p:ph idx="5" type="subTitle"/>
          </p:nvPr>
        </p:nvSpPr>
        <p:spPr>
          <a:xfrm>
            <a:off x="3484350" y="1577600"/>
            <a:ext cx="2175300" cy="756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11" name="Google Shape;211;p19"/>
          <p:cNvSpPr txBox="1"/>
          <p:nvPr>
            <p:ph idx="6" type="subTitle"/>
          </p:nvPr>
        </p:nvSpPr>
        <p:spPr>
          <a:xfrm>
            <a:off x="6031075" y="1577600"/>
            <a:ext cx="2175300" cy="756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12" name="Shape 212"/>
        <p:cNvGrpSpPr/>
        <p:nvPr/>
      </p:nvGrpSpPr>
      <p:grpSpPr>
        <a:xfrm>
          <a:off x="0" y="0"/>
          <a:ext cx="0" cy="0"/>
          <a:chOff x="0" y="0"/>
          <a:chExt cx="0" cy="0"/>
        </a:xfrm>
      </p:grpSpPr>
      <p:pic>
        <p:nvPicPr>
          <p:cNvPr id="213" name="Google Shape;213;p20"/>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14" name="Google Shape;214;p20"/>
          <p:cNvGrpSpPr/>
          <p:nvPr/>
        </p:nvGrpSpPr>
        <p:grpSpPr>
          <a:xfrm>
            <a:off x="-317837" y="445019"/>
            <a:ext cx="9335712" cy="4498975"/>
            <a:chOff x="-317837" y="445019"/>
            <a:chExt cx="9335712" cy="4498975"/>
          </a:xfrm>
        </p:grpSpPr>
        <p:pic>
          <p:nvPicPr>
            <p:cNvPr id="215" name="Google Shape;215;p20"/>
            <p:cNvPicPr preferRelativeResize="0"/>
            <p:nvPr/>
          </p:nvPicPr>
          <p:blipFill>
            <a:blip r:embed="rId3">
              <a:alphaModFix/>
            </a:blip>
            <a:stretch>
              <a:fillRect/>
            </a:stretch>
          </p:blipFill>
          <p:spPr>
            <a:xfrm>
              <a:off x="-317837" y="445019"/>
              <a:ext cx="1142475" cy="1114963"/>
            </a:xfrm>
            <a:prstGeom prst="rect">
              <a:avLst/>
            </a:prstGeom>
            <a:noFill/>
            <a:ln>
              <a:noFill/>
            </a:ln>
          </p:spPr>
        </p:pic>
        <p:pic>
          <p:nvPicPr>
            <p:cNvPr id="216" name="Google Shape;216;p20"/>
            <p:cNvPicPr preferRelativeResize="0"/>
            <p:nvPr/>
          </p:nvPicPr>
          <p:blipFill>
            <a:blip r:embed="rId3">
              <a:alphaModFix/>
            </a:blip>
            <a:stretch>
              <a:fillRect/>
            </a:stretch>
          </p:blipFill>
          <p:spPr>
            <a:xfrm>
              <a:off x="8330325" y="4273010"/>
              <a:ext cx="687550" cy="670984"/>
            </a:xfrm>
            <a:prstGeom prst="rect">
              <a:avLst/>
            </a:prstGeom>
            <a:noFill/>
            <a:ln>
              <a:noFill/>
            </a:ln>
          </p:spPr>
        </p:pic>
      </p:grpSp>
      <p:grpSp>
        <p:nvGrpSpPr>
          <p:cNvPr id="217" name="Google Shape;217;p20"/>
          <p:cNvGrpSpPr/>
          <p:nvPr/>
        </p:nvGrpSpPr>
        <p:grpSpPr>
          <a:xfrm>
            <a:off x="-218384" y="-306002"/>
            <a:ext cx="9913668" cy="6074204"/>
            <a:chOff x="-218384" y="-306002"/>
            <a:chExt cx="9913668" cy="6074204"/>
          </a:xfrm>
        </p:grpSpPr>
        <p:pic>
          <p:nvPicPr>
            <p:cNvPr id="218" name="Google Shape;218;p20"/>
            <p:cNvPicPr preferRelativeResize="0"/>
            <p:nvPr/>
          </p:nvPicPr>
          <p:blipFill>
            <a:blip r:embed="rId4">
              <a:alphaModFix/>
            </a:blip>
            <a:stretch>
              <a:fillRect/>
            </a:stretch>
          </p:blipFill>
          <p:spPr>
            <a:xfrm>
              <a:off x="2486392" y="4653237"/>
              <a:ext cx="1119118" cy="1114965"/>
            </a:xfrm>
            <a:prstGeom prst="rect">
              <a:avLst/>
            </a:prstGeom>
            <a:noFill/>
            <a:ln>
              <a:noFill/>
            </a:ln>
          </p:spPr>
        </p:pic>
        <p:pic>
          <p:nvPicPr>
            <p:cNvPr id="219" name="Google Shape;219;p20"/>
            <p:cNvPicPr preferRelativeResize="0"/>
            <p:nvPr/>
          </p:nvPicPr>
          <p:blipFill>
            <a:blip r:embed="rId4">
              <a:alphaModFix/>
            </a:blip>
            <a:stretch>
              <a:fillRect/>
            </a:stretch>
          </p:blipFill>
          <p:spPr>
            <a:xfrm>
              <a:off x="-218384" y="2766973"/>
              <a:ext cx="687566" cy="685014"/>
            </a:xfrm>
            <a:prstGeom prst="rect">
              <a:avLst/>
            </a:prstGeom>
            <a:noFill/>
            <a:ln>
              <a:noFill/>
            </a:ln>
          </p:spPr>
        </p:pic>
        <p:pic>
          <p:nvPicPr>
            <p:cNvPr id="220" name="Google Shape;220;p20"/>
            <p:cNvPicPr preferRelativeResize="0"/>
            <p:nvPr/>
          </p:nvPicPr>
          <p:blipFill>
            <a:blip r:embed="rId4">
              <a:alphaModFix/>
            </a:blip>
            <a:stretch>
              <a:fillRect/>
            </a:stretch>
          </p:blipFill>
          <p:spPr>
            <a:xfrm>
              <a:off x="8576167" y="1233612"/>
              <a:ext cx="1119118" cy="1114965"/>
            </a:xfrm>
            <a:prstGeom prst="rect">
              <a:avLst/>
            </a:prstGeom>
            <a:noFill/>
            <a:ln>
              <a:noFill/>
            </a:ln>
          </p:spPr>
        </p:pic>
        <p:pic>
          <p:nvPicPr>
            <p:cNvPr id="221" name="Google Shape;221;p20"/>
            <p:cNvPicPr preferRelativeResize="0"/>
            <p:nvPr/>
          </p:nvPicPr>
          <p:blipFill>
            <a:blip r:embed="rId4">
              <a:alphaModFix/>
            </a:blip>
            <a:stretch>
              <a:fillRect/>
            </a:stretch>
          </p:blipFill>
          <p:spPr>
            <a:xfrm>
              <a:off x="7164266" y="-306002"/>
              <a:ext cx="687566" cy="685014"/>
            </a:xfrm>
            <a:prstGeom prst="rect">
              <a:avLst/>
            </a:prstGeom>
            <a:noFill/>
            <a:ln>
              <a:noFill/>
            </a:ln>
          </p:spPr>
        </p:pic>
      </p:grpSp>
      <p:sp>
        <p:nvSpPr>
          <p:cNvPr id="222" name="Google Shape;22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3" name="Google Shape;223;p20"/>
          <p:cNvSpPr txBox="1"/>
          <p:nvPr>
            <p:ph idx="1" type="subTitle"/>
          </p:nvPr>
        </p:nvSpPr>
        <p:spPr>
          <a:xfrm>
            <a:off x="720050" y="1306475"/>
            <a:ext cx="33534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800">
                <a:solidFill>
                  <a:schemeClr val="dk1"/>
                </a:solidFill>
              </a:defRPr>
            </a:lvl1pPr>
            <a:lvl2pPr lvl="1" rtl="0" algn="ctr">
              <a:lnSpc>
                <a:spcPct val="100000"/>
              </a:lnSpc>
              <a:spcBef>
                <a:spcPts val="0"/>
              </a:spcBef>
              <a:spcAft>
                <a:spcPts val="0"/>
              </a:spcAft>
              <a:buClr>
                <a:schemeClr val="dk1"/>
              </a:buClr>
              <a:buSzPts val="2400"/>
              <a:buNone/>
              <a:defRPr sz="2400">
                <a:solidFill>
                  <a:schemeClr val="dk1"/>
                </a:solidFill>
              </a:defRPr>
            </a:lvl2pPr>
            <a:lvl3pPr lvl="2" rtl="0" algn="ctr">
              <a:lnSpc>
                <a:spcPct val="100000"/>
              </a:lnSpc>
              <a:spcBef>
                <a:spcPts val="0"/>
              </a:spcBef>
              <a:spcAft>
                <a:spcPts val="0"/>
              </a:spcAft>
              <a:buClr>
                <a:schemeClr val="dk1"/>
              </a:buClr>
              <a:buSzPts val="2400"/>
              <a:buNone/>
              <a:defRPr sz="2400">
                <a:solidFill>
                  <a:schemeClr val="dk1"/>
                </a:solidFill>
              </a:defRPr>
            </a:lvl3pPr>
            <a:lvl4pPr lvl="3" rtl="0" algn="ctr">
              <a:lnSpc>
                <a:spcPct val="100000"/>
              </a:lnSpc>
              <a:spcBef>
                <a:spcPts val="0"/>
              </a:spcBef>
              <a:spcAft>
                <a:spcPts val="0"/>
              </a:spcAft>
              <a:buClr>
                <a:schemeClr val="dk1"/>
              </a:buClr>
              <a:buSzPts val="2400"/>
              <a:buNone/>
              <a:defRPr sz="2400">
                <a:solidFill>
                  <a:schemeClr val="dk1"/>
                </a:solidFill>
              </a:defRPr>
            </a:lvl4pPr>
            <a:lvl5pPr lvl="4" rtl="0" algn="ctr">
              <a:lnSpc>
                <a:spcPct val="100000"/>
              </a:lnSpc>
              <a:spcBef>
                <a:spcPts val="0"/>
              </a:spcBef>
              <a:spcAft>
                <a:spcPts val="0"/>
              </a:spcAft>
              <a:buClr>
                <a:schemeClr val="dk1"/>
              </a:buClr>
              <a:buSzPts val="2400"/>
              <a:buNone/>
              <a:defRPr sz="2400">
                <a:solidFill>
                  <a:schemeClr val="dk1"/>
                </a:solidFill>
              </a:defRPr>
            </a:lvl5pPr>
            <a:lvl6pPr lvl="5" rtl="0" algn="ctr">
              <a:lnSpc>
                <a:spcPct val="100000"/>
              </a:lnSpc>
              <a:spcBef>
                <a:spcPts val="0"/>
              </a:spcBef>
              <a:spcAft>
                <a:spcPts val="0"/>
              </a:spcAft>
              <a:buClr>
                <a:schemeClr val="dk1"/>
              </a:buClr>
              <a:buSzPts val="2400"/>
              <a:buNone/>
              <a:defRPr sz="2400">
                <a:solidFill>
                  <a:schemeClr val="dk1"/>
                </a:solidFill>
              </a:defRPr>
            </a:lvl6pPr>
            <a:lvl7pPr lvl="6" rtl="0" algn="ctr">
              <a:lnSpc>
                <a:spcPct val="100000"/>
              </a:lnSpc>
              <a:spcBef>
                <a:spcPts val="0"/>
              </a:spcBef>
              <a:spcAft>
                <a:spcPts val="0"/>
              </a:spcAft>
              <a:buClr>
                <a:schemeClr val="dk1"/>
              </a:buClr>
              <a:buSzPts val="2400"/>
              <a:buNone/>
              <a:defRPr sz="2400">
                <a:solidFill>
                  <a:schemeClr val="dk1"/>
                </a:solidFill>
              </a:defRPr>
            </a:lvl7pPr>
            <a:lvl8pPr lvl="7" rtl="0" algn="ctr">
              <a:lnSpc>
                <a:spcPct val="100000"/>
              </a:lnSpc>
              <a:spcBef>
                <a:spcPts val="0"/>
              </a:spcBef>
              <a:spcAft>
                <a:spcPts val="0"/>
              </a:spcAft>
              <a:buClr>
                <a:schemeClr val="dk1"/>
              </a:buClr>
              <a:buSzPts val="2400"/>
              <a:buNone/>
              <a:defRPr sz="2400">
                <a:solidFill>
                  <a:schemeClr val="dk1"/>
                </a:solidFill>
              </a:defRPr>
            </a:lvl8pPr>
            <a:lvl9pPr lvl="8" rtl="0" algn="ctr">
              <a:lnSpc>
                <a:spcPct val="100000"/>
              </a:lnSpc>
              <a:spcBef>
                <a:spcPts val="0"/>
              </a:spcBef>
              <a:spcAft>
                <a:spcPts val="0"/>
              </a:spcAft>
              <a:buClr>
                <a:schemeClr val="dk1"/>
              </a:buClr>
              <a:buSzPts val="2400"/>
              <a:buNone/>
              <a:defRPr sz="2400">
                <a:solidFill>
                  <a:schemeClr val="dk1"/>
                </a:solidFill>
              </a:defRPr>
            </a:lvl9pPr>
          </a:lstStyle>
          <a:p/>
        </p:txBody>
      </p:sp>
      <p:sp>
        <p:nvSpPr>
          <p:cNvPr id="224" name="Google Shape;224;p20"/>
          <p:cNvSpPr txBox="1"/>
          <p:nvPr>
            <p:ph idx="2" type="subTitle"/>
          </p:nvPr>
        </p:nvSpPr>
        <p:spPr>
          <a:xfrm>
            <a:off x="720051" y="1832375"/>
            <a:ext cx="33534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5" name="Google Shape;225;p20"/>
          <p:cNvSpPr txBox="1"/>
          <p:nvPr>
            <p:ph idx="3" type="subTitle"/>
          </p:nvPr>
        </p:nvSpPr>
        <p:spPr>
          <a:xfrm>
            <a:off x="5070732" y="1832375"/>
            <a:ext cx="33534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6" name="Google Shape;226;p20"/>
          <p:cNvSpPr txBox="1"/>
          <p:nvPr>
            <p:ph idx="4" type="subTitle"/>
          </p:nvPr>
        </p:nvSpPr>
        <p:spPr>
          <a:xfrm>
            <a:off x="720051" y="3580700"/>
            <a:ext cx="33534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7" name="Google Shape;227;p20"/>
          <p:cNvSpPr txBox="1"/>
          <p:nvPr>
            <p:ph idx="5" type="subTitle"/>
          </p:nvPr>
        </p:nvSpPr>
        <p:spPr>
          <a:xfrm>
            <a:off x="5070732" y="3580700"/>
            <a:ext cx="33534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8" name="Google Shape;228;p20"/>
          <p:cNvSpPr txBox="1"/>
          <p:nvPr>
            <p:ph idx="6" type="subTitle"/>
          </p:nvPr>
        </p:nvSpPr>
        <p:spPr>
          <a:xfrm>
            <a:off x="720050" y="3054800"/>
            <a:ext cx="33534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800">
                <a:solidFill>
                  <a:schemeClr val="dk1"/>
                </a:solidFill>
              </a:defRPr>
            </a:lvl1pPr>
            <a:lvl2pPr lvl="1" rtl="0" algn="ctr">
              <a:lnSpc>
                <a:spcPct val="100000"/>
              </a:lnSpc>
              <a:spcBef>
                <a:spcPts val="0"/>
              </a:spcBef>
              <a:spcAft>
                <a:spcPts val="0"/>
              </a:spcAft>
              <a:buClr>
                <a:schemeClr val="dk1"/>
              </a:buClr>
              <a:buSzPts val="2400"/>
              <a:buNone/>
              <a:defRPr sz="2400">
                <a:solidFill>
                  <a:schemeClr val="dk1"/>
                </a:solidFill>
              </a:defRPr>
            </a:lvl2pPr>
            <a:lvl3pPr lvl="2" rtl="0" algn="ctr">
              <a:lnSpc>
                <a:spcPct val="100000"/>
              </a:lnSpc>
              <a:spcBef>
                <a:spcPts val="0"/>
              </a:spcBef>
              <a:spcAft>
                <a:spcPts val="0"/>
              </a:spcAft>
              <a:buClr>
                <a:schemeClr val="dk1"/>
              </a:buClr>
              <a:buSzPts val="2400"/>
              <a:buNone/>
              <a:defRPr sz="2400">
                <a:solidFill>
                  <a:schemeClr val="dk1"/>
                </a:solidFill>
              </a:defRPr>
            </a:lvl3pPr>
            <a:lvl4pPr lvl="3" rtl="0" algn="ctr">
              <a:lnSpc>
                <a:spcPct val="100000"/>
              </a:lnSpc>
              <a:spcBef>
                <a:spcPts val="0"/>
              </a:spcBef>
              <a:spcAft>
                <a:spcPts val="0"/>
              </a:spcAft>
              <a:buClr>
                <a:schemeClr val="dk1"/>
              </a:buClr>
              <a:buSzPts val="2400"/>
              <a:buNone/>
              <a:defRPr sz="2400">
                <a:solidFill>
                  <a:schemeClr val="dk1"/>
                </a:solidFill>
              </a:defRPr>
            </a:lvl4pPr>
            <a:lvl5pPr lvl="4" rtl="0" algn="ctr">
              <a:lnSpc>
                <a:spcPct val="100000"/>
              </a:lnSpc>
              <a:spcBef>
                <a:spcPts val="0"/>
              </a:spcBef>
              <a:spcAft>
                <a:spcPts val="0"/>
              </a:spcAft>
              <a:buClr>
                <a:schemeClr val="dk1"/>
              </a:buClr>
              <a:buSzPts val="2400"/>
              <a:buNone/>
              <a:defRPr sz="2400">
                <a:solidFill>
                  <a:schemeClr val="dk1"/>
                </a:solidFill>
              </a:defRPr>
            </a:lvl5pPr>
            <a:lvl6pPr lvl="5" rtl="0" algn="ctr">
              <a:lnSpc>
                <a:spcPct val="100000"/>
              </a:lnSpc>
              <a:spcBef>
                <a:spcPts val="0"/>
              </a:spcBef>
              <a:spcAft>
                <a:spcPts val="0"/>
              </a:spcAft>
              <a:buClr>
                <a:schemeClr val="dk1"/>
              </a:buClr>
              <a:buSzPts val="2400"/>
              <a:buNone/>
              <a:defRPr sz="2400">
                <a:solidFill>
                  <a:schemeClr val="dk1"/>
                </a:solidFill>
              </a:defRPr>
            </a:lvl6pPr>
            <a:lvl7pPr lvl="6" rtl="0" algn="ctr">
              <a:lnSpc>
                <a:spcPct val="100000"/>
              </a:lnSpc>
              <a:spcBef>
                <a:spcPts val="0"/>
              </a:spcBef>
              <a:spcAft>
                <a:spcPts val="0"/>
              </a:spcAft>
              <a:buClr>
                <a:schemeClr val="dk1"/>
              </a:buClr>
              <a:buSzPts val="2400"/>
              <a:buNone/>
              <a:defRPr sz="2400">
                <a:solidFill>
                  <a:schemeClr val="dk1"/>
                </a:solidFill>
              </a:defRPr>
            </a:lvl7pPr>
            <a:lvl8pPr lvl="7" rtl="0" algn="ctr">
              <a:lnSpc>
                <a:spcPct val="100000"/>
              </a:lnSpc>
              <a:spcBef>
                <a:spcPts val="0"/>
              </a:spcBef>
              <a:spcAft>
                <a:spcPts val="0"/>
              </a:spcAft>
              <a:buClr>
                <a:schemeClr val="dk1"/>
              </a:buClr>
              <a:buSzPts val="2400"/>
              <a:buNone/>
              <a:defRPr sz="2400">
                <a:solidFill>
                  <a:schemeClr val="dk1"/>
                </a:solidFill>
              </a:defRPr>
            </a:lvl8pPr>
            <a:lvl9pPr lvl="8" rtl="0" algn="ctr">
              <a:lnSpc>
                <a:spcPct val="100000"/>
              </a:lnSpc>
              <a:spcBef>
                <a:spcPts val="0"/>
              </a:spcBef>
              <a:spcAft>
                <a:spcPts val="0"/>
              </a:spcAft>
              <a:buClr>
                <a:schemeClr val="dk1"/>
              </a:buClr>
              <a:buSzPts val="2400"/>
              <a:buNone/>
              <a:defRPr sz="2400">
                <a:solidFill>
                  <a:schemeClr val="dk1"/>
                </a:solidFill>
              </a:defRPr>
            </a:lvl9pPr>
          </a:lstStyle>
          <a:p/>
        </p:txBody>
      </p:sp>
      <p:sp>
        <p:nvSpPr>
          <p:cNvPr id="229" name="Google Shape;229;p20"/>
          <p:cNvSpPr txBox="1"/>
          <p:nvPr>
            <p:ph idx="7" type="subTitle"/>
          </p:nvPr>
        </p:nvSpPr>
        <p:spPr>
          <a:xfrm>
            <a:off x="5070730" y="1306475"/>
            <a:ext cx="33534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800">
                <a:solidFill>
                  <a:schemeClr val="dk1"/>
                </a:solidFill>
              </a:defRPr>
            </a:lvl1pPr>
            <a:lvl2pPr lvl="1" rtl="0" algn="ctr">
              <a:lnSpc>
                <a:spcPct val="100000"/>
              </a:lnSpc>
              <a:spcBef>
                <a:spcPts val="0"/>
              </a:spcBef>
              <a:spcAft>
                <a:spcPts val="0"/>
              </a:spcAft>
              <a:buClr>
                <a:schemeClr val="dk1"/>
              </a:buClr>
              <a:buSzPts val="2400"/>
              <a:buNone/>
              <a:defRPr sz="2400">
                <a:solidFill>
                  <a:schemeClr val="dk1"/>
                </a:solidFill>
              </a:defRPr>
            </a:lvl2pPr>
            <a:lvl3pPr lvl="2" rtl="0" algn="ctr">
              <a:lnSpc>
                <a:spcPct val="100000"/>
              </a:lnSpc>
              <a:spcBef>
                <a:spcPts val="0"/>
              </a:spcBef>
              <a:spcAft>
                <a:spcPts val="0"/>
              </a:spcAft>
              <a:buClr>
                <a:schemeClr val="dk1"/>
              </a:buClr>
              <a:buSzPts val="2400"/>
              <a:buNone/>
              <a:defRPr sz="2400">
                <a:solidFill>
                  <a:schemeClr val="dk1"/>
                </a:solidFill>
              </a:defRPr>
            </a:lvl3pPr>
            <a:lvl4pPr lvl="3" rtl="0" algn="ctr">
              <a:lnSpc>
                <a:spcPct val="100000"/>
              </a:lnSpc>
              <a:spcBef>
                <a:spcPts val="0"/>
              </a:spcBef>
              <a:spcAft>
                <a:spcPts val="0"/>
              </a:spcAft>
              <a:buClr>
                <a:schemeClr val="dk1"/>
              </a:buClr>
              <a:buSzPts val="2400"/>
              <a:buNone/>
              <a:defRPr sz="2400">
                <a:solidFill>
                  <a:schemeClr val="dk1"/>
                </a:solidFill>
              </a:defRPr>
            </a:lvl4pPr>
            <a:lvl5pPr lvl="4" rtl="0" algn="ctr">
              <a:lnSpc>
                <a:spcPct val="100000"/>
              </a:lnSpc>
              <a:spcBef>
                <a:spcPts val="0"/>
              </a:spcBef>
              <a:spcAft>
                <a:spcPts val="0"/>
              </a:spcAft>
              <a:buClr>
                <a:schemeClr val="dk1"/>
              </a:buClr>
              <a:buSzPts val="2400"/>
              <a:buNone/>
              <a:defRPr sz="2400">
                <a:solidFill>
                  <a:schemeClr val="dk1"/>
                </a:solidFill>
              </a:defRPr>
            </a:lvl5pPr>
            <a:lvl6pPr lvl="5" rtl="0" algn="ctr">
              <a:lnSpc>
                <a:spcPct val="100000"/>
              </a:lnSpc>
              <a:spcBef>
                <a:spcPts val="0"/>
              </a:spcBef>
              <a:spcAft>
                <a:spcPts val="0"/>
              </a:spcAft>
              <a:buClr>
                <a:schemeClr val="dk1"/>
              </a:buClr>
              <a:buSzPts val="2400"/>
              <a:buNone/>
              <a:defRPr sz="2400">
                <a:solidFill>
                  <a:schemeClr val="dk1"/>
                </a:solidFill>
              </a:defRPr>
            </a:lvl6pPr>
            <a:lvl7pPr lvl="6" rtl="0" algn="ctr">
              <a:lnSpc>
                <a:spcPct val="100000"/>
              </a:lnSpc>
              <a:spcBef>
                <a:spcPts val="0"/>
              </a:spcBef>
              <a:spcAft>
                <a:spcPts val="0"/>
              </a:spcAft>
              <a:buClr>
                <a:schemeClr val="dk1"/>
              </a:buClr>
              <a:buSzPts val="2400"/>
              <a:buNone/>
              <a:defRPr sz="2400">
                <a:solidFill>
                  <a:schemeClr val="dk1"/>
                </a:solidFill>
              </a:defRPr>
            </a:lvl7pPr>
            <a:lvl8pPr lvl="7" rtl="0" algn="ctr">
              <a:lnSpc>
                <a:spcPct val="100000"/>
              </a:lnSpc>
              <a:spcBef>
                <a:spcPts val="0"/>
              </a:spcBef>
              <a:spcAft>
                <a:spcPts val="0"/>
              </a:spcAft>
              <a:buClr>
                <a:schemeClr val="dk1"/>
              </a:buClr>
              <a:buSzPts val="2400"/>
              <a:buNone/>
              <a:defRPr sz="2400">
                <a:solidFill>
                  <a:schemeClr val="dk1"/>
                </a:solidFill>
              </a:defRPr>
            </a:lvl8pPr>
            <a:lvl9pPr lvl="8" rtl="0" algn="ctr">
              <a:lnSpc>
                <a:spcPct val="100000"/>
              </a:lnSpc>
              <a:spcBef>
                <a:spcPts val="0"/>
              </a:spcBef>
              <a:spcAft>
                <a:spcPts val="0"/>
              </a:spcAft>
              <a:buClr>
                <a:schemeClr val="dk1"/>
              </a:buClr>
              <a:buSzPts val="2400"/>
              <a:buNone/>
              <a:defRPr sz="2400">
                <a:solidFill>
                  <a:schemeClr val="dk1"/>
                </a:solidFill>
              </a:defRPr>
            </a:lvl9pPr>
          </a:lstStyle>
          <a:p/>
        </p:txBody>
      </p:sp>
      <p:sp>
        <p:nvSpPr>
          <p:cNvPr id="230" name="Google Shape;230;p20"/>
          <p:cNvSpPr txBox="1"/>
          <p:nvPr>
            <p:ph idx="8" type="subTitle"/>
          </p:nvPr>
        </p:nvSpPr>
        <p:spPr>
          <a:xfrm>
            <a:off x="5070730" y="3054800"/>
            <a:ext cx="33534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800">
                <a:solidFill>
                  <a:schemeClr val="dk1"/>
                </a:solidFill>
              </a:defRPr>
            </a:lvl1pPr>
            <a:lvl2pPr lvl="1" rtl="0" algn="ctr">
              <a:lnSpc>
                <a:spcPct val="100000"/>
              </a:lnSpc>
              <a:spcBef>
                <a:spcPts val="0"/>
              </a:spcBef>
              <a:spcAft>
                <a:spcPts val="0"/>
              </a:spcAft>
              <a:buClr>
                <a:schemeClr val="dk1"/>
              </a:buClr>
              <a:buSzPts val="2400"/>
              <a:buNone/>
              <a:defRPr sz="2400">
                <a:solidFill>
                  <a:schemeClr val="dk1"/>
                </a:solidFill>
              </a:defRPr>
            </a:lvl2pPr>
            <a:lvl3pPr lvl="2" rtl="0" algn="ctr">
              <a:lnSpc>
                <a:spcPct val="100000"/>
              </a:lnSpc>
              <a:spcBef>
                <a:spcPts val="0"/>
              </a:spcBef>
              <a:spcAft>
                <a:spcPts val="0"/>
              </a:spcAft>
              <a:buClr>
                <a:schemeClr val="dk1"/>
              </a:buClr>
              <a:buSzPts val="2400"/>
              <a:buNone/>
              <a:defRPr sz="2400">
                <a:solidFill>
                  <a:schemeClr val="dk1"/>
                </a:solidFill>
              </a:defRPr>
            </a:lvl3pPr>
            <a:lvl4pPr lvl="3" rtl="0" algn="ctr">
              <a:lnSpc>
                <a:spcPct val="100000"/>
              </a:lnSpc>
              <a:spcBef>
                <a:spcPts val="0"/>
              </a:spcBef>
              <a:spcAft>
                <a:spcPts val="0"/>
              </a:spcAft>
              <a:buClr>
                <a:schemeClr val="dk1"/>
              </a:buClr>
              <a:buSzPts val="2400"/>
              <a:buNone/>
              <a:defRPr sz="2400">
                <a:solidFill>
                  <a:schemeClr val="dk1"/>
                </a:solidFill>
              </a:defRPr>
            </a:lvl4pPr>
            <a:lvl5pPr lvl="4" rtl="0" algn="ctr">
              <a:lnSpc>
                <a:spcPct val="100000"/>
              </a:lnSpc>
              <a:spcBef>
                <a:spcPts val="0"/>
              </a:spcBef>
              <a:spcAft>
                <a:spcPts val="0"/>
              </a:spcAft>
              <a:buClr>
                <a:schemeClr val="dk1"/>
              </a:buClr>
              <a:buSzPts val="2400"/>
              <a:buNone/>
              <a:defRPr sz="2400">
                <a:solidFill>
                  <a:schemeClr val="dk1"/>
                </a:solidFill>
              </a:defRPr>
            </a:lvl5pPr>
            <a:lvl6pPr lvl="5" rtl="0" algn="ctr">
              <a:lnSpc>
                <a:spcPct val="100000"/>
              </a:lnSpc>
              <a:spcBef>
                <a:spcPts val="0"/>
              </a:spcBef>
              <a:spcAft>
                <a:spcPts val="0"/>
              </a:spcAft>
              <a:buClr>
                <a:schemeClr val="dk1"/>
              </a:buClr>
              <a:buSzPts val="2400"/>
              <a:buNone/>
              <a:defRPr sz="2400">
                <a:solidFill>
                  <a:schemeClr val="dk1"/>
                </a:solidFill>
              </a:defRPr>
            </a:lvl6pPr>
            <a:lvl7pPr lvl="6" rtl="0" algn="ctr">
              <a:lnSpc>
                <a:spcPct val="100000"/>
              </a:lnSpc>
              <a:spcBef>
                <a:spcPts val="0"/>
              </a:spcBef>
              <a:spcAft>
                <a:spcPts val="0"/>
              </a:spcAft>
              <a:buClr>
                <a:schemeClr val="dk1"/>
              </a:buClr>
              <a:buSzPts val="2400"/>
              <a:buNone/>
              <a:defRPr sz="2400">
                <a:solidFill>
                  <a:schemeClr val="dk1"/>
                </a:solidFill>
              </a:defRPr>
            </a:lvl7pPr>
            <a:lvl8pPr lvl="7" rtl="0" algn="ctr">
              <a:lnSpc>
                <a:spcPct val="100000"/>
              </a:lnSpc>
              <a:spcBef>
                <a:spcPts val="0"/>
              </a:spcBef>
              <a:spcAft>
                <a:spcPts val="0"/>
              </a:spcAft>
              <a:buClr>
                <a:schemeClr val="dk1"/>
              </a:buClr>
              <a:buSzPts val="2400"/>
              <a:buNone/>
              <a:defRPr sz="2400">
                <a:solidFill>
                  <a:schemeClr val="dk1"/>
                </a:solidFill>
              </a:defRPr>
            </a:lvl8pPr>
            <a:lvl9pPr lvl="8" rtl="0" algn="ctr">
              <a:lnSpc>
                <a:spcPct val="100000"/>
              </a:lnSpc>
              <a:spcBef>
                <a:spcPts val="0"/>
              </a:spcBef>
              <a:spcAft>
                <a:spcPts val="0"/>
              </a:spcAft>
              <a:buClr>
                <a:schemeClr val="dk1"/>
              </a:buClr>
              <a:buSzPts val="2400"/>
              <a:buNone/>
              <a:defRPr sz="24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pic>
        <p:nvPicPr>
          <p:cNvPr id="21" name="Google Shape;21;p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2" name="Google Shape;22;p3"/>
          <p:cNvGrpSpPr/>
          <p:nvPr/>
        </p:nvGrpSpPr>
        <p:grpSpPr>
          <a:xfrm>
            <a:off x="1321950" y="-1147574"/>
            <a:ext cx="7822049" cy="6802349"/>
            <a:chOff x="1321950" y="-1147574"/>
            <a:chExt cx="7822049" cy="6802349"/>
          </a:xfrm>
        </p:grpSpPr>
        <p:pic>
          <p:nvPicPr>
            <p:cNvPr id="23" name="Google Shape;23;p3"/>
            <p:cNvPicPr preferRelativeResize="0"/>
            <p:nvPr/>
          </p:nvPicPr>
          <p:blipFill>
            <a:blip r:embed="rId3">
              <a:alphaModFix/>
            </a:blip>
            <a:stretch>
              <a:fillRect/>
            </a:stretch>
          </p:blipFill>
          <p:spPr>
            <a:xfrm>
              <a:off x="1321950" y="-1147574"/>
              <a:ext cx="1910274" cy="1864276"/>
            </a:xfrm>
            <a:prstGeom prst="rect">
              <a:avLst/>
            </a:prstGeom>
            <a:noFill/>
            <a:ln>
              <a:noFill/>
            </a:ln>
          </p:spPr>
        </p:pic>
        <p:pic>
          <p:nvPicPr>
            <p:cNvPr id="24" name="Google Shape;24;p3"/>
            <p:cNvPicPr preferRelativeResize="0"/>
            <p:nvPr/>
          </p:nvPicPr>
          <p:blipFill>
            <a:blip r:embed="rId3">
              <a:alphaModFix/>
            </a:blip>
            <a:stretch>
              <a:fillRect/>
            </a:stretch>
          </p:blipFill>
          <p:spPr>
            <a:xfrm>
              <a:off x="3985188" y="4509401"/>
              <a:ext cx="1173636" cy="1145374"/>
            </a:xfrm>
            <a:prstGeom prst="rect">
              <a:avLst/>
            </a:prstGeom>
            <a:noFill/>
            <a:ln>
              <a:noFill/>
            </a:ln>
          </p:spPr>
        </p:pic>
        <p:pic>
          <p:nvPicPr>
            <p:cNvPr id="25" name="Google Shape;25;p3"/>
            <p:cNvPicPr preferRelativeResize="0"/>
            <p:nvPr/>
          </p:nvPicPr>
          <p:blipFill>
            <a:blip r:embed="rId3">
              <a:alphaModFix/>
            </a:blip>
            <a:stretch>
              <a:fillRect/>
            </a:stretch>
          </p:blipFill>
          <p:spPr>
            <a:xfrm>
              <a:off x="7233725" y="-559499"/>
              <a:ext cx="1910274" cy="1864276"/>
            </a:xfrm>
            <a:prstGeom prst="rect">
              <a:avLst/>
            </a:prstGeom>
            <a:noFill/>
            <a:ln>
              <a:noFill/>
            </a:ln>
          </p:spPr>
        </p:pic>
      </p:grpSp>
      <p:grpSp>
        <p:nvGrpSpPr>
          <p:cNvPr id="26" name="Google Shape;26;p3"/>
          <p:cNvGrpSpPr/>
          <p:nvPr/>
        </p:nvGrpSpPr>
        <p:grpSpPr>
          <a:xfrm>
            <a:off x="-483552" y="1624525"/>
            <a:ext cx="10284247" cy="4389700"/>
            <a:chOff x="-483552" y="1624525"/>
            <a:chExt cx="10284247" cy="4389700"/>
          </a:xfrm>
        </p:grpSpPr>
        <p:pic>
          <p:nvPicPr>
            <p:cNvPr id="27" name="Google Shape;27;p3"/>
            <p:cNvPicPr preferRelativeResize="0"/>
            <p:nvPr/>
          </p:nvPicPr>
          <p:blipFill>
            <a:blip r:embed="rId4">
              <a:alphaModFix/>
            </a:blip>
            <a:stretch>
              <a:fillRect/>
            </a:stretch>
          </p:blipFill>
          <p:spPr>
            <a:xfrm>
              <a:off x="7929479" y="2701675"/>
              <a:ext cx="1871216" cy="1864275"/>
            </a:xfrm>
            <a:prstGeom prst="rect">
              <a:avLst/>
            </a:prstGeom>
            <a:noFill/>
            <a:ln>
              <a:noFill/>
            </a:ln>
          </p:spPr>
        </p:pic>
        <p:pic>
          <p:nvPicPr>
            <p:cNvPr id="28" name="Google Shape;28;p3"/>
            <p:cNvPicPr preferRelativeResize="0"/>
            <p:nvPr/>
          </p:nvPicPr>
          <p:blipFill>
            <a:blip r:embed="rId4">
              <a:alphaModFix/>
            </a:blip>
            <a:stretch>
              <a:fillRect/>
            </a:stretch>
          </p:blipFill>
          <p:spPr>
            <a:xfrm>
              <a:off x="-483552" y="1624525"/>
              <a:ext cx="1149641" cy="1145375"/>
            </a:xfrm>
            <a:prstGeom prst="rect">
              <a:avLst/>
            </a:prstGeom>
            <a:noFill/>
            <a:ln>
              <a:noFill/>
            </a:ln>
          </p:spPr>
        </p:pic>
        <p:pic>
          <p:nvPicPr>
            <p:cNvPr id="29" name="Google Shape;29;p3"/>
            <p:cNvPicPr preferRelativeResize="0"/>
            <p:nvPr/>
          </p:nvPicPr>
          <p:blipFill>
            <a:blip r:embed="rId4">
              <a:alphaModFix/>
            </a:blip>
            <a:stretch>
              <a:fillRect/>
            </a:stretch>
          </p:blipFill>
          <p:spPr>
            <a:xfrm>
              <a:off x="467154" y="4149950"/>
              <a:ext cx="1871216" cy="1864275"/>
            </a:xfrm>
            <a:prstGeom prst="rect">
              <a:avLst/>
            </a:prstGeom>
            <a:noFill/>
            <a:ln>
              <a:noFill/>
            </a:ln>
          </p:spPr>
        </p:pic>
      </p:grpSp>
      <p:sp>
        <p:nvSpPr>
          <p:cNvPr id="30" name="Google Shape;30;p3"/>
          <p:cNvSpPr txBox="1"/>
          <p:nvPr>
            <p:ph type="title"/>
          </p:nvPr>
        </p:nvSpPr>
        <p:spPr>
          <a:xfrm>
            <a:off x="1717350" y="2686050"/>
            <a:ext cx="57093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 name="Google Shape;31;p3"/>
          <p:cNvSpPr txBox="1"/>
          <p:nvPr>
            <p:ph hasCustomPrompt="1" idx="2" type="title"/>
          </p:nvPr>
        </p:nvSpPr>
        <p:spPr>
          <a:xfrm>
            <a:off x="4013250" y="1768050"/>
            <a:ext cx="1117500" cy="841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31" name="Shape 231"/>
        <p:cNvGrpSpPr/>
        <p:nvPr/>
      </p:nvGrpSpPr>
      <p:grpSpPr>
        <a:xfrm>
          <a:off x="0" y="0"/>
          <a:ext cx="0" cy="0"/>
          <a:chOff x="0" y="0"/>
          <a:chExt cx="0" cy="0"/>
        </a:xfrm>
      </p:grpSpPr>
      <p:pic>
        <p:nvPicPr>
          <p:cNvPr id="232" name="Google Shape;232;p21"/>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33" name="Google Shape;233;p21"/>
          <p:cNvGrpSpPr/>
          <p:nvPr/>
        </p:nvGrpSpPr>
        <p:grpSpPr>
          <a:xfrm>
            <a:off x="1168216" y="-306002"/>
            <a:ext cx="7365318" cy="6029479"/>
            <a:chOff x="1168216" y="-306002"/>
            <a:chExt cx="7365318" cy="6029479"/>
          </a:xfrm>
        </p:grpSpPr>
        <p:pic>
          <p:nvPicPr>
            <p:cNvPr id="234" name="Google Shape;234;p21"/>
            <p:cNvPicPr preferRelativeResize="0"/>
            <p:nvPr/>
          </p:nvPicPr>
          <p:blipFill>
            <a:blip r:embed="rId3">
              <a:alphaModFix/>
            </a:blip>
            <a:stretch>
              <a:fillRect/>
            </a:stretch>
          </p:blipFill>
          <p:spPr>
            <a:xfrm>
              <a:off x="7414417" y="4608512"/>
              <a:ext cx="1119118" cy="1114965"/>
            </a:xfrm>
            <a:prstGeom prst="rect">
              <a:avLst/>
            </a:prstGeom>
            <a:noFill/>
            <a:ln>
              <a:noFill/>
            </a:ln>
          </p:spPr>
        </p:pic>
        <p:pic>
          <p:nvPicPr>
            <p:cNvPr id="235" name="Google Shape;235;p21"/>
            <p:cNvPicPr preferRelativeResize="0"/>
            <p:nvPr/>
          </p:nvPicPr>
          <p:blipFill>
            <a:blip r:embed="rId3">
              <a:alphaModFix/>
            </a:blip>
            <a:stretch>
              <a:fillRect/>
            </a:stretch>
          </p:blipFill>
          <p:spPr>
            <a:xfrm>
              <a:off x="1168216" y="-306002"/>
              <a:ext cx="687566" cy="685014"/>
            </a:xfrm>
            <a:prstGeom prst="rect">
              <a:avLst/>
            </a:prstGeom>
            <a:noFill/>
            <a:ln>
              <a:noFill/>
            </a:ln>
          </p:spPr>
        </p:pic>
      </p:grpSp>
      <p:grpSp>
        <p:nvGrpSpPr>
          <p:cNvPr id="236" name="Google Shape;236;p21"/>
          <p:cNvGrpSpPr/>
          <p:nvPr/>
        </p:nvGrpSpPr>
        <p:grpSpPr>
          <a:xfrm>
            <a:off x="-561437" y="819047"/>
            <a:ext cx="9925962" cy="2761660"/>
            <a:chOff x="-561437" y="819047"/>
            <a:chExt cx="9925962" cy="2761660"/>
          </a:xfrm>
        </p:grpSpPr>
        <p:pic>
          <p:nvPicPr>
            <p:cNvPr id="237" name="Google Shape;237;p21"/>
            <p:cNvPicPr preferRelativeResize="0"/>
            <p:nvPr/>
          </p:nvPicPr>
          <p:blipFill>
            <a:blip r:embed="rId4">
              <a:alphaModFix/>
            </a:blip>
            <a:stretch>
              <a:fillRect/>
            </a:stretch>
          </p:blipFill>
          <p:spPr>
            <a:xfrm>
              <a:off x="-561437" y="2465744"/>
              <a:ext cx="1142475" cy="1114963"/>
            </a:xfrm>
            <a:prstGeom prst="rect">
              <a:avLst/>
            </a:prstGeom>
            <a:noFill/>
            <a:ln>
              <a:noFill/>
            </a:ln>
          </p:spPr>
        </p:pic>
        <p:pic>
          <p:nvPicPr>
            <p:cNvPr id="238" name="Google Shape;238;p21"/>
            <p:cNvPicPr preferRelativeResize="0"/>
            <p:nvPr/>
          </p:nvPicPr>
          <p:blipFill>
            <a:blip r:embed="rId4">
              <a:alphaModFix/>
            </a:blip>
            <a:stretch>
              <a:fillRect/>
            </a:stretch>
          </p:blipFill>
          <p:spPr>
            <a:xfrm>
              <a:off x="8676975" y="819047"/>
              <a:ext cx="687550" cy="670984"/>
            </a:xfrm>
            <a:prstGeom prst="rect">
              <a:avLst/>
            </a:prstGeom>
            <a:noFill/>
            <a:ln>
              <a:noFill/>
            </a:ln>
          </p:spPr>
        </p:pic>
      </p:grpSp>
      <p:sp>
        <p:nvSpPr>
          <p:cNvPr id="239" name="Google Shape;23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0" name="Google Shape;240;p21"/>
          <p:cNvSpPr txBox="1"/>
          <p:nvPr>
            <p:ph idx="1" type="subTitle"/>
          </p:nvPr>
        </p:nvSpPr>
        <p:spPr>
          <a:xfrm>
            <a:off x="720000" y="1710151"/>
            <a:ext cx="2222400" cy="105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1" name="Google Shape;241;p21"/>
          <p:cNvSpPr txBox="1"/>
          <p:nvPr>
            <p:ph idx="2" type="subTitle"/>
          </p:nvPr>
        </p:nvSpPr>
        <p:spPr>
          <a:xfrm>
            <a:off x="3460800" y="1710151"/>
            <a:ext cx="2222400" cy="105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2" name="Google Shape;242;p21"/>
          <p:cNvSpPr txBox="1"/>
          <p:nvPr>
            <p:ph idx="3" type="subTitle"/>
          </p:nvPr>
        </p:nvSpPr>
        <p:spPr>
          <a:xfrm>
            <a:off x="720000" y="3440450"/>
            <a:ext cx="2222400" cy="105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3" name="Google Shape;243;p21"/>
          <p:cNvSpPr txBox="1"/>
          <p:nvPr>
            <p:ph idx="4" type="subTitle"/>
          </p:nvPr>
        </p:nvSpPr>
        <p:spPr>
          <a:xfrm>
            <a:off x="3460800" y="3440450"/>
            <a:ext cx="2222400" cy="105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4" name="Google Shape;244;p21"/>
          <p:cNvSpPr txBox="1"/>
          <p:nvPr>
            <p:ph idx="5" type="subTitle"/>
          </p:nvPr>
        </p:nvSpPr>
        <p:spPr>
          <a:xfrm>
            <a:off x="6201600" y="1710151"/>
            <a:ext cx="2222400" cy="105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5" name="Google Shape;245;p21"/>
          <p:cNvSpPr txBox="1"/>
          <p:nvPr>
            <p:ph idx="6" type="subTitle"/>
          </p:nvPr>
        </p:nvSpPr>
        <p:spPr>
          <a:xfrm>
            <a:off x="6201600" y="3440450"/>
            <a:ext cx="2222400" cy="105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6" name="Google Shape;246;p21"/>
          <p:cNvSpPr txBox="1"/>
          <p:nvPr>
            <p:ph idx="7" type="subTitle"/>
          </p:nvPr>
        </p:nvSpPr>
        <p:spPr>
          <a:xfrm>
            <a:off x="720000" y="1336275"/>
            <a:ext cx="22200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47" name="Google Shape;247;p21"/>
          <p:cNvSpPr txBox="1"/>
          <p:nvPr>
            <p:ph idx="8" type="subTitle"/>
          </p:nvPr>
        </p:nvSpPr>
        <p:spPr>
          <a:xfrm>
            <a:off x="3461807" y="1336275"/>
            <a:ext cx="22200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48" name="Google Shape;248;p21"/>
          <p:cNvSpPr txBox="1"/>
          <p:nvPr>
            <p:ph idx="9" type="subTitle"/>
          </p:nvPr>
        </p:nvSpPr>
        <p:spPr>
          <a:xfrm>
            <a:off x="6203613" y="1336275"/>
            <a:ext cx="22200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49" name="Google Shape;249;p21"/>
          <p:cNvSpPr txBox="1"/>
          <p:nvPr>
            <p:ph idx="13" type="subTitle"/>
          </p:nvPr>
        </p:nvSpPr>
        <p:spPr>
          <a:xfrm>
            <a:off x="720000" y="3063352"/>
            <a:ext cx="22200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50" name="Google Shape;250;p21"/>
          <p:cNvSpPr txBox="1"/>
          <p:nvPr>
            <p:ph idx="14" type="subTitle"/>
          </p:nvPr>
        </p:nvSpPr>
        <p:spPr>
          <a:xfrm>
            <a:off x="3461807" y="3063352"/>
            <a:ext cx="22200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51" name="Google Shape;251;p21"/>
          <p:cNvSpPr txBox="1"/>
          <p:nvPr>
            <p:ph idx="15" type="subTitle"/>
          </p:nvPr>
        </p:nvSpPr>
        <p:spPr>
          <a:xfrm>
            <a:off x="6203613" y="3063352"/>
            <a:ext cx="22200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52" name="Shape 252"/>
        <p:cNvGrpSpPr/>
        <p:nvPr/>
      </p:nvGrpSpPr>
      <p:grpSpPr>
        <a:xfrm>
          <a:off x="0" y="0"/>
          <a:ext cx="0" cy="0"/>
          <a:chOff x="0" y="0"/>
          <a:chExt cx="0" cy="0"/>
        </a:xfrm>
      </p:grpSpPr>
      <p:pic>
        <p:nvPicPr>
          <p:cNvPr id="253" name="Google Shape;253;p22"/>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54" name="Google Shape;254;p22"/>
          <p:cNvGrpSpPr/>
          <p:nvPr/>
        </p:nvGrpSpPr>
        <p:grpSpPr>
          <a:xfrm>
            <a:off x="-760200" y="1068088"/>
            <a:ext cx="11099374" cy="4075424"/>
            <a:chOff x="-760200" y="1068088"/>
            <a:chExt cx="11099374" cy="4075424"/>
          </a:xfrm>
        </p:grpSpPr>
        <p:pic>
          <p:nvPicPr>
            <p:cNvPr id="255" name="Google Shape;255;p22"/>
            <p:cNvPicPr preferRelativeResize="0"/>
            <p:nvPr/>
          </p:nvPicPr>
          <p:blipFill>
            <a:blip r:embed="rId3">
              <a:alphaModFix/>
            </a:blip>
            <a:stretch>
              <a:fillRect/>
            </a:stretch>
          </p:blipFill>
          <p:spPr>
            <a:xfrm>
              <a:off x="-760200" y="2361376"/>
              <a:ext cx="1910274" cy="1864276"/>
            </a:xfrm>
            <a:prstGeom prst="rect">
              <a:avLst/>
            </a:prstGeom>
            <a:noFill/>
            <a:ln>
              <a:noFill/>
            </a:ln>
          </p:spPr>
        </p:pic>
        <p:pic>
          <p:nvPicPr>
            <p:cNvPr id="256" name="Google Shape;256;p22"/>
            <p:cNvPicPr preferRelativeResize="0"/>
            <p:nvPr/>
          </p:nvPicPr>
          <p:blipFill>
            <a:blip r:embed="rId3">
              <a:alphaModFix/>
            </a:blip>
            <a:stretch>
              <a:fillRect/>
            </a:stretch>
          </p:blipFill>
          <p:spPr>
            <a:xfrm>
              <a:off x="7476713" y="3998138"/>
              <a:ext cx="1173636" cy="1145374"/>
            </a:xfrm>
            <a:prstGeom prst="rect">
              <a:avLst/>
            </a:prstGeom>
            <a:noFill/>
            <a:ln>
              <a:noFill/>
            </a:ln>
          </p:spPr>
        </p:pic>
        <p:pic>
          <p:nvPicPr>
            <p:cNvPr id="257" name="Google Shape;257;p22"/>
            <p:cNvPicPr preferRelativeResize="0"/>
            <p:nvPr/>
          </p:nvPicPr>
          <p:blipFill>
            <a:blip r:embed="rId3">
              <a:alphaModFix/>
            </a:blip>
            <a:stretch>
              <a:fillRect/>
            </a:stretch>
          </p:blipFill>
          <p:spPr>
            <a:xfrm>
              <a:off x="8428900" y="1068088"/>
              <a:ext cx="1910274" cy="1864276"/>
            </a:xfrm>
            <a:prstGeom prst="rect">
              <a:avLst/>
            </a:prstGeom>
            <a:noFill/>
            <a:ln>
              <a:noFill/>
            </a:ln>
          </p:spPr>
        </p:pic>
      </p:grpSp>
      <p:grpSp>
        <p:nvGrpSpPr>
          <p:cNvPr id="258" name="Google Shape;258;p22"/>
          <p:cNvGrpSpPr/>
          <p:nvPr/>
        </p:nvGrpSpPr>
        <p:grpSpPr>
          <a:xfrm>
            <a:off x="665173" y="-1068500"/>
            <a:ext cx="7534872" cy="7607375"/>
            <a:chOff x="665173" y="-1068500"/>
            <a:chExt cx="7534872" cy="7607375"/>
          </a:xfrm>
        </p:grpSpPr>
        <p:pic>
          <p:nvPicPr>
            <p:cNvPr id="259" name="Google Shape;259;p22"/>
            <p:cNvPicPr preferRelativeResize="0"/>
            <p:nvPr/>
          </p:nvPicPr>
          <p:blipFill>
            <a:blip r:embed="rId4">
              <a:alphaModFix/>
            </a:blip>
            <a:stretch>
              <a:fillRect/>
            </a:stretch>
          </p:blipFill>
          <p:spPr>
            <a:xfrm>
              <a:off x="6328829" y="-1068500"/>
              <a:ext cx="1871216" cy="1864275"/>
            </a:xfrm>
            <a:prstGeom prst="rect">
              <a:avLst/>
            </a:prstGeom>
            <a:noFill/>
            <a:ln>
              <a:noFill/>
            </a:ln>
          </p:spPr>
        </p:pic>
        <p:pic>
          <p:nvPicPr>
            <p:cNvPr id="260" name="Google Shape;260;p22"/>
            <p:cNvPicPr preferRelativeResize="0"/>
            <p:nvPr/>
          </p:nvPicPr>
          <p:blipFill>
            <a:blip r:embed="rId4">
              <a:alphaModFix/>
            </a:blip>
            <a:stretch>
              <a:fillRect/>
            </a:stretch>
          </p:blipFill>
          <p:spPr>
            <a:xfrm>
              <a:off x="665173" y="243650"/>
              <a:ext cx="1149641" cy="1145375"/>
            </a:xfrm>
            <a:prstGeom prst="rect">
              <a:avLst/>
            </a:prstGeom>
            <a:noFill/>
            <a:ln>
              <a:noFill/>
            </a:ln>
          </p:spPr>
        </p:pic>
        <p:pic>
          <p:nvPicPr>
            <p:cNvPr id="261" name="Google Shape;261;p22"/>
            <p:cNvPicPr preferRelativeResize="0"/>
            <p:nvPr/>
          </p:nvPicPr>
          <p:blipFill>
            <a:blip r:embed="rId4">
              <a:alphaModFix/>
            </a:blip>
            <a:stretch>
              <a:fillRect/>
            </a:stretch>
          </p:blipFill>
          <p:spPr>
            <a:xfrm>
              <a:off x="1221354" y="4674600"/>
              <a:ext cx="1871216" cy="1864275"/>
            </a:xfrm>
            <a:prstGeom prst="rect">
              <a:avLst/>
            </a:prstGeom>
            <a:noFill/>
            <a:ln>
              <a:noFill/>
            </a:ln>
          </p:spPr>
        </p:pic>
      </p:grpSp>
      <p:sp>
        <p:nvSpPr>
          <p:cNvPr id="262" name="Google Shape;262;p22"/>
          <p:cNvSpPr txBox="1"/>
          <p:nvPr>
            <p:ph type="ctrTitle"/>
          </p:nvPr>
        </p:nvSpPr>
        <p:spPr>
          <a:xfrm>
            <a:off x="2429950" y="669825"/>
            <a:ext cx="42840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63" name="Google Shape;263;p22"/>
          <p:cNvSpPr txBox="1"/>
          <p:nvPr>
            <p:ph idx="1" type="subTitle"/>
          </p:nvPr>
        </p:nvSpPr>
        <p:spPr>
          <a:xfrm>
            <a:off x="2815225" y="1707475"/>
            <a:ext cx="3513600" cy="99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64" name="Google Shape;264;p22"/>
          <p:cNvSpPr txBox="1"/>
          <p:nvPr/>
        </p:nvSpPr>
        <p:spPr>
          <a:xfrm>
            <a:off x="2471250" y="3496925"/>
            <a:ext cx="4201500" cy="6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b="1" lang="en" sz="1000" u="sng">
                <a:solidFill>
                  <a:schemeClr val="dk1"/>
                </a:solidFill>
                <a:latin typeface="Open Sans"/>
                <a:ea typeface="Open Sans"/>
                <a:cs typeface="Open Sans"/>
                <a:sym typeface="Open Sans"/>
                <a:hlinkClick r:id="rId5">
                  <a:extLst>
                    <a:ext uri="{A12FA001-AC4F-418D-AE19-62706E023703}">
                      <ahyp:hlinkClr val="tx"/>
                    </a:ext>
                  </a:extLst>
                </a:hlinkClick>
              </a:rPr>
              <a:t>Slidesgo</a:t>
            </a:r>
            <a:r>
              <a:rPr b="1" lang="en" sz="1000" u="sng">
                <a:solidFill>
                  <a:schemeClr val="dk1"/>
                </a:solidFill>
                <a:latin typeface="Open Sans"/>
                <a:ea typeface="Open Sans"/>
                <a:cs typeface="Open Sans"/>
                <a:sym typeface="Open Sans"/>
              </a:rPr>
              <a:t>,</a:t>
            </a:r>
            <a:r>
              <a:rPr b="1" lang="en" sz="1000">
                <a:solidFill>
                  <a:schemeClr val="dk1"/>
                </a:solidFill>
                <a:latin typeface="Open Sans"/>
                <a:ea typeface="Open Sans"/>
                <a:cs typeface="Open Sans"/>
                <a:sym typeface="Open Sans"/>
              </a:rPr>
              <a:t> </a:t>
            </a:r>
            <a:r>
              <a:rPr lang="en" sz="1000">
                <a:solidFill>
                  <a:schemeClr val="dk1"/>
                </a:solidFill>
                <a:latin typeface="Open Sans"/>
                <a:ea typeface="Open Sans"/>
                <a:cs typeface="Open Sans"/>
                <a:sym typeface="Open Sans"/>
              </a:rPr>
              <a:t>and includes </a:t>
            </a:r>
            <a:r>
              <a:rPr lang="en" sz="1000">
                <a:solidFill>
                  <a:schemeClr val="dk1"/>
                </a:solidFill>
                <a:latin typeface="Open Sans"/>
                <a:ea typeface="Open Sans"/>
                <a:cs typeface="Open Sans"/>
                <a:sym typeface="Open Sans"/>
              </a:rPr>
              <a:t>icons by </a:t>
            </a:r>
            <a:r>
              <a:rPr b="1" lang="en" sz="1000" u="sng">
                <a:solidFill>
                  <a:schemeClr val="dk1"/>
                </a:solidFill>
                <a:latin typeface="Open Sans"/>
                <a:ea typeface="Open Sans"/>
                <a:cs typeface="Open Sans"/>
                <a:sym typeface="Open Sans"/>
                <a:hlinkClick r:id="rId6">
                  <a:extLst>
                    <a:ext uri="{A12FA001-AC4F-418D-AE19-62706E023703}">
                      <ahyp:hlinkClr val="tx"/>
                    </a:ext>
                  </a:extLst>
                </a:hlinkClick>
              </a:rPr>
              <a:t>Flaticon</a:t>
            </a:r>
            <a:r>
              <a:rPr b="1" lang="en" sz="1000">
                <a:solidFill>
                  <a:schemeClr val="dk1"/>
                </a:solidFill>
                <a:latin typeface="Open Sans"/>
                <a:ea typeface="Open Sans"/>
                <a:cs typeface="Open Sans"/>
                <a:sym typeface="Open Sans"/>
              </a:rPr>
              <a:t> </a:t>
            </a:r>
            <a:r>
              <a:rPr lang="en" sz="1000">
                <a:solidFill>
                  <a:schemeClr val="dk1"/>
                </a:solidFill>
                <a:latin typeface="Open Sans"/>
                <a:ea typeface="Open Sans"/>
                <a:cs typeface="Open Sans"/>
                <a:sym typeface="Open Sans"/>
              </a:rPr>
              <a:t>and infographics &amp; images by </a:t>
            </a:r>
            <a:r>
              <a:rPr b="1" lang="en" sz="1000" u="sng">
                <a:solidFill>
                  <a:schemeClr val="dk1"/>
                </a:solidFill>
                <a:latin typeface="Open Sans"/>
                <a:ea typeface="Open Sans"/>
                <a:cs typeface="Open Sans"/>
                <a:sym typeface="Open Sans"/>
                <a:hlinkClick r:id="rId7">
                  <a:extLst>
                    <a:ext uri="{A12FA001-AC4F-418D-AE19-62706E023703}">
                      <ahyp:hlinkClr val="tx"/>
                    </a:ext>
                  </a:extLst>
                </a:hlinkClick>
              </a:rPr>
              <a:t>Freepik</a:t>
            </a:r>
            <a:endParaRPr b="1" sz="1000" u="sng">
              <a:solidFill>
                <a:schemeClr val="dk1"/>
              </a:solidFill>
              <a:highlight>
                <a:srgbClr val="DFDEFC"/>
              </a:highlight>
              <a:latin typeface="Open Sans"/>
              <a:ea typeface="Open Sans"/>
              <a:cs typeface="Open Sans"/>
              <a:sym typeface="Open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65" name="Shape 265"/>
        <p:cNvGrpSpPr/>
        <p:nvPr/>
      </p:nvGrpSpPr>
      <p:grpSpPr>
        <a:xfrm>
          <a:off x="0" y="0"/>
          <a:ext cx="0" cy="0"/>
          <a:chOff x="0" y="0"/>
          <a:chExt cx="0" cy="0"/>
        </a:xfrm>
      </p:grpSpPr>
      <p:pic>
        <p:nvPicPr>
          <p:cNvPr id="266" name="Google Shape;266;p2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67" name="Google Shape;267;p23"/>
          <p:cNvGrpSpPr/>
          <p:nvPr/>
        </p:nvGrpSpPr>
        <p:grpSpPr>
          <a:xfrm>
            <a:off x="1679516" y="-669938"/>
            <a:ext cx="7802291" cy="5527249"/>
            <a:chOff x="1679516" y="-669938"/>
            <a:chExt cx="7802291" cy="5527249"/>
          </a:xfrm>
        </p:grpSpPr>
        <p:pic>
          <p:nvPicPr>
            <p:cNvPr id="268" name="Google Shape;268;p23"/>
            <p:cNvPicPr preferRelativeResize="0"/>
            <p:nvPr/>
          </p:nvPicPr>
          <p:blipFill>
            <a:blip r:embed="rId3">
              <a:alphaModFix/>
            </a:blip>
            <a:stretch>
              <a:fillRect/>
            </a:stretch>
          </p:blipFill>
          <p:spPr>
            <a:xfrm>
              <a:off x="1987342" y="-669938"/>
              <a:ext cx="1119118" cy="1114965"/>
            </a:xfrm>
            <a:prstGeom prst="rect">
              <a:avLst/>
            </a:prstGeom>
            <a:noFill/>
            <a:ln>
              <a:noFill/>
            </a:ln>
          </p:spPr>
        </p:pic>
        <p:pic>
          <p:nvPicPr>
            <p:cNvPr id="269" name="Google Shape;269;p23"/>
            <p:cNvPicPr preferRelativeResize="0"/>
            <p:nvPr/>
          </p:nvPicPr>
          <p:blipFill>
            <a:blip r:embed="rId3">
              <a:alphaModFix/>
            </a:blip>
            <a:stretch>
              <a:fillRect/>
            </a:stretch>
          </p:blipFill>
          <p:spPr>
            <a:xfrm>
              <a:off x="1679516" y="4172298"/>
              <a:ext cx="687566" cy="685014"/>
            </a:xfrm>
            <a:prstGeom prst="rect">
              <a:avLst/>
            </a:prstGeom>
            <a:noFill/>
            <a:ln>
              <a:noFill/>
            </a:ln>
          </p:spPr>
        </p:pic>
        <p:pic>
          <p:nvPicPr>
            <p:cNvPr id="270" name="Google Shape;270;p23"/>
            <p:cNvPicPr preferRelativeResize="0"/>
            <p:nvPr/>
          </p:nvPicPr>
          <p:blipFill>
            <a:blip r:embed="rId3">
              <a:alphaModFix/>
            </a:blip>
            <a:stretch>
              <a:fillRect/>
            </a:stretch>
          </p:blipFill>
          <p:spPr>
            <a:xfrm>
              <a:off x="8794241" y="1296010"/>
              <a:ext cx="687566" cy="685014"/>
            </a:xfrm>
            <a:prstGeom prst="rect">
              <a:avLst/>
            </a:prstGeom>
            <a:noFill/>
            <a:ln>
              <a:noFill/>
            </a:ln>
          </p:spPr>
        </p:pic>
      </p:grpSp>
      <p:grpSp>
        <p:nvGrpSpPr>
          <p:cNvPr id="271" name="Google Shape;271;p23"/>
          <p:cNvGrpSpPr/>
          <p:nvPr/>
        </p:nvGrpSpPr>
        <p:grpSpPr>
          <a:xfrm>
            <a:off x="-467162" y="-782656"/>
            <a:ext cx="9522512" cy="6506113"/>
            <a:chOff x="-467162" y="-782656"/>
            <a:chExt cx="9522512" cy="6506113"/>
          </a:xfrm>
        </p:grpSpPr>
        <p:pic>
          <p:nvPicPr>
            <p:cNvPr id="272" name="Google Shape;272;p23"/>
            <p:cNvPicPr preferRelativeResize="0"/>
            <p:nvPr/>
          </p:nvPicPr>
          <p:blipFill>
            <a:blip r:embed="rId4">
              <a:alphaModFix/>
            </a:blip>
            <a:stretch>
              <a:fillRect/>
            </a:stretch>
          </p:blipFill>
          <p:spPr>
            <a:xfrm>
              <a:off x="5783825" y="4608494"/>
              <a:ext cx="1142475" cy="1114963"/>
            </a:xfrm>
            <a:prstGeom prst="rect">
              <a:avLst/>
            </a:prstGeom>
            <a:noFill/>
            <a:ln>
              <a:noFill/>
            </a:ln>
          </p:spPr>
        </p:pic>
        <p:pic>
          <p:nvPicPr>
            <p:cNvPr id="273" name="Google Shape;273;p23"/>
            <p:cNvPicPr preferRelativeResize="0"/>
            <p:nvPr/>
          </p:nvPicPr>
          <p:blipFill>
            <a:blip r:embed="rId4">
              <a:alphaModFix/>
            </a:blip>
            <a:stretch>
              <a:fillRect/>
            </a:stretch>
          </p:blipFill>
          <p:spPr>
            <a:xfrm>
              <a:off x="8367800" y="3610947"/>
              <a:ext cx="687550" cy="670984"/>
            </a:xfrm>
            <a:prstGeom prst="rect">
              <a:avLst/>
            </a:prstGeom>
            <a:noFill/>
            <a:ln>
              <a:noFill/>
            </a:ln>
          </p:spPr>
        </p:pic>
        <p:pic>
          <p:nvPicPr>
            <p:cNvPr id="274" name="Google Shape;274;p23"/>
            <p:cNvPicPr preferRelativeResize="0"/>
            <p:nvPr/>
          </p:nvPicPr>
          <p:blipFill>
            <a:blip r:embed="rId4">
              <a:alphaModFix/>
            </a:blip>
            <a:stretch>
              <a:fillRect/>
            </a:stretch>
          </p:blipFill>
          <p:spPr>
            <a:xfrm>
              <a:off x="-467162" y="2389694"/>
              <a:ext cx="1142475" cy="1114963"/>
            </a:xfrm>
            <a:prstGeom prst="rect">
              <a:avLst/>
            </a:prstGeom>
            <a:noFill/>
            <a:ln>
              <a:noFill/>
            </a:ln>
          </p:spPr>
        </p:pic>
        <p:pic>
          <p:nvPicPr>
            <p:cNvPr id="275" name="Google Shape;275;p23"/>
            <p:cNvPicPr preferRelativeResize="0"/>
            <p:nvPr/>
          </p:nvPicPr>
          <p:blipFill>
            <a:blip r:embed="rId4">
              <a:alphaModFix/>
            </a:blip>
            <a:stretch>
              <a:fillRect/>
            </a:stretch>
          </p:blipFill>
          <p:spPr>
            <a:xfrm>
              <a:off x="6450575" y="-782656"/>
              <a:ext cx="1142475" cy="1114963"/>
            </a:xfrm>
            <a:prstGeom prst="rect">
              <a:avLst/>
            </a:prstGeom>
            <a:noFill/>
            <a:ln>
              <a:noFill/>
            </a:ln>
          </p:spPr>
        </p:pic>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276" name="Shape 276"/>
        <p:cNvGrpSpPr/>
        <p:nvPr/>
      </p:nvGrpSpPr>
      <p:grpSpPr>
        <a:xfrm>
          <a:off x="0" y="0"/>
          <a:ext cx="0" cy="0"/>
          <a:chOff x="0" y="0"/>
          <a:chExt cx="0" cy="0"/>
        </a:xfrm>
      </p:grpSpPr>
      <p:pic>
        <p:nvPicPr>
          <p:cNvPr id="277" name="Google Shape;277;p2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78" name="Google Shape;278;p24"/>
          <p:cNvGrpSpPr/>
          <p:nvPr/>
        </p:nvGrpSpPr>
        <p:grpSpPr>
          <a:xfrm>
            <a:off x="198000" y="-918974"/>
            <a:ext cx="7643174" cy="6573749"/>
            <a:chOff x="198000" y="-918974"/>
            <a:chExt cx="7643174" cy="6573749"/>
          </a:xfrm>
        </p:grpSpPr>
        <p:pic>
          <p:nvPicPr>
            <p:cNvPr id="279" name="Google Shape;279;p24"/>
            <p:cNvPicPr preferRelativeResize="0"/>
            <p:nvPr/>
          </p:nvPicPr>
          <p:blipFill>
            <a:blip r:embed="rId3">
              <a:alphaModFix/>
            </a:blip>
            <a:stretch>
              <a:fillRect/>
            </a:stretch>
          </p:blipFill>
          <p:spPr>
            <a:xfrm>
              <a:off x="198000" y="-918974"/>
              <a:ext cx="1910274" cy="1864276"/>
            </a:xfrm>
            <a:prstGeom prst="rect">
              <a:avLst/>
            </a:prstGeom>
            <a:noFill/>
            <a:ln>
              <a:noFill/>
            </a:ln>
          </p:spPr>
        </p:pic>
        <p:pic>
          <p:nvPicPr>
            <p:cNvPr id="280" name="Google Shape;280;p24"/>
            <p:cNvPicPr preferRelativeResize="0"/>
            <p:nvPr/>
          </p:nvPicPr>
          <p:blipFill>
            <a:blip r:embed="rId3">
              <a:alphaModFix/>
            </a:blip>
            <a:stretch>
              <a:fillRect/>
            </a:stretch>
          </p:blipFill>
          <p:spPr>
            <a:xfrm>
              <a:off x="6175938" y="4509401"/>
              <a:ext cx="1173636" cy="1145374"/>
            </a:xfrm>
            <a:prstGeom prst="rect">
              <a:avLst/>
            </a:prstGeom>
            <a:noFill/>
            <a:ln>
              <a:noFill/>
            </a:ln>
          </p:spPr>
        </p:pic>
        <p:pic>
          <p:nvPicPr>
            <p:cNvPr id="281" name="Google Shape;281;p24"/>
            <p:cNvPicPr preferRelativeResize="0"/>
            <p:nvPr/>
          </p:nvPicPr>
          <p:blipFill>
            <a:blip r:embed="rId3">
              <a:alphaModFix/>
            </a:blip>
            <a:stretch>
              <a:fillRect/>
            </a:stretch>
          </p:blipFill>
          <p:spPr>
            <a:xfrm>
              <a:off x="5930900" y="-918974"/>
              <a:ext cx="1910274" cy="1864276"/>
            </a:xfrm>
            <a:prstGeom prst="rect">
              <a:avLst/>
            </a:prstGeom>
            <a:noFill/>
            <a:ln>
              <a:noFill/>
            </a:ln>
          </p:spPr>
        </p:pic>
      </p:grpSp>
      <p:grpSp>
        <p:nvGrpSpPr>
          <p:cNvPr id="282" name="Google Shape;282;p24"/>
          <p:cNvGrpSpPr/>
          <p:nvPr/>
        </p:nvGrpSpPr>
        <p:grpSpPr>
          <a:xfrm>
            <a:off x="-711502" y="1639613"/>
            <a:ext cx="10512197" cy="4527012"/>
            <a:chOff x="-711502" y="1639613"/>
            <a:chExt cx="10512197" cy="4527012"/>
          </a:xfrm>
        </p:grpSpPr>
        <p:pic>
          <p:nvPicPr>
            <p:cNvPr id="283" name="Google Shape;283;p24"/>
            <p:cNvPicPr preferRelativeResize="0"/>
            <p:nvPr/>
          </p:nvPicPr>
          <p:blipFill>
            <a:blip r:embed="rId4">
              <a:alphaModFix/>
            </a:blip>
            <a:stretch>
              <a:fillRect/>
            </a:stretch>
          </p:blipFill>
          <p:spPr>
            <a:xfrm>
              <a:off x="7929479" y="1639613"/>
              <a:ext cx="1871216" cy="1864275"/>
            </a:xfrm>
            <a:prstGeom prst="rect">
              <a:avLst/>
            </a:prstGeom>
            <a:noFill/>
            <a:ln>
              <a:noFill/>
            </a:ln>
          </p:spPr>
        </p:pic>
        <p:pic>
          <p:nvPicPr>
            <p:cNvPr id="284" name="Google Shape;284;p24"/>
            <p:cNvPicPr preferRelativeResize="0"/>
            <p:nvPr/>
          </p:nvPicPr>
          <p:blipFill>
            <a:blip r:embed="rId4">
              <a:alphaModFix/>
            </a:blip>
            <a:stretch>
              <a:fillRect/>
            </a:stretch>
          </p:blipFill>
          <p:spPr>
            <a:xfrm>
              <a:off x="-711502" y="3061125"/>
              <a:ext cx="1149641" cy="1145375"/>
            </a:xfrm>
            <a:prstGeom prst="rect">
              <a:avLst/>
            </a:prstGeom>
            <a:noFill/>
            <a:ln>
              <a:noFill/>
            </a:ln>
          </p:spPr>
        </p:pic>
        <p:pic>
          <p:nvPicPr>
            <p:cNvPr id="285" name="Google Shape;285;p24"/>
            <p:cNvPicPr preferRelativeResize="0"/>
            <p:nvPr/>
          </p:nvPicPr>
          <p:blipFill>
            <a:blip r:embed="rId4">
              <a:alphaModFix/>
            </a:blip>
            <a:stretch>
              <a:fillRect/>
            </a:stretch>
          </p:blipFill>
          <p:spPr>
            <a:xfrm>
              <a:off x="2486454" y="4302350"/>
              <a:ext cx="1871216" cy="1864275"/>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pic>
        <p:nvPicPr>
          <p:cNvPr id="33" name="Google Shape;33;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 name="Google Shape;35;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a:solidFill>
                  <a:srgbClr val="434343"/>
                </a:solidFill>
              </a:defRPr>
            </a:lvl1pPr>
            <a:lvl2pPr indent="-304800" lvl="1" marL="914400" rtl="0">
              <a:lnSpc>
                <a:spcPct val="115000"/>
              </a:lnSpc>
              <a:spcBef>
                <a:spcPts val="0"/>
              </a:spcBef>
              <a:spcAft>
                <a:spcPts val="0"/>
              </a:spcAft>
              <a:buClr>
                <a:srgbClr val="434343"/>
              </a:buClr>
              <a:buSzPts val="1200"/>
              <a:buChar char="○"/>
              <a:defRPr>
                <a:solidFill>
                  <a:srgbClr val="434343"/>
                </a:solidFill>
              </a:defRPr>
            </a:lvl2pPr>
            <a:lvl3pPr indent="-304800" lvl="2" marL="1371600" rtl="0">
              <a:lnSpc>
                <a:spcPct val="115000"/>
              </a:lnSpc>
              <a:spcBef>
                <a:spcPts val="0"/>
              </a:spcBef>
              <a:spcAft>
                <a:spcPts val="0"/>
              </a:spcAft>
              <a:buClr>
                <a:srgbClr val="434343"/>
              </a:buClr>
              <a:buSzPts val="1200"/>
              <a:buChar char="■"/>
              <a:defRPr>
                <a:solidFill>
                  <a:srgbClr val="434343"/>
                </a:solidFill>
              </a:defRPr>
            </a:lvl3pPr>
            <a:lvl4pPr indent="-304800" lvl="3" marL="1828800" rtl="0">
              <a:lnSpc>
                <a:spcPct val="115000"/>
              </a:lnSpc>
              <a:spcBef>
                <a:spcPts val="0"/>
              </a:spcBef>
              <a:spcAft>
                <a:spcPts val="0"/>
              </a:spcAft>
              <a:buClr>
                <a:srgbClr val="434343"/>
              </a:buClr>
              <a:buSzPts val="1200"/>
              <a:buChar char="●"/>
              <a:defRPr>
                <a:solidFill>
                  <a:srgbClr val="434343"/>
                </a:solidFill>
              </a:defRPr>
            </a:lvl4pPr>
            <a:lvl5pPr indent="-304800" lvl="4" marL="2286000" rtl="0">
              <a:lnSpc>
                <a:spcPct val="115000"/>
              </a:lnSpc>
              <a:spcBef>
                <a:spcPts val="0"/>
              </a:spcBef>
              <a:spcAft>
                <a:spcPts val="0"/>
              </a:spcAft>
              <a:buClr>
                <a:srgbClr val="434343"/>
              </a:buClr>
              <a:buSzPts val="1200"/>
              <a:buChar char="○"/>
              <a:defRPr>
                <a:solidFill>
                  <a:srgbClr val="434343"/>
                </a:solidFill>
              </a:defRPr>
            </a:lvl5pPr>
            <a:lvl6pPr indent="-304800" lvl="5" marL="2743200" rtl="0">
              <a:lnSpc>
                <a:spcPct val="115000"/>
              </a:lnSpc>
              <a:spcBef>
                <a:spcPts val="0"/>
              </a:spcBef>
              <a:spcAft>
                <a:spcPts val="0"/>
              </a:spcAft>
              <a:buClr>
                <a:srgbClr val="434343"/>
              </a:buClr>
              <a:buSzPts val="1200"/>
              <a:buChar char="■"/>
              <a:defRPr>
                <a:solidFill>
                  <a:srgbClr val="434343"/>
                </a:solidFill>
              </a:defRPr>
            </a:lvl6pPr>
            <a:lvl7pPr indent="-304800" lvl="6" marL="3200400" rtl="0">
              <a:lnSpc>
                <a:spcPct val="115000"/>
              </a:lnSpc>
              <a:spcBef>
                <a:spcPts val="0"/>
              </a:spcBef>
              <a:spcAft>
                <a:spcPts val="0"/>
              </a:spcAft>
              <a:buClr>
                <a:srgbClr val="434343"/>
              </a:buClr>
              <a:buSzPts val="1200"/>
              <a:buChar char="●"/>
              <a:defRPr>
                <a:solidFill>
                  <a:srgbClr val="434343"/>
                </a:solidFill>
              </a:defRPr>
            </a:lvl7pPr>
            <a:lvl8pPr indent="-304800" lvl="7" marL="3657600" rtl="0">
              <a:lnSpc>
                <a:spcPct val="115000"/>
              </a:lnSpc>
              <a:spcBef>
                <a:spcPts val="0"/>
              </a:spcBef>
              <a:spcAft>
                <a:spcPts val="0"/>
              </a:spcAft>
              <a:buClr>
                <a:srgbClr val="434343"/>
              </a:buClr>
              <a:buSzPts val="1200"/>
              <a:buChar char="○"/>
              <a:defRPr>
                <a:solidFill>
                  <a:srgbClr val="434343"/>
                </a:solidFill>
              </a:defRPr>
            </a:lvl8pPr>
            <a:lvl9pPr indent="-304800" lvl="8" marL="4114800" rtl="0">
              <a:lnSpc>
                <a:spcPct val="115000"/>
              </a:lnSpc>
              <a:spcBef>
                <a:spcPts val="0"/>
              </a:spcBef>
              <a:spcAft>
                <a:spcPts val="0"/>
              </a:spcAft>
              <a:buClr>
                <a:srgbClr val="434343"/>
              </a:buClr>
              <a:buSzPts val="1200"/>
              <a:buChar char="■"/>
              <a:defRPr>
                <a:solidFill>
                  <a:srgbClr val="434343"/>
                </a:solidFill>
              </a:defRPr>
            </a:lvl9pPr>
          </a:lstStyle>
          <a:p/>
        </p:txBody>
      </p:sp>
      <p:grpSp>
        <p:nvGrpSpPr>
          <p:cNvPr id="36" name="Google Shape;36;p4"/>
          <p:cNvGrpSpPr/>
          <p:nvPr/>
        </p:nvGrpSpPr>
        <p:grpSpPr>
          <a:xfrm>
            <a:off x="-567358" y="2518173"/>
            <a:ext cx="9751940" cy="1421354"/>
            <a:chOff x="-567358" y="2518173"/>
            <a:chExt cx="9751940" cy="1421354"/>
          </a:xfrm>
        </p:grpSpPr>
        <p:pic>
          <p:nvPicPr>
            <p:cNvPr id="37" name="Google Shape;37;p4"/>
            <p:cNvPicPr preferRelativeResize="0"/>
            <p:nvPr/>
          </p:nvPicPr>
          <p:blipFill>
            <a:blip r:embed="rId3">
              <a:alphaModFix/>
            </a:blip>
            <a:stretch>
              <a:fillRect/>
            </a:stretch>
          </p:blipFill>
          <p:spPr>
            <a:xfrm>
              <a:off x="-567358" y="2824562"/>
              <a:ext cx="1119118" cy="1114965"/>
            </a:xfrm>
            <a:prstGeom prst="rect">
              <a:avLst/>
            </a:prstGeom>
            <a:noFill/>
            <a:ln>
              <a:noFill/>
            </a:ln>
          </p:spPr>
        </p:pic>
        <p:pic>
          <p:nvPicPr>
            <p:cNvPr id="38" name="Google Shape;38;p4"/>
            <p:cNvPicPr preferRelativeResize="0"/>
            <p:nvPr/>
          </p:nvPicPr>
          <p:blipFill>
            <a:blip r:embed="rId3">
              <a:alphaModFix/>
            </a:blip>
            <a:stretch>
              <a:fillRect/>
            </a:stretch>
          </p:blipFill>
          <p:spPr>
            <a:xfrm>
              <a:off x="8497016" y="2518173"/>
              <a:ext cx="687566" cy="685014"/>
            </a:xfrm>
            <a:prstGeom prst="rect">
              <a:avLst/>
            </a:prstGeom>
            <a:noFill/>
            <a:ln>
              <a:noFill/>
            </a:ln>
          </p:spPr>
        </p:pic>
      </p:grpSp>
      <p:grpSp>
        <p:nvGrpSpPr>
          <p:cNvPr id="39" name="Google Shape;39;p4"/>
          <p:cNvGrpSpPr/>
          <p:nvPr/>
        </p:nvGrpSpPr>
        <p:grpSpPr>
          <a:xfrm>
            <a:off x="-135800" y="-322540"/>
            <a:ext cx="8941963" cy="5260572"/>
            <a:chOff x="-135800" y="-322540"/>
            <a:chExt cx="8941963" cy="5260572"/>
          </a:xfrm>
        </p:grpSpPr>
        <p:pic>
          <p:nvPicPr>
            <p:cNvPr id="40" name="Google Shape;40;p4"/>
            <p:cNvPicPr preferRelativeResize="0"/>
            <p:nvPr/>
          </p:nvPicPr>
          <p:blipFill>
            <a:blip r:embed="rId4">
              <a:alphaModFix/>
            </a:blip>
            <a:stretch>
              <a:fillRect/>
            </a:stretch>
          </p:blipFill>
          <p:spPr>
            <a:xfrm>
              <a:off x="-135800" y="-322540"/>
              <a:ext cx="687550" cy="670984"/>
            </a:xfrm>
            <a:prstGeom prst="rect">
              <a:avLst/>
            </a:prstGeom>
            <a:noFill/>
            <a:ln>
              <a:noFill/>
            </a:ln>
          </p:spPr>
        </p:pic>
        <p:pic>
          <p:nvPicPr>
            <p:cNvPr id="41" name="Google Shape;41;p4"/>
            <p:cNvPicPr preferRelativeResize="0"/>
            <p:nvPr/>
          </p:nvPicPr>
          <p:blipFill>
            <a:blip r:embed="rId4">
              <a:alphaModFix/>
            </a:blip>
            <a:stretch>
              <a:fillRect/>
            </a:stretch>
          </p:blipFill>
          <p:spPr>
            <a:xfrm>
              <a:off x="7663688" y="3823069"/>
              <a:ext cx="1142475" cy="1114963"/>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pic>
        <p:nvPicPr>
          <p:cNvPr id="43" name="Google Shape;43;p5"/>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44" name="Google Shape;44;p5"/>
          <p:cNvGrpSpPr/>
          <p:nvPr/>
        </p:nvGrpSpPr>
        <p:grpSpPr>
          <a:xfrm>
            <a:off x="-893112" y="347594"/>
            <a:ext cx="9718575" cy="5034950"/>
            <a:chOff x="-893112" y="347594"/>
            <a:chExt cx="9718575" cy="5034950"/>
          </a:xfrm>
        </p:grpSpPr>
        <p:pic>
          <p:nvPicPr>
            <p:cNvPr id="45" name="Google Shape;45;p5"/>
            <p:cNvPicPr preferRelativeResize="0"/>
            <p:nvPr/>
          </p:nvPicPr>
          <p:blipFill>
            <a:blip r:embed="rId3">
              <a:alphaModFix/>
            </a:blip>
            <a:stretch>
              <a:fillRect/>
            </a:stretch>
          </p:blipFill>
          <p:spPr>
            <a:xfrm>
              <a:off x="1864450" y="4711560"/>
              <a:ext cx="687550" cy="670984"/>
            </a:xfrm>
            <a:prstGeom prst="rect">
              <a:avLst/>
            </a:prstGeom>
            <a:noFill/>
            <a:ln>
              <a:noFill/>
            </a:ln>
          </p:spPr>
        </p:pic>
        <p:pic>
          <p:nvPicPr>
            <p:cNvPr id="46" name="Google Shape;46;p5"/>
            <p:cNvPicPr preferRelativeResize="0"/>
            <p:nvPr/>
          </p:nvPicPr>
          <p:blipFill>
            <a:blip r:embed="rId3">
              <a:alphaModFix/>
            </a:blip>
            <a:stretch>
              <a:fillRect/>
            </a:stretch>
          </p:blipFill>
          <p:spPr>
            <a:xfrm>
              <a:off x="7682988" y="3812094"/>
              <a:ext cx="1142475" cy="1114963"/>
            </a:xfrm>
            <a:prstGeom prst="rect">
              <a:avLst/>
            </a:prstGeom>
            <a:noFill/>
            <a:ln>
              <a:noFill/>
            </a:ln>
          </p:spPr>
        </p:pic>
        <p:pic>
          <p:nvPicPr>
            <p:cNvPr id="47" name="Google Shape;47;p5"/>
            <p:cNvPicPr preferRelativeResize="0"/>
            <p:nvPr/>
          </p:nvPicPr>
          <p:blipFill>
            <a:blip r:embed="rId3">
              <a:alphaModFix/>
            </a:blip>
            <a:stretch>
              <a:fillRect/>
            </a:stretch>
          </p:blipFill>
          <p:spPr>
            <a:xfrm>
              <a:off x="-893112" y="347594"/>
              <a:ext cx="1142475" cy="1114963"/>
            </a:xfrm>
            <a:prstGeom prst="rect">
              <a:avLst/>
            </a:prstGeom>
            <a:noFill/>
            <a:ln>
              <a:noFill/>
            </a:ln>
          </p:spPr>
        </p:pic>
      </p:grpSp>
      <p:grpSp>
        <p:nvGrpSpPr>
          <p:cNvPr id="48" name="Google Shape;48;p5"/>
          <p:cNvGrpSpPr/>
          <p:nvPr/>
        </p:nvGrpSpPr>
        <p:grpSpPr>
          <a:xfrm>
            <a:off x="-445958" y="-716825"/>
            <a:ext cx="9693165" cy="4750090"/>
            <a:chOff x="-445958" y="-716825"/>
            <a:chExt cx="9693165" cy="4750090"/>
          </a:xfrm>
        </p:grpSpPr>
        <p:pic>
          <p:nvPicPr>
            <p:cNvPr id="49" name="Google Shape;49;p5"/>
            <p:cNvPicPr preferRelativeResize="0"/>
            <p:nvPr/>
          </p:nvPicPr>
          <p:blipFill>
            <a:blip r:embed="rId4">
              <a:alphaModFix/>
            </a:blip>
            <a:stretch>
              <a:fillRect/>
            </a:stretch>
          </p:blipFill>
          <p:spPr>
            <a:xfrm>
              <a:off x="-445958" y="2918300"/>
              <a:ext cx="1119118" cy="1114965"/>
            </a:xfrm>
            <a:prstGeom prst="rect">
              <a:avLst/>
            </a:prstGeom>
            <a:noFill/>
            <a:ln>
              <a:noFill/>
            </a:ln>
          </p:spPr>
        </p:pic>
        <p:pic>
          <p:nvPicPr>
            <p:cNvPr id="50" name="Google Shape;50;p5"/>
            <p:cNvPicPr preferRelativeResize="0"/>
            <p:nvPr/>
          </p:nvPicPr>
          <p:blipFill>
            <a:blip r:embed="rId4">
              <a:alphaModFix/>
            </a:blip>
            <a:stretch>
              <a:fillRect/>
            </a:stretch>
          </p:blipFill>
          <p:spPr>
            <a:xfrm>
              <a:off x="8559641" y="1383473"/>
              <a:ext cx="687566" cy="685014"/>
            </a:xfrm>
            <a:prstGeom prst="rect">
              <a:avLst/>
            </a:prstGeom>
            <a:noFill/>
            <a:ln>
              <a:noFill/>
            </a:ln>
          </p:spPr>
        </p:pic>
        <p:pic>
          <p:nvPicPr>
            <p:cNvPr id="51" name="Google Shape;51;p5"/>
            <p:cNvPicPr preferRelativeResize="0"/>
            <p:nvPr/>
          </p:nvPicPr>
          <p:blipFill>
            <a:blip r:embed="rId4">
              <a:alphaModFix/>
            </a:blip>
            <a:stretch>
              <a:fillRect/>
            </a:stretch>
          </p:blipFill>
          <p:spPr>
            <a:xfrm>
              <a:off x="6563892" y="-716825"/>
              <a:ext cx="1119118" cy="1114965"/>
            </a:xfrm>
            <a:prstGeom prst="rect">
              <a:avLst/>
            </a:prstGeom>
            <a:noFill/>
            <a:ln>
              <a:noFill/>
            </a:ln>
          </p:spPr>
        </p:pic>
      </p:grpSp>
      <p:sp>
        <p:nvSpPr>
          <p:cNvPr id="52" name="Google Shape;5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5"/>
          <p:cNvSpPr txBox="1"/>
          <p:nvPr>
            <p:ph idx="1" type="subTitle"/>
          </p:nvPr>
        </p:nvSpPr>
        <p:spPr>
          <a:xfrm>
            <a:off x="4961161" y="2345551"/>
            <a:ext cx="2777100" cy="148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 name="Google Shape;54;p5"/>
          <p:cNvSpPr txBox="1"/>
          <p:nvPr>
            <p:ph idx="2" type="subTitle"/>
          </p:nvPr>
        </p:nvSpPr>
        <p:spPr>
          <a:xfrm>
            <a:off x="1405739" y="2345551"/>
            <a:ext cx="2777100" cy="148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5" name="Google Shape;55;p5"/>
          <p:cNvSpPr txBox="1"/>
          <p:nvPr>
            <p:ph idx="3" type="subTitle"/>
          </p:nvPr>
        </p:nvSpPr>
        <p:spPr>
          <a:xfrm>
            <a:off x="1405739" y="1771900"/>
            <a:ext cx="27771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56" name="Google Shape;56;p5"/>
          <p:cNvSpPr txBox="1"/>
          <p:nvPr>
            <p:ph idx="4" type="subTitle"/>
          </p:nvPr>
        </p:nvSpPr>
        <p:spPr>
          <a:xfrm>
            <a:off x="4961157" y="1771900"/>
            <a:ext cx="27771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pic>
        <p:nvPicPr>
          <p:cNvPr id="58" name="Google Shape;5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59" name="Google Shape;5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60" name="Google Shape;60;p6"/>
          <p:cNvPicPr preferRelativeResize="0"/>
          <p:nvPr/>
        </p:nvPicPr>
        <p:blipFill>
          <a:blip r:embed="rId3">
            <a:alphaModFix/>
          </a:blip>
          <a:stretch>
            <a:fillRect/>
          </a:stretch>
        </p:blipFill>
        <p:spPr>
          <a:xfrm>
            <a:off x="7112875" y="4640269"/>
            <a:ext cx="1142475" cy="1114963"/>
          </a:xfrm>
          <a:prstGeom prst="rect">
            <a:avLst/>
          </a:prstGeom>
          <a:noFill/>
          <a:ln>
            <a:noFill/>
          </a:ln>
        </p:spPr>
      </p:pic>
      <p:grpSp>
        <p:nvGrpSpPr>
          <p:cNvPr id="61" name="Google Shape;61;p6"/>
          <p:cNvGrpSpPr/>
          <p:nvPr/>
        </p:nvGrpSpPr>
        <p:grpSpPr>
          <a:xfrm>
            <a:off x="-661608" y="621610"/>
            <a:ext cx="9669815" cy="2507617"/>
            <a:chOff x="-661608" y="621610"/>
            <a:chExt cx="9669815" cy="2507617"/>
          </a:xfrm>
        </p:grpSpPr>
        <p:pic>
          <p:nvPicPr>
            <p:cNvPr id="62" name="Google Shape;62;p6"/>
            <p:cNvPicPr preferRelativeResize="0"/>
            <p:nvPr/>
          </p:nvPicPr>
          <p:blipFill>
            <a:blip r:embed="rId4">
              <a:alphaModFix/>
            </a:blip>
            <a:stretch>
              <a:fillRect/>
            </a:stretch>
          </p:blipFill>
          <p:spPr>
            <a:xfrm>
              <a:off x="-661608" y="2014262"/>
              <a:ext cx="1119118" cy="1114965"/>
            </a:xfrm>
            <a:prstGeom prst="rect">
              <a:avLst/>
            </a:prstGeom>
            <a:noFill/>
            <a:ln>
              <a:noFill/>
            </a:ln>
          </p:spPr>
        </p:pic>
        <p:pic>
          <p:nvPicPr>
            <p:cNvPr id="63" name="Google Shape;63;p6"/>
            <p:cNvPicPr preferRelativeResize="0"/>
            <p:nvPr/>
          </p:nvPicPr>
          <p:blipFill>
            <a:blip r:embed="rId4">
              <a:alphaModFix/>
            </a:blip>
            <a:stretch>
              <a:fillRect/>
            </a:stretch>
          </p:blipFill>
          <p:spPr>
            <a:xfrm>
              <a:off x="8320641" y="621610"/>
              <a:ext cx="687566" cy="685014"/>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pic>
        <p:nvPicPr>
          <p:cNvPr id="65" name="Google Shape;65;p7"/>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66" name="Google Shape;66;p7"/>
          <p:cNvGrpSpPr/>
          <p:nvPr/>
        </p:nvGrpSpPr>
        <p:grpSpPr>
          <a:xfrm>
            <a:off x="867841" y="257562"/>
            <a:ext cx="8499518" cy="5031449"/>
            <a:chOff x="867841" y="257562"/>
            <a:chExt cx="8499518" cy="5031449"/>
          </a:xfrm>
        </p:grpSpPr>
        <p:pic>
          <p:nvPicPr>
            <p:cNvPr id="67" name="Google Shape;67;p7"/>
            <p:cNvPicPr preferRelativeResize="0"/>
            <p:nvPr/>
          </p:nvPicPr>
          <p:blipFill>
            <a:blip r:embed="rId3">
              <a:alphaModFix/>
            </a:blip>
            <a:stretch>
              <a:fillRect/>
            </a:stretch>
          </p:blipFill>
          <p:spPr>
            <a:xfrm>
              <a:off x="8248242" y="257562"/>
              <a:ext cx="1119118" cy="1114965"/>
            </a:xfrm>
            <a:prstGeom prst="rect">
              <a:avLst/>
            </a:prstGeom>
            <a:noFill/>
            <a:ln>
              <a:noFill/>
            </a:ln>
          </p:spPr>
        </p:pic>
        <p:pic>
          <p:nvPicPr>
            <p:cNvPr id="68" name="Google Shape;68;p7"/>
            <p:cNvPicPr preferRelativeResize="0"/>
            <p:nvPr/>
          </p:nvPicPr>
          <p:blipFill>
            <a:blip r:embed="rId3">
              <a:alphaModFix/>
            </a:blip>
            <a:stretch>
              <a:fillRect/>
            </a:stretch>
          </p:blipFill>
          <p:spPr>
            <a:xfrm>
              <a:off x="867841" y="4603998"/>
              <a:ext cx="687566" cy="685014"/>
            </a:xfrm>
            <a:prstGeom prst="rect">
              <a:avLst/>
            </a:prstGeom>
            <a:noFill/>
            <a:ln>
              <a:noFill/>
            </a:ln>
          </p:spPr>
        </p:pic>
      </p:grpSp>
      <p:pic>
        <p:nvPicPr>
          <p:cNvPr id="69" name="Google Shape;69;p7"/>
          <p:cNvPicPr preferRelativeResize="0"/>
          <p:nvPr/>
        </p:nvPicPr>
        <p:blipFill>
          <a:blip r:embed="rId4">
            <a:alphaModFix/>
          </a:blip>
          <a:stretch>
            <a:fillRect/>
          </a:stretch>
        </p:blipFill>
        <p:spPr>
          <a:xfrm>
            <a:off x="-649125" y="2014269"/>
            <a:ext cx="1142475" cy="1114963"/>
          </a:xfrm>
          <a:prstGeom prst="rect">
            <a:avLst/>
          </a:prstGeom>
          <a:noFill/>
          <a:ln>
            <a:noFill/>
          </a:ln>
        </p:spPr>
      </p:pic>
      <p:sp>
        <p:nvSpPr>
          <p:cNvPr id="70" name="Google Shape;70;p7"/>
          <p:cNvSpPr txBox="1"/>
          <p:nvPr>
            <p:ph type="title"/>
          </p:nvPr>
        </p:nvSpPr>
        <p:spPr>
          <a:xfrm>
            <a:off x="720000" y="445025"/>
            <a:ext cx="4009200" cy="1087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 name="Google Shape;71;p7"/>
          <p:cNvSpPr txBox="1"/>
          <p:nvPr>
            <p:ph idx="1" type="body"/>
          </p:nvPr>
        </p:nvSpPr>
        <p:spPr>
          <a:xfrm>
            <a:off x="720000" y="1940100"/>
            <a:ext cx="4009200" cy="2136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solidFill>
                  <a:srgbClr val="434343"/>
                </a:solidFill>
              </a:defRPr>
            </a:lvl1pPr>
            <a:lvl2pPr indent="-304800" lvl="1" marL="914400" rtl="0">
              <a:lnSpc>
                <a:spcPct val="115000"/>
              </a:lnSpc>
              <a:spcBef>
                <a:spcPts val="0"/>
              </a:spcBef>
              <a:spcAft>
                <a:spcPts val="0"/>
              </a:spcAft>
              <a:buSzPts val="1200"/>
              <a:buChar char="○"/>
              <a:defRPr>
                <a:solidFill>
                  <a:srgbClr val="434343"/>
                </a:solidFill>
              </a:defRPr>
            </a:lvl2pPr>
            <a:lvl3pPr indent="-304800" lvl="2" marL="1371600" rtl="0">
              <a:lnSpc>
                <a:spcPct val="115000"/>
              </a:lnSpc>
              <a:spcBef>
                <a:spcPts val="0"/>
              </a:spcBef>
              <a:spcAft>
                <a:spcPts val="0"/>
              </a:spcAft>
              <a:buSzPts val="1200"/>
              <a:buChar char="■"/>
              <a:defRPr>
                <a:solidFill>
                  <a:srgbClr val="434343"/>
                </a:solidFill>
              </a:defRPr>
            </a:lvl3pPr>
            <a:lvl4pPr indent="-304800" lvl="3" marL="1828800" rtl="0">
              <a:lnSpc>
                <a:spcPct val="115000"/>
              </a:lnSpc>
              <a:spcBef>
                <a:spcPts val="0"/>
              </a:spcBef>
              <a:spcAft>
                <a:spcPts val="0"/>
              </a:spcAft>
              <a:buSzPts val="1200"/>
              <a:buChar char="●"/>
              <a:defRPr>
                <a:solidFill>
                  <a:srgbClr val="434343"/>
                </a:solidFill>
              </a:defRPr>
            </a:lvl4pPr>
            <a:lvl5pPr indent="-304800" lvl="4" marL="2286000" rtl="0">
              <a:lnSpc>
                <a:spcPct val="115000"/>
              </a:lnSpc>
              <a:spcBef>
                <a:spcPts val="0"/>
              </a:spcBef>
              <a:spcAft>
                <a:spcPts val="0"/>
              </a:spcAft>
              <a:buSzPts val="1200"/>
              <a:buChar char="○"/>
              <a:defRPr>
                <a:solidFill>
                  <a:srgbClr val="434343"/>
                </a:solidFill>
              </a:defRPr>
            </a:lvl5pPr>
            <a:lvl6pPr indent="-304800" lvl="5" marL="2743200" rtl="0">
              <a:lnSpc>
                <a:spcPct val="115000"/>
              </a:lnSpc>
              <a:spcBef>
                <a:spcPts val="0"/>
              </a:spcBef>
              <a:spcAft>
                <a:spcPts val="0"/>
              </a:spcAft>
              <a:buSzPts val="1200"/>
              <a:buChar char="■"/>
              <a:defRPr>
                <a:solidFill>
                  <a:srgbClr val="434343"/>
                </a:solidFill>
              </a:defRPr>
            </a:lvl6pPr>
            <a:lvl7pPr indent="-304800" lvl="6" marL="3200400" rtl="0">
              <a:lnSpc>
                <a:spcPct val="115000"/>
              </a:lnSpc>
              <a:spcBef>
                <a:spcPts val="0"/>
              </a:spcBef>
              <a:spcAft>
                <a:spcPts val="0"/>
              </a:spcAft>
              <a:buSzPts val="1200"/>
              <a:buChar char="●"/>
              <a:defRPr>
                <a:solidFill>
                  <a:srgbClr val="434343"/>
                </a:solidFill>
              </a:defRPr>
            </a:lvl7pPr>
            <a:lvl8pPr indent="-304800" lvl="7" marL="3657600" rtl="0">
              <a:lnSpc>
                <a:spcPct val="115000"/>
              </a:lnSpc>
              <a:spcBef>
                <a:spcPts val="0"/>
              </a:spcBef>
              <a:spcAft>
                <a:spcPts val="0"/>
              </a:spcAft>
              <a:buSzPts val="1200"/>
              <a:buChar char="○"/>
              <a:defRPr>
                <a:solidFill>
                  <a:srgbClr val="434343"/>
                </a:solidFill>
              </a:defRPr>
            </a:lvl8pPr>
            <a:lvl9pPr indent="-304800" lvl="8" marL="4114800" rtl="0">
              <a:lnSpc>
                <a:spcPct val="115000"/>
              </a:lnSpc>
              <a:spcBef>
                <a:spcPts val="0"/>
              </a:spcBef>
              <a:spcAft>
                <a:spcPts val="0"/>
              </a:spcAft>
              <a:buSzPts val="1200"/>
              <a:buChar char="■"/>
              <a:defRPr>
                <a:solidFill>
                  <a:srgbClr val="434343"/>
                </a:solidFill>
              </a:defRPr>
            </a:lvl9pPr>
          </a:lstStyle>
          <a:p/>
        </p:txBody>
      </p:sp>
      <p:sp>
        <p:nvSpPr>
          <p:cNvPr id="72" name="Google Shape;72;p7"/>
          <p:cNvSpPr/>
          <p:nvPr>
            <p:ph idx="2" type="pic"/>
          </p:nvPr>
        </p:nvSpPr>
        <p:spPr>
          <a:xfrm>
            <a:off x="5040450" y="535000"/>
            <a:ext cx="3388500" cy="4068900"/>
          </a:xfrm>
          <a:prstGeom prst="roundRect">
            <a:avLst>
              <a:gd fmla="val 16667"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pic>
        <p:nvPicPr>
          <p:cNvPr id="74" name="Google Shape;74;p8"/>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75" name="Google Shape;75;p8"/>
          <p:cNvGrpSpPr/>
          <p:nvPr/>
        </p:nvGrpSpPr>
        <p:grpSpPr>
          <a:xfrm>
            <a:off x="-643375" y="-1067499"/>
            <a:ext cx="9232349" cy="7212726"/>
            <a:chOff x="-643375" y="-1067499"/>
            <a:chExt cx="9232349" cy="7212726"/>
          </a:xfrm>
        </p:grpSpPr>
        <p:pic>
          <p:nvPicPr>
            <p:cNvPr id="76" name="Google Shape;76;p8"/>
            <p:cNvPicPr preferRelativeResize="0"/>
            <p:nvPr/>
          </p:nvPicPr>
          <p:blipFill>
            <a:blip r:embed="rId3">
              <a:alphaModFix/>
            </a:blip>
            <a:stretch>
              <a:fillRect/>
            </a:stretch>
          </p:blipFill>
          <p:spPr>
            <a:xfrm>
              <a:off x="167325" y="-1067499"/>
              <a:ext cx="1910274" cy="1864276"/>
            </a:xfrm>
            <a:prstGeom prst="rect">
              <a:avLst/>
            </a:prstGeom>
            <a:noFill/>
            <a:ln>
              <a:noFill/>
            </a:ln>
          </p:spPr>
        </p:pic>
        <p:pic>
          <p:nvPicPr>
            <p:cNvPr id="77" name="Google Shape;77;p8"/>
            <p:cNvPicPr preferRelativeResize="0"/>
            <p:nvPr/>
          </p:nvPicPr>
          <p:blipFill>
            <a:blip r:embed="rId3">
              <a:alphaModFix/>
            </a:blip>
            <a:stretch>
              <a:fillRect/>
            </a:stretch>
          </p:blipFill>
          <p:spPr>
            <a:xfrm>
              <a:off x="-643375" y="2997388"/>
              <a:ext cx="1173636" cy="1145374"/>
            </a:xfrm>
            <a:prstGeom prst="rect">
              <a:avLst/>
            </a:prstGeom>
            <a:noFill/>
            <a:ln>
              <a:noFill/>
            </a:ln>
          </p:spPr>
        </p:pic>
        <p:pic>
          <p:nvPicPr>
            <p:cNvPr id="78" name="Google Shape;78;p8"/>
            <p:cNvPicPr preferRelativeResize="0"/>
            <p:nvPr/>
          </p:nvPicPr>
          <p:blipFill>
            <a:blip r:embed="rId3">
              <a:alphaModFix/>
            </a:blip>
            <a:stretch>
              <a:fillRect/>
            </a:stretch>
          </p:blipFill>
          <p:spPr>
            <a:xfrm>
              <a:off x="6678700" y="4280951"/>
              <a:ext cx="1910274" cy="1864276"/>
            </a:xfrm>
            <a:prstGeom prst="rect">
              <a:avLst/>
            </a:prstGeom>
            <a:noFill/>
            <a:ln>
              <a:noFill/>
            </a:ln>
          </p:spPr>
        </p:pic>
      </p:grpSp>
      <p:grpSp>
        <p:nvGrpSpPr>
          <p:cNvPr id="79" name="Google Shape;79;p8"/>
          <p:cNvGrpSpPr/>
          <p:nvPr/>
        </p:nvGrpSpPr>
        <p:grpSpPr>
          <a:xfrm>
            <a:off x="1221354" y="-1067500"/>
            <a:ext cx="8357185" cy="7156675"/>
            <a:chOff x="1221354" y="-1067500"/>
            <a:chExt cx="8357185" cy="7156675"/>
          </a:xfrm>
        </p:grpSpPr>
        <p:pic>
          <p:nvPicPr>
            <p:cNvPr id="80" name="Google Shape;80;p8"/>
            <p:cNvPicPr preferRelativeResize="0"/>
            <p:nvPr/>
          </p:nvPicPr>
          <p:blipFill>
            <a:blip r:embed="rId4">
              <a:alphaModFix/>
            </a:blip>
            <a:stretch>
              <a:fillRect/>
            </a:stretch>
          </p:blipFill>
          <p:spPr>
            <a:xfrm>
              <a:off x="4631629" y="-1067500"/>
              <a:ext cx="1871216" cy="1864275"/>
            </a:xfrm>
            <a:prstGeom prst="rect">
              <a:avLst/>
            </a:prstGeom>
            <a:noFill/>
            <a:ln>
              <a:noFill/>
            </a:ln>
          </p:spPr>
        </p:pic>
        <p:pic>
          <p:nvPicPr>
            <p:cNvPr id="81" name="Google Shape;81;p8"/>
            <p:cNvPicPr preferRelativeResize="0"/>
            <p:nvPr/>
          </p:nvPicPr>
          <p:blipFill>
            <a:blip r:embed="rId4">
              <a:alphaModFix/>
            </a:blip>
            <a:stretch>
              <a:fillRect/>
            </a:stretch>
          </p:blipFill>
          <p:spPr>
            <a:xfrm>
              <a:off x="8428898" y="1048175"/>
              <a:ext cx="1149641" cy="1145375"/>
            </a:xfrm>
            <a:prstGeom prst="rect">
              <a:avLst/>
            </a:prstGeom>
            <a:noFill/>
            <a:ln>
              <a:noFill/>
            </a:ln>
          </p:spPr>
        </p:pic>
        <p:pic>
          <p:nvPicPr>
            <p:cNvPr id="82" name="Google Shape;82;p8"/>
            <p:cNvPicPr preferRelativeResize="0"/>
            <p:nvPr/>
          </p:nvPicPr>
          <p:blipFill>
            <a:blip r:embed="rId4">
              <a:alphaModFix/>
            </a:blip>
            <a:stretch>
              <a:fillRect/>
            </a:stretch>
          </p:blipFill>
          <p:spPr>
            <a:xfrm>
              <a:off x="1221354" y="4224900"/>
              <a:ext cx="1871216" cy="1864275"/>
            </a:xfrm>
            <a:prstGeom prst="rect">
              <a:avLst/>
            </a:prstGeom>
            <a:noFill/>
            <a:ln>
              <a:noFill/>
            </a:ln>
          </p:spPr>
        </p:pic>
      </p:grpSp>
      <p:sp>
        <p:nvSpPr>
          <p:cNvPr id="83" name="Google Shape;83;p8"/>
          <p:cNvSpPr txBox="1"/>
          <p:nvPr>
            <p:ph type="title"/>
          </p:nvPr>
        </p:nvSpPr>
        <p:spPr>
          <a:xfrm>
            <a:off x="2724150" y="1307100"/>
            <a:ext cx="36957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pic>
        <p:nvPicPr>
          <p:cNvPr id="85" name="Google Shape;8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86" name="Google Shape;86;p9"/>
          <p:cNvSpPr txBox="1"/>
          <p:nvPr>
            <p:ph type="title"/>
          </p:nvPr>
        </p:nvSpPr>
        <p:spPr>
          <a:xfrm>
            <a:off x="2201850" y="1584874"/>
            <a:ext cx="47403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9"/>
          <p:cNvSpPr txBox="1"/>
          <p:nvPr>
            <p:ph idx="1" type="subTitle"/>
          </p:nvPr>
        </p:nvSpPr>
        <p:spPr>
          <a:xfrm>
            <a:off x="2201925" y="2427926"/>
            <a:ext cx="4740300" cy="11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88" name="Google Shape;88;p9"/>
          <p:cNvGrpSpPr/>
          <p:nvPr/>
        </p:nvGrpSpPr>
        <p:grpSpPr>
          <a:xfrm>
            <a:off x="459625" y="-1283099"/>
            <a:ext cx="8054374" cy="6185687"/>
            <a:chOff x="459625" y="-1283099"/>
            <a:chExt cx="8054374" cy="6185687"/>
          </a:xfrm>
        </p:grpSpPr>
        <p:pic>
          <p:nvPicPr>
            <p:cNvPr id="89" name="Google Shape;89;p9"/>
            <p:cNvPicPr preferRelativeResize="0"/>
            <p:nvPr/>
          </p:nvPicPr>
          <p:blipFill>
            <a:blip r:embed="rId3">
              <a:alphaModFix/>
            </a:blip>
            <a:stretch>
              <a:fillRect/>
            </a:stretch>
          </p:blipFill>
          <p:spPr>
            <a:xfrm>
              <a:off x="6603725" y="-1283099"/>
              <a:ext cx="1910274" cy="1864276"/>
            </a:xfrm>
            <a:prstGeom prst="rect">
              <a:avLst/>
            </a:prstGeom>
            <a:noFill/>
            <a:ln>
              <a:noFill/>
            </a:ln>
          </p:spPr>
        </p:pic>
        <p:pic>
          <p:nvPicPr>
            <p:cNvPr id="90" name="Google Shape;90;p9"/>
            <p:cNvPicPr preferRelativeResize="0"/>
            <p:nvPr/>
          </p:nvPicPr>
          <p:blipFill>
            <a:blip r:embed="rId3">
              <a:alphaModFix/>
            </a:blip>
            <a:stretch>
              <a:fillRect/>
            </a:stretch>
          </p:blipFill>
          <p:spPr>
            <a:xfrm>
              <a:off x="459625" y="3757213"/>
              <a:ext cx="1173636" cy="1145374"/>
            </a:xfrm>
            <a:prstGeom prst="rect">
              <a:avLst/>
            </a:prstGeom>
            <a:noFill/>
            <a:ln>
              <a:noFill/>
            </a:ln>
          </p:spPr>
        </p:pic>
      </p:grpSp>
      <p:grpSp>
        <p:nvGrpSpPr>
          <p:cNvPr id="91" name="Google Shape;91;p9"/>
          <p:cNvGrpSpPr/>
          <p:nvPr/>
        </p:nvGrpSpPr>
        <p:grpSpPr>
          <a:xfrm>
            <a:off x="-434552" y="343613"/>
            <a:ext cx="10013091" cy="5764312"/>
            <a:chOff x="-434552" y="343613"/>
            <a:chExt cx="10013091" cy="5764312"/>
          </a:xfrm>
        </p:grpSpPr>
        <p:pic>
          <p:nvPicPr>
            <p:cNvPr id="92" name="Google Shape;92;p9"/>
            <p:cNvPicPr preferRelativeResize="0"/>
            <p:nvPr/>
          </p:nvPicPr>
          <p:blipFill>
            <a:blip r:embed="rId4">
              <a:alphaModFix/>
            </a:blip>
            <a:stretch>
              <a:fillRect/>
            </a:stretch>
          </p:blipFill>
          <p:spPr>
            <a:xfrm>
              <a:off x="-434552" y="343613"/>
              <a:ext cx="1149641" cy="1145375"/>
            </a:xfrm>
            <a:prstGeom prst="rect">
              <a:avLst/>
            </a:prstGeom>
            <a:noFill/>
            <a:ln>
              <a:noFill/>
            </a:ln>
          </p:spPr>
        </p:pic>
        <p:pic>
          <p:nvPicPr>
            <p:cNvPr id="93" name="Google Shape;93;p9"/>
            <p:cNvPicPr preferRelativeResize="0"/>
            <p:nvPr/>
          </p:nvPicPr>
          <p:blipFill>
            <a:blip r:embed="rId4">
              <a:alphaModFix/>
            </a:blip>
            <a:stretch>
              <a:fillRect/>
            </a:stretch>
          </p:blipFill>
          <p:spPr>
            <a:xfrm>
              <a:off x="5866129" y="4243650"/>
              <a:ext cx="1871216" cy="1864275"/>
            </a:xfrm>
            <a:prstGeom prst="rect">
              <a:avLst/>
            </a:prstGeom>
            <a:noFill/>
            <a:ln>
              <a:noFill/>
            </a:ln>
          </p:spPr>
        </p:pic>
        <p:pic>
          <p:nvPicPr>
            <p:cNvPr id="94" name="Google Shape;94;p9"/>
            <p:cNvPicPr preferRelativeResize="0"/>
            <p:nvPr/>
          </p:nvPicPr>
          <p:blipFill>
            <a:blip r:embed="rId4">
              <a:alphaModFix/>
            </a:blip>
            <a:stretch>
              <a:fillRect/>
            </a:stretch>
          </p:blipFill>
          <p:spPr>
            <a:xfrm>
              <a:off x="8428898" y="2063813"/>
              <a:ext cx="1149641" cy="1145375"/>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10"/>
          <p:cNvSpPr/>
          <p:nvPr>
            <p:ph idx="2" type="pic"/>
          </p:nvPr>
        </p:nvSpPr>
        <p:spPr>
          <a:xfrm>
            <a:off x="-6875" y="0"/>
            <a:ext cx="9144000" cy="5157300"/>
          </a:xfrm>
          <a:prstGeom prst="rect">
            <a:avLst/>
          </a:prstGeom>
          <a:noFill/>
          <a:ln>
            <a:noFill/>
          </a:ln>
        </p:spPr>
      </p:sp>
      <p:sp>
        <p:nvSpPr>
          <p:cNvPr id="97" name="Google Shape;97;p10"/>
          <p:cNvSpPr txBox="1"/>
          <p:nvPr>
            <p:ph type="title"/>
          </p:nvPr>
        </p:nvSpPr>
        <p:spPr>
          <a:xfrm>
            <a:off x="720000" y="4038000"/>
            <a:ext cx="7704000" cy="5727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Open Sans"/>
              <a:buNone/>
              <a:defRPr sz="3000">
                <a:solidFill>
                  <a:schemeClr val="dk1"/>
                </a:solidFill>
                <a:latin typeface="Open Sans"/>
                <a:ea typeface="Open Sans"/>
                <a:cs typeface="Open Sans"/>
                <a:sym typeface="Open Sans"/>
              </a:defRPr>
            </a:lvl1pPr>
            <a:lvl2pPr lvl="1"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2pPr>
            <a:lvl3pPr lvl="2"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3pPr>
            <a:lvl4pPr lvl="3"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4pPr>
            <a:lvl5pPr lvl="4"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5pPr>
            <a:lvl6pPr lvl="5"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6pPr>
            <a:lvl7pPr lvl="6"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7pPr>
            <a:lvl8pPr lvl="7"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8pPr>
            <a:lvl9pPr lvl="8"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indent="-304800" lvl="1" marL="914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indent="-304800" lvl="2" marL="1371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indent="-304800" lvl="3" marL="1828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indent="-304800" lvl="4" marL="22860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indent="-304800" lvl="5" marL="2743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indent="-304800" lvl="6" marL="3200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indent="-304800" lvl="7" marL="3657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indent="-304800" lvl="8" marL="411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hyperlink" Target="https://www.higheredimmigrationportal.org/national/national-data/#:~:text=Immigrant%2Dorigin%20students%20accounted%20in,education%20are%20people%20of%20col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5"/>
          <p:cNvSpPr txBox="1"/>
          <p:nvPr>
            <p:ph type="ctrTitle"/>
          </p:nvPr>
        </p:nvSpPr>
        <p:spPr>
          <a:xfrm>
            <a:off x="1446450" y="1322886"/>
            <a:ext cx="6251100" cy="179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Pandemic Insights </a:t>
            </a:r>
            <a:endParaRPr/>
          </a:p>
        </p:txBody>
      </p:sp>
      <p:sp>
        <p:nvSpPr>
          <p:cNvPr id="291" name="Google Shape;291;p25"/>
          <p:cNvSpPr txBox="1"/>
          <p:nvPr>
            <p:ph idx="1" type="subTitle"/>
          </p:nvPr>
        </p:nvSpPr>
        <p:spPr>
          <a:xfrm>
            <a:off x="1446450" y="3356994"/>
            <a:ext cx="6251100" cy="40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Analysing</a:t>
            </a:r>
            <a:r>
              <a:rPr lang="en"/>
              <a:t> lockdowns, mask </a:t>
            </a:r>
            <a:r>
              <a:rPr lang="en"/>
              <a:t>usages</a:t>
            </a:r>
            <a:r>
              <a:rPr lang="en"/>
              <a:t>, student enrollments and more. </a:t>
            </a:r>
            <a:endParaRPr/>
          </a:p>
        </p:txBody>
      </p:sp>
      <p:cxnSp>
        <p:nvCxnSpPr>
          <p:cNvPr id="292" name="Google Shape;292;p25"/>
          <p:cNvCxnSpPr/>
          <p:nvPr/>
        </p:nvCxnSpPr>
        <p:spPr>
          <a:xfrm>
            <a:off x="4269000" y="3226925"/>
            <a:ext cx="606000" cy="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4"/>
          <p:cNvSpPr txBox="1"/>
          <p:nvPr>
            <p:ph type="title"/>
          </p:nvPr>
        </p:nvSpPr>
        <p:spPr>
          <a:xfrm>
            <a:off x="720000" y="1457350"/>
            <a:ext cx="7704000" cy="243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How did the pandemic affect the international student enrollment?</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International Student Enrollment </a:t>
            </a:r>
            <a:endParaRPr/>
          </a:p>
        </p:txBody>
      </p:sp>
      <p:pic>
        <p:nvPicPr>
          <p:cNvPr id="358" name="Google Shape;358;p35"/>
          <p:cNvPicPr preferRelativeResize="0"/>
          <p:nvPr/>
        </p:nvPicPr>
        <p:blipFill>
          <a:blip r:embed="rId3">
            <a:alphaModFix/>
          </a:blip>
          <a:stretch>
            <a:fillRect/>
          </a:stretch>
        </p:blipFill>
        <p:spPr>
          <a:xfrm>
            <a:off x="2081638" y="1114400"/>
            <a:ext cx="4980714"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Bonus Question </a:t>
            </a:r>
            <a:endParaRPr/>
          </a:p>
        </p:txBody>
      </p:sp>
      <p:sp>
        <p:nvSpPr>
          <p:cNvPr id="364" name="Google Shape;364;p36"/>
          <p:cNvSpPr txBox="1"/>
          <p:nvPr/>
        </p:nvSpPr>
        <p:spPr>
          <a:xfrm>
            <a:off x="810250" y="1877500"/>
            <a:ext cx="6999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latin typeface="Open Sans"/>
                <a:ea typeface="Open Sans"/>
                <a:cs typeface="Open Sans"/>
                <a:sym typeface="Open Sans"/>
              </a:rPr>
              <a:t>When is a lockdown most likely to happen and in which county and state</a:t>
            </a:r>
            <a:endParaRPr b="1"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Bonus Question </a:t>
            </a:r>
            <a:endParaRPr/>
          </a:p>
        </p:txBody>
      </p:sp>
      <p:sp>
        <p:nvSpPr>
          <p:cNvPr id="370" name="Google Shape;370;p37"/>
          <p:cNvSpPr txBox="1"/>
          <p:nvPr/>
        </p:nvSpPr>
        <p:spPr>
          <a:xfrm>
            <a:off x="1177050" y="1383000"/>
            <a:ext cx="6789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Question </a:t>
            </a:r>
            <a:r>
              <a:rPr lang="en"/>
              <a:t>: When is a lockdown most likely to happen and in which county and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analysis identified counties with significant increases in COVID-19 cases and deaths, suggesting potential areas of concern for public health interventions.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Predictive modeling based on peak periods in the data indicated hypothetical lockdown periods for specific counties, offering insights into potential periods of heightened restrictions to mitigate the spread of the virus.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Bonus Question </a:t>
            </a:r>
            <a:endParaRPr/>
          </a:p>
        </p:txBody>
      </p:sp>
      <p:sp>
        <p:nvSpPr>
          <p:cNvPr id="376" name="Google Shape;376;p38"/>
          <p:cNvSpPr txBox="1"/>
          <p:nvPr/>
        </p:nvSpPr>
        <p:spPr>
          <a:xfrm>
            <a:off x="986400" y="1127350"/>
            <a:ext cx="67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77" name="Google Shape;377;p38"/>
          <p:cNvPicPr preferRelativeResize="0"/>
          <p:nvPr/>
        </p:nvPicPr>
        <p:blipFill>
          <a:blip r:embed="rId3">
            <a:alphaModFix/>
          </a:blip>
          <a:stretch>
            <a:fillRect/>
          </a:stretch>
        </p:blipFill>
        <p:spPr>
          <a:xfrm>
            <a:off x="1370250" y="1127350"/>
            <a:ext cx="6617449" cy="33867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9"/>
          <p:cNvSpPr txBox="1"/>
          <p:nvPr>
            <p:ph type="ctrTitle"/>
          </p:nvPr>
        </p:nvSpPr>
        <p:spPr>
          <a:xfrm>
            <a:off x="2429950" y="669825"/>
            <a:ext cx="4284000" cy="99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 </a:t>
            </a:r>
            <a:endParaRPr/>
          </a:p>
        </p:txBody>
      </p:sp>
      <p:sp>
        <p:nvSpPr>
          <p:cNvPr id="383" name="Google Shape;383;p39"/>
          <p:cNvSpPr txBox="1"/>
          <p:nvPr/>
        </p:nvSpPr>
        <p:spPr>
          <a:xfrm>
            <a:off x="2535650" y="3052175"/>
            <a:ext cx="4113000" cy="1684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External Data Sources:</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SzPts val="1200"/>
              <a:buFont typeface="Open Sans"/>
              <a:buChar char="●"/>
            </a:pPr>
            <a:r>
              <a:rPr lang="en" sz="1200">
                <a:solidFill>
                  <a:schemeClr val="hlink"/>
                </a:solidFill>
                <a:uFill>
                  <a:noFill/>
                </a:uFill>
                <a:latin typeface="Open Sans"/>
                <a:ea typeface="Open Sans"/>
                <a:cs typeface="Open Sans"/>
                <a:sym typeface="Open Sans"/>
                <a:hlinkClick r:id="rId3"/>
              </a:rPr>
              <a:t>https://www.higheredimmigrationportal.org/national/national-data/#:~:text=Immigrant%2Dorigin%20students%20accounted%20in,education%20are%20people%20of%20color</a:t>
            </a:r>
            <a:r>
              <a:rPr lang="en" sz="1200">
                <a:solidFill>
                  <a:schemeClr val="dk1"/>
                </a:solidFill>
                <a:latin typeface="Open Sans"/>
                <a:ea typeface="Open Sans"/>
                <a:cs typeface="Open Sans"/>
                <a:sym typeface="Open Sans"/>
              </a:rPr>
              <a:t>.</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https://www.nafsa.org/policy-and-advocacy/policy-resources/nafsa-international-student-economic-value-tool-v2</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6"/>
          <p:cNvSpPr txBox="1"/>
          <p:nvPr>
            <p:ph type="title"/>
          </p:nvPr>
        </p:nvSpPr>
        <p:spPr>
          <a:xfrm>
            <a:off x="1717350" y="2686050"/>
            <a:ext cx="57093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98" name="Google Shape;298;p26"/>
          <p:cNvSpPr txBox="1"/>
          <p:nvPr>
            <p:ph idx="2" type="title"/>
          </p:nvPr>
        </p:nvSpPr>
        <p:spPr>
          <a:xfrm>
            <a:off x="4013250" y="1768050"/>
            <a:ext cx="11175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cxnSp>
        <p:nvCxnSpPr>
          <p:cNvPr id="299" name="Google Shape;299;p26"/>
          <p:cNvCxnSpPr/>
          <p:nvPr/>
        </p:nvCxnSpPr>
        <p:spPr>
          <a:xfrm>
            <a:off x="4269013" y="2591725"/>
            <a:ext cx="606000" cy="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7"/>
          <p:cNvSpPr txBox="1"/>
          <p:nvPr>
            <p:ph type="title"/>
          </p:nvPr>
        </p:nvSpPr>
        <p:spPr>
          <a:xfrm>
            <a:off x="720000" y="445025"/>
            <a:ext cx="4009200" cy="108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PANDEMIC</a:t>
            </a:r>
            <a:endParaRPr/>
          </a:p>
        </p:txBody>
      </p:sp>
      <p:sp>
        <p:nvSpPr>
          <p:cNvPr id="305" name="Google Shape;305;p27"/>
          <p:cNvSpPr txBox="1"/>
          <p:nvPr>
            <p:ph idx="1" type="body"/>
          </p:nvPr>
        </p:nvSpPr>
        <p:spPr>
          <a:xfrm>
            <a:off x="720000" y="1940100"/>
            <a:ext cx="4009200" cy="21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COVID-19 pandemic has affected multiple sectors worldwide, including:</a:t>
            </a:r>
            <a:endParaRPr>
              <a:solidFill>
                <a:schemeClr val="dk1"/>
              </a:solidFill>
            </a:endParaRPr>
          </a:p>
          <a:p>
            <a:pPr indent="-317500" lvl="0" marL="457200" rtl="0" algn="l">
              <a:spcBef>
                <a:spcPts val="1000"/>
              </a:spcBef>
              <a:spcAft>
                <a:spcPts val="0"/>
              </a:spcAft>
              <a:buClr>
                <a:schemeClr val="dk1"/>
              </a:buClr>
              <a:buSzPts val="1400"/>
              <a:buChar char="●"/>
            </a:pPr>
            <a:r>
              <a:rPr lang="en">
                <a:solidFill>
                  <a:schemeClr val="dk1"/>
                </a:solidFill>
              </a:rPr>
              <a:t>Healthcare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Economy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Education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Travel and Tourism</a:t>
            </a:r>
            <a:endParaRPr>
              <a:solidFill>
                <a:schemeClr val="dk1"/>
              </a:solidFill>
            </a:endParaRPr>
          </a:p>
        </p:txBody>
      </p:sp>
      <p:pic>
        <p:nvPicPr>
          <p:cNvPr id="306" name="Google Shape;306;p27"/>
          <p:cNvPicPr preferRelativeResize="0"/>
          <p:nvPr>
            <p:ph idx="2" type="pic"/>
          </p:nvPr>
        </p:nvPicPr>
        <p:blipFill rotWithShape="1">
          <a:blip r:embed="rId3">
            <a:alphaModFix/>
          </a:blip>
          <a:srcRect b="0" l="17694" r="26802" t="0"/>
          <a:stretch/>
        </p:blipFill>
        <p:spPr>
          <a:xfrm>
            <a:off x="5040450" y="535000"/>
            <a:ext cx="3388500" cy="4068900"/>
          </a:xfrm>
          <a:prstGeom prst="roundRect">
            <a:avLst>
              <a:gd fmla="val 16667" name="adj"/>
            </a:avLst>
          </a:prstGeom>
        </p:spPr>
      </p:pic>
      <p:pic>
        <p:nvPicPr>
          <p:cNvPr id="307" name="Google Shape;307;p27"/>
          <p:cNvPicPr preferRelativeResize="0"/>
          <p:nvPr/>
        </p:nvPicPr>
        <p:blipFill>
          <a:blip r:embed="rId4">
            <a:alphaModFix/>
          </a:blip>
          <a:stretch>
            <a:fillRect/>
          </a:stretch>
        </p:blipFill>
        <p:spPr>
          <a:xfrm>
            <a:off x="4654250" y="4210197"/>
            <a:ext cx="687550" cy="67098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8"/>
          <p:cNvSpPr txBox="1"/>
          <p:nvPr>
            <p:ph idx="4" type="subTitle"/>
          </p:nvPr>
        </p:nvSpPr>
        <p:spPr>
          <a:xfrm>
            <a:off x="4961157" y="1771900"/>
            <a:ext cx="27771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MASK EFFECTIVENESS</a:t>
            </a:r>
            <a:endParaRPr/>
          </a:p>
        </p:txBody>
      </p:sp>
      <p:sp>
        <p:nvSpPr>
          <p:cNvPr id="313" name="Google Shape;313;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SECTORS</a:t>
            </a:r>
            <a:endParaRPr/>
          </a:p>
        </p:txBody>
      </p:sp>
      <p:sp>
        <p:nvSpPr>
          <p:cNvPr id="314" name="Google Shape;314;p28"/>
          <p:cNvSpPr txBox="1"/>
          <p:nvPr>
            <p:ph idx="3" type="subTitle"/>
          </p:nvPr>
        </p:nvSpPr>
        <p:spPr>
          <a:xfrm>
            <a:off x="1405750" y="1771900"/>
            <a:ext cx="30267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LOCKDOWN PREDICTION</a:t>
            </a:r>
            <a:endParaRPr/>
          </a:p>
        </p:txBody>
      </p:sp>
      <p:sp>
        <p:nvSpPr>
          <p:cNvPr id="315" name="Google Shape;315;p28"/>
          <p:cNvSpPr txBox="1"/>
          <p:nvPr>
            <p:ph idx="3" type="subTitle"/>
          </p:nvPr>
        </p:nvSpPr>
        <p:spPr>
          <a:xfrm>
            <a:off x="1405750" y="2571750"/>
            <a:ext cx="3026700" cy="76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INTERNATIONAL STUDENTS</a:t>
            </a:r>
            <a:endParaRPr/>
          </a:p>
        </p:txBody>
      </p:sp>
      <p:sp>
        <p:nvSpPr>
          <p:cNvPr id="316" name="Google Shape;316;p28"/>
          <p:cNvSpPr txBox="1"/>
          <p:nvPr>
            <p:ph idx="3" type="subTitle"/>
          </p:nvPr>
        </p:nvSpPr>
        <p:spPr>
          <a:xfrm>
            <a:off x="4836350" y="2571750"/>
            <a:ext cx="30267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TRENDS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322" name="Google Shape;322;p29"/>
          <p:cNvSpPr txBox="1"/>
          <p:nvPr>
            <p:ph idx="2" type="subTitle"/>
          </p:nvPr>
        </p:nvSpPr>
        <p:spPr>
          <a:xfrm>
            <a:off x="720000" y="1110050"/>
            <a:ext cx="7704000" cy="346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342900" lvl="0" marL="457200" rtl="0" algn="l">
              <a:spcBef>
                <a:spcPts val="0"/>
              </a:spcBef>
              <a:spcAft>
                <a:spcPts val="0"/>
              </a:spcAft>
              <a:buSzPts val="1800"/>
              <a:buChar char="●"/>
            </a:pPr>
            <a:r>
              <a:rPr lang="en" sz="1800"/>
              <a:t>How did the pandemic affect the international student enrollment?</a:t>
            </a:r>
            <a:endParaRPr sz="1800"/>
          </a:p>
          <a:p>
            <a:pPr indent="-342900" lvl="0" marL="457200" rtl="0" algn="l">
              <a:spcBef>
                <a:spcPts val="0"/>
              </a:spcBef>
              <a:spcAft>
                <a:spcPts val="0"/>
              </a:spcAft>
              <a:buSzPts val="1800"/>
              <a:buChar char="●"/>
            </a:pPr>
            <a:r>
              <a:rPr lang="en" sz="1800"/>
              <a:t>When is a lockdown most likely to happen</a:t>
            </a:r>
            <a:endParaRPr sz="1800"/>
          </a:p>
          <a:p>
            <a:pPr indent="-342900" lvl="0" marL="457200" rtl="0" algn="l">
              <a:spcBef>
                <a:spcPts val="0"/>
              </a:spcBef>
              <a:spcAft>
                <a:spcPts val="0"/>
              </a:spcAft>
              <a:buSzPts val="1800"/>
              <a:buChar char="●"/>
            </a:pPr>
            <a:r>
              <a:rPr lang="en" sz="1800"/>
              <a:t>How does the frequency of mask usage in different communities correlate with the incidenc</a:t>
            </a:r>
            <a:r>
              <a:rPr lang="en" sz="1800"/>
              <a:t>e </a:t>
            </a:r>
            <a:r>
              <a:rPr lang="en" sz="1800"/>
              <a:t>and severity of COVID-19 cases and deaths?</a:t>
            </a:r>
            <a:endParaRPr sz="18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0"/>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D0D0D"/>
                </a:solidFill>
              </a:rPr>
              <a:t>How have COVID-19 cases and deaths evolved over time in different counties and states across the United States?</a:t>
            </a:r>
            <a:endParaRPr b="1"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1"/>
          <p:cNvSpPr txBox="1"/>
          <p:nvPr>
            <p:ph type="title"/>
          </p:nvPr>
        </p:nvSpPr>
        <p:spPr>
          <a:xfrm>
            <a:off x="944950" y="3427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Temporal</a:t>
            </a:r>
            <a:r>
              <a:rPr lang="en"/>
              <a:t> Analysis</a:t>
            </a:r>
            <a:endParaRPr/>
          </a:p>
        </p:txBody>
      </p:sp>
      <p:pic>
        <p:nvPicPr>
          <p:cNvPr id="333" name="Google Shape;333;p31"/>
          <p:cNvPicPr preferRelativeResize="0"/>
          <p:nvPr/>
        </p:nvPicPr>
        <p:blipFill>
          <a:blip r:embed="rId3">
            <a:alphaModFix/>
          </a:blip>
          <a:stretch>
            <a:fillRect/>
          </a:stretch>
        </p:blipFill>
        <p:spPr>
          <a:xfrm>
            <a:off x="165650" y="1724800"/>
            <a:ext cx="4262814" cy="3125125"/>
          </a:xfrm>
          <a:prstGeom prst="rect">
            <a:avLst/>
          </a:prstGeom>
          <a:noFill/>
          <a:ln>
            <a:noFill/>
          </a:ln>
        </p:spPr>
      </p:pic>
      <p:pic>
        <p:nvPicPr>
          <p:cNvPr id="334" name="Google Shape;334;p31"/>
          <p:cNvPicPr preferRelativeResize="0"/>
          <p:nvPr/>
        </p:nvPicPr>
        <p:blipFill>
          <a:blip r:embed="rId4">
            <a:alphaModFix/>
          </a:blip>
          <a:stretch>
            <a:fillRect/>
          </a:stretch>
        </p:blipFill>
        <p:spPr>
          <a:xfrm>
            <a:off x="4407900" y="1695277"/>
            <a:ext cx="4595223" cy="3125125"/>
          </a:xfrm>
          <a:prstGeom prst="rect">
            <a:avLst/>
          </a:prstGeom>
          <a:noFill/>
          <a:ln>
            <a:noFill/>
          </a:ln>
        </p:spPr>
      </p:pic>
      <p:sp>
        <p:nvSpPr>
          <p:cNvPr id="335" name="Google Shape;335;p31"/>
          <p:cNvSpPr txBox="1"/>
          <p:nvPr/>
        </p:nvSpPr>
        <p:spPr>
          <a:xfrm>
            <a:off x="5416625" y="1355500"/>
            <a:ext cx="358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Total Cases by County</a:t>
            </a:r>
            <a:endParaRPr b="1" sz="1200">
              <a:solidFill>
                <a:schemeClr val="dk1"/>
              </a:solidFill>
              <a:latin typeface="Open Sans"/>
              <a:ea typeface="Open Sans"/>
              <a:cs typeface="Open Sans"/>
              <a:sym typeface="Open Sans"/>
            </a:endParaRPr>
          </a:p>
        </p:txBody>
      </p:sp>
      <p:sp>
        <p:nvSpPr>
          <p:cNvPr id="336" name="Google Shape;336;p31"/>
          <p:cNvSpPr txBox="1"/>
          <p:nvPr/>
        </p:nvSpPr>
        <p:spPr>
          <a:xfrm>
            <a:off x="645825" y="1355500"/>
            <a:ext cx="358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Trend of Covid -19 Cases over time</a:t>
            </a:r>
            <a:endParaRPr b="1" sz="120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2"/>
          <p:cNvSpPr txBox="1"/>
          <p:nvPr>
            <p:ph type="title"/>
          </p:nvPr>
        </p:nvSpPr>
        <p:spPr>
          <a:xfrm>
            <a:off x="720000" y="1457350"/>
            <a:ext cx="7704000" cy="243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How does the frequency of mask usage in different communities correlate with the incidence and severity of COVID-19 cases and deaths?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txBox="1"/>
          <p:nvPr>
            <p:ph idx="1" type="body"/>
          </p:nvPr>
        </p:nvSpPr>
        <p:spPr>
          <a:xfrm>
            <a:off x="1280400" y="4147500"/>
            <a:ext cx="6583200" cy="99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Positive correlations suggest that higher mask usage may be associated with lower COVID-19 incidence and mortality rates, while negative correlations indicate the opposite.</a:t>
            </a:r>
            <a:endParaRPr b="1"/>
          </a:p>
        </p:txBody>
      </p:sp>
      <p:pic>
        <p:nvPicPr>
          <p:cNvPr id="347" name="Google Shape;347;p33"/>
          <p:cNvPicPr preferRelativeResize="0"/>
          <p:nvPr/>
        </p:nvPicPr>
        <p:blipFill>
          <a:blip r:embed="rId3">
            <a:alphaModFix/>
          </a:blip>
          <a:stretch>
            <a:fillRect/>
          </a:stretch>
        </p:blipFill>
        <p:spPr>
          <a:xfrm>
            <a:off x="1135888" y="173550"/>
            <a:ext cx="6872230" cy="3859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mmunology Breakthrough by Slidesgo">
  <a:themeElements>
    <a:clrScheme name="Simple Light">
      <a:dk1>
        <a:srgbClr val="191919"/>
      </a:dk1>
      <a:lt1>
        <a:srgbClr val="FFFFFF"/>
      </a:lt1>
      <a:dk2>
        <a:srgbClr val="B5D0E5"/>
      </a:dk2>
      <a:lt2>
        <a:srgbClr val="824C95"/>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