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9" r:id="rId4"/>
    <p:sldId id="260" r:id="rId5"/>
    <p:sldId id="264" r:id="rId6"/>
    <p:sldId id="262" r:id="rId7"/>
    <p:sldId id="263" r:id="rId8"/>
    <p:sldId id="267" r:id="rId9"/>
    <p:sldId id="261" r:id="rId10"/>
    <p:sldId id="265" r:id="rId11"/>
    <p:sldId id="266" r:id="rId12"/>
    <p:sldId id="272" r:id="rId13"/>
    <p:sldId id="270" r:id="rId14"/>
    <p:sldId id="271" r:id="rId15"/>
    <p:sldId id="269" r:id="rId16"/>
    <p:sldId id="274"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0"/>
    <p:restoredTop sz="94674"/>
  </p:normalViewPr>
  <p:slideViewPr>
    <p:cSldViewPr snapToGrid="0" snapToObjects="1">
      <p:cViewPr varScale="1">
        <p:scale>
          <a:sx n="146" d="100"/>
          <a:sy n="146" d="100"/>
        </p:scale>
        <p:origin x="192"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4B283-BECC-4F19-832D-CAD81748CC20}" type="doc">
      <dgm:prSet loTypeId="urn:microsoft.com/office/officeart/2016/7/layout/BasicLinearProcessNumbered" loCatId="process" qsTypeId="urn:microsoft.com/office/officeart/2005/8/quickstyle/simple5" qsCatId="simple" csTypeId="urn:microsoft.com/office/officeart/2005/8/colors/colorful5" csCatId="colorful" phldr="1"/>
      <dgm:spPr/>
      <dgm:t>
        <a:bodyPr/>
        <a:lstStyle/>
        <a:p>
          <a:endParaRPr lang="en-US"/>
        </a:p>
      </dgm:t>
    </dgm:pt>
    <dgm:pt modelId="{7570C7DC-64B6-42BF-A097-EF599D2E4E99}">
      <dgm:prSet/>
      <dgm:spPr/>
      <dgm:t>
        <a:bodyPr/>
        <a:lstStyle/>
        <a:p>
          <a:r>
            <a:rPr lang="en-US"/>
            <a:t>Traditional BSMR requires 3f+1 replicas in order to tolerate f faults. Whereas primary backup replication protocols require only f + 1 replicas.</a:t>
          </a:r>
        </a:p>
      </dgm:t>
    </dgm:pt>
    <dgm:pt modelId="{EF38E10A-A3D0-420F-87CC-BF57D8371956}" type="parTrans" cxnId="{92EA1734-5E6E-4473-8E99-426138B8EDFE}">
      <dgm:prSet/>
      <dgm:spPr/>
      <dgm:t>
        <a:bodyPr/>
        <a:lstStyle/>
        <a:p>
          <a:endParaRPr lang="en-US"/>
        </a:p>
      </dgm:t>
    </dgm:pt>
    <dgm:pt modelId="{F863C85D-2787-4740-946E-C4FBE3DA6DC1}" type="sibTrans" cxnId="{92EA1734-5E6E-4473-8E99-426138B8EDFE}">
      <dgm:prSet phldrT="1" phldr="0"/>
      <dgm:spPr/>
      <dgm:t>
        <a:bodyPr/>
        <a:lstStyle/>
        <a:p>
          <a:r>
            <a:rPr lang="en-US"/>
            <a:t>1</a:t>
          </a:r>
        </a:p>
      </dgm:t>
    </dgm:pt>
    <dgm:pt modelId="{A7F1B392-EE58-46F4-8740-129110F24248}">
      <dgm:prSet/>
      <dgm:spPr/>
      <dgm:t>
        <a:bodyPr/>
        <a:lstStyle/>
        <a:p>
          <a:r>
            <a:rPr lang="en-US"/>
            <a:t>The protocols may require expensive cryptographic operations and significant network bandwidth, further increasing cost </a:t>
          </a:r>
        </a:p>
      </dgm:t>
    </dgm:pt>
    <dgm:pt modelId="{7F1508C5-C1FF-42D5-ADD7-DD6F14FD4685}" type="parTrans" cxnId="{E0A47D1F-F272-4BDF-B6B7-CE11C63E44E3}">
      <dgm:prSet/>
      <dgm:spPr/>
      <dgm:t>
        <a:bodyPr/>
        <a:lstStyle/>
        <a:p>
          <a:endParaRPr lang="en-US"/>
        </a:p>
      </dgm:t>
    </dgm:pt>
    <dgm:pt modelId="{E88BFF7F-4D57-4D3B-94C4-3CFDB2DBEB2F}" type="sibTrans" cxnId="{E0A47D1F-F272-4BDF-B6B7-CE11C63E44E3}">
      <dgm:prSet phldrT="2" phldr="0"/>
      <dgm:spPr/>
      <dgm:t>
        <a:bodyPr/>
        <a:lstStyle/>
        <a:p>
          <a:r>
            <a:rPr lang="en-US"/>
            <a:t>2</a:t>
          </a:r>
        </a:p>
      </dgm:t>
    </dgm:pt>
    <dgm:pt modelId="{4BD7FB2C-CAB5-4EF2-AEFC-C0AEFB092AAB}">
      <dgm:prSet/>
      <dgm:spPr/>
      <dgm:t>
        <a:bodyPr/>
        <a:lstStyle/>
        <a:p>
          <a:r>
            <a:rPr lang="en-US"/>
            <a:t>Protocols are complex. Even basic Paxos replication is difficult to implement and debug. </a:t>
          </a:r>
        </a:p>
      </dgm:t>
    </dgm:pt>
    <dgm:pt modelId="{7FF9B42B-08B2-4E0C-BFA5-ABC378405E8E}" type="parTrans" cxnId="{EA203CB5-A8F3-4451-9E62-D1C6E03AF4D3}">
      <dgm:prSet/>
      <dgm:spPr/>
      <dgm:t>
        <a:bodyPr/>
        <a:lstStyle/>
        <a:p>
          <a:endParaRPr lang="en-US"/>
        </a:p>
      </dgm:t>
    </dgm:pt>
    <dgm:pt modelId="{4DEEBB73-F231-426E-9800-91D06896972F}" type="sibTrans" cxnId="{EA203CB5-A8F3-4451-9E62-D1C6E03AF4D3}">
      <dgm:prSet phldrT="3" phldr="0"/>
      <dgm:spPr/>
      <dgm:t>
        <a:bodyPr/>
        <a:lstStyle/>
        <a:p>
          <a:r>
            <a:rPr lang="en-US"/>
            <a:t>3</a:t>
          </a:r>
        </a:p>
      </dgm:t>
    </dgm:pt>
    <dgm:pt modelId="{1C21197B-77F8-4D9F-A5FB-F33DF771B4A1}">
      <dgm:prSet/>
      <dgm:spPr/>
      <dgm:t>
        <a:bodyPr/>
        <a:lstStyle/>
        <a:p>
          <a:r>
            <a:rPr lang="en-US" dirty="0"/>
            <a:t>Very few implementations of Shuttle protocol present till date.</a:t>
          </a:r>
        </a:p>
      </dgm:t>
    </dgm:pt>
    <dgm:pt modelId="{18975D36-A607-4E64-8B67-2E0B2A9D0B7E}" type="parTrans" cxnId="{5BE0CD9A-BBDD-4203-AD0E-A9A058E74D54}">
      <dgm:prSet/>
      <dgm:spPr/>
      <dgm:t>
        <a:bodyPr/>
        <a:lstStyle/>
        <a:p>
          <a:endParaRPr lang="en-US"/>
        </a:p>
      </dgm:t>
    </dgm:pt>
    <dgm:pt modelId="{34A2CF34-6F3B-4B01-B118-991F9C46C8A7}" type="sibTrans" cxnId="{5BE0CD9A-BBDD-4203-AD0E-A9A058E74D54}">
      <dgm:prSet phldrT="4" phldr="0"/>
      <dgm:spPr/>
      <dgm:t>
        <a:bodyPr/>
        <a:lstStyle/>
        <a:p>
          <a:r>
            <a:rPr lang="en-US"/>
            <a:t>4</a:t>
          </a:r>
        </a:p>
      </dgm:t>
    </dgm:pt>
    <dgm:pt modelId="{DB6AC0EE-662A-B042-8A12-F83A6991E557}" type="pres">
      <dgm:prSet presAssocID="{6BD4B283-BECC-4F19-832D-CAD81748CC20}" presName="Name0" presStyleCnt="0">
        <dgm:presLayoutVars>
          <dgm:animLvl val="lvl"/>
          <dgm:resizeHandles val="exact"/>
        </dgm:presLayoutVars>
      </dgm:prSet>
      <dgm:spPr/>
    </dgm:pt>
    <dgm:pt modelId="{936D34B8-12F0-1E48-89CC-1BE0F34F9419}" type="pres">
      <dgm:prSet presAssocID="{7570C7DC-64B6-42BF-A097-EF599D2E4E99}" presName="compositeNode" presStyleCnt="0">
        <dgm:presLayoutVars>
          <dgm:bulletEnabled val="1"/>
        </dgm:presLayoutVars>
      </dgm:prSet>
      <dgm:spPr/>
    </dgm:pt>
    <dgm:pt modelId="{13DC9550-F4CF-7C4D-A9A9-DB8EF28E548D}" type="pres">
      <dgm:prSet presAssocID="{7570C7DC-64B6-42BF-A097-EF599D2E4E99}" presName="bgRect" presStyleLbl="bgAccFollowNode1" presStyleIdx="0" presStyleCnt="4"/>
      <dgm:spPr/>
    </dgm:pt>
    <dgm:pt modelId="{AD0D423F-6783-7746-AEE9-6D97FFD01098}" type="pres">
      <dgm:prSet presAssocID="{F863C85D-2787-4740-946E-C4FBE3DA6DC1}" presName="sibTransNodeCircle" presStyleLbl="alignNode1" presStyleIdx="0" presStyleCnt="8">
        <dgm:presLayoutVars>
          <dgm:chMax val="0"/>
          <dgm:bulletEnabled/>
        </dgm:presLayoutVars>
      </dgm:prSet>
      <dgm:spPr/>
    </dgm:pt>
    <dgm:pt modelId="{1CE61684-6370-8C4C-A29F-7660A59E8858}" type="pres">
      <dgm:prSet presAssocID="{7570C7DC-64B6-42BF-A097-EF599D2E4E99}" presName="bottomLine" presStyleLbl="alignNode1" presStyleIdx="1" presStyleCnt="8">
        <dgm:presLayoutVars/>
      </dgm:prSet>
      <dgm:spPr/>
    </dgm:pt>
    <dgm:pt modelId="{AD1097F7-34FC-1844-BD12-4A3C1032E250}" type="pres">
      <dgm:prSet presAssocID="{7570C7DC-64B6-42BF-A097-EF599D2E4E99}" presName="nodeText" presStyleLbl="bgAccFollowNode1" presStyleIdx="0" presStyleCnt="4">
        <dgm:presLayoutVars>
          <dgm:bulletEnabled val="1"/>
        </dgm:presLayoutVars>
      </dgm:prSet>
      <dgm:spPr/>
    </dgm:pt>
    <dgm:pt modelId="{6D5E87DD-B6A7-DD4F-84B3-1074B6B91D19}" type="pres">
      <dgm:prSet presAssocID="{F863C85D-2787-4740-946E-C4FBE3DA6DC1}" presName="sibTrans" presStyleCnt="0"/>
      <dgm:spPr/>
    </dgm:pt>
    <dgm:pt modelId="{79E6A319-00EE-4A42-92CA-8C1E05D0A2D4}" type="pres">
      <dgm:prSet presAssocID="{A7F1B392-EE58-46F4-8740-129110F24248}" presName="compositeNode" presStyleCnt="0">
        <dgm:presLayoutVars>
          <dgm:bulletEnabled val="1"/>
        </dgm:presLayoutVars>
      </dgm:prSet>
      <dgm:spPr/>
    </dgm:pt>
    <dgm:pt modelId="{3DEED434-9891-4747-B4D3-F9186F732E44}" type="pres">
      <dgm:prSet presAssocID="{A7F1B392-EE58-46F4-8740-129110F24248}" presName="bgRect" presStyleLbl="bgAccFollowNode1" presStyleIdx="1" presStyleCnt="4"/>
      <dgm:spPr/>
    </dgm:pt>
    <dgm:pt modelId="{3EEFAB41-A285-E941-AAE4-C7A19A16BC79}" type="pres">
      <dgm:prSet presAssocID="{E88BFF7F-4D57-4D3B-94C4-3CFDB2DBEB2F}" presName="sibTransNodeCircle" presStyleLbl="alignNode1" presStyleIdx="2" presStyleCnt="8">
        <dgm:presLayoutVars>
          <dgm:chMax val="0"/>
          <dgm:bulletEnabled/>
        </dgm:presLayoutVars>
      </dgm:prSet>
      <dgm:spPr/>
    </dgm:pt>
    <dgm:pt modelId="{FEA34D42-61B4-2648-85A2-A5D522AF1359}" type="pres">
      <dgm:prSet presAssocID="{A7F1B392-EE58-46F4-8740-129110F24248}" presName="bottomLine" presStyleLbl="alignNode1" presStyleIdx="3" presStyleCnt="8">
        <dgm:presLayoutVars/>
      </dgm:prSet>
      <dgm:spPr/>
    </dgm:pt>
    <dgm:pt modelId="{5C62222A-387A-3841-848E-DE3838744FC5}" type="pres">
      <dgm:prSet presAssocID="{A7F1B392-EE58-46F4-8740-129110F24248}" presName="nodeText" presStyleLbl="bgAccFollowNode1" presStyleIdx="1" presStyleCnt="4">
        <dgm:presLayoutVars>
          <dgm:bulletEnabled val="1"/>
        </dgm:presLayoutVars>
      </dgm:prSet>
      <dgm:spPr/>
    </dgm:pt>
    <dgm:pt modelId="{74B41161-9576-DB4A-8860-8C4E26A3FFB5}" type="pres">
      <dgm:prSet presAssocID="{E88BFF7F-4D57-4D3B-94C4-3CFDB2DBEB2F}" presName="sibTrans" presStyleCnt="0"/>
      <dgm:spPr/>
    </dgm:pt>
    <dgm:pt modelId="{2DD89CF1-C6BA-B644-A884-5874A612454A}" type="pres">
      <dgm:prSet presAssocID="{4BD7FB2C-CAB5-4EF2-AEFC-C0AEFB092AAB}" presName="compositeNode" presStyleCnt="0">
        <dgm:presLayoutVars>
          <dgm:bulletEnabled val="1"/>
        </dgm:presLayoutVars>
      </dgm:prSet>
      <dgm:spPr/>
    </dgm:pt>
    <dgm:pt modelId="{514006B0-2410-B34A-90ED-81D34956D157}" type="pres">
      <dgm:prSet presAssocID="{4BD7FB2C-CAB5-4EF2-AEFC-C0AEFB092AAB}" presName="bgRect" presStyleLbl="bgAccFollowNode1" presStyleIdx="2" presStyleCnt="4"/>
      <dgm:spPr/>
    </dgm:pt>
    <dgm:pt modelId="{060D1A70-0AD0-4048-A96B-60C6E59CA123}" type="pres">
      <dgm:prSet presAssocID="{4DEEBB73-F231-426E-9800-91D06896972F}" presName="sibTransNodeCircle" presStyleLbl="alignNode1" presStyleIdx="4" presStyleCnt="8">
        <dgm:presLayoutVars>
          <dgm:chMax val="0"/>
          <dgm:bulletEnabled/>
        </dgm:presLayoutVars>
      </dgm:prSet>
      <dgm:spPr/>
    </dgm:pt>
    <dgm:pt modelId="{240C9425-1777-EF4A-99B7-F68C0EA575D6}" type="pres">
      <dgm:prSet presAssocID="{4BD7FB2C-CAB5-4EF2-AEFC-C0AEFB092AAB}" presName="bottomLine" presStyleLbl="alignNode1" presStyleIdx="5" presStyleCnt="8">
        <dgm:presLayoutVars/>
      </dgm:prSet>
      <dgm:spPr/>
    </dgm:pt>
    <dgm:pt modelId="{CF267668-8A94-B843-BEA1-6F164CBCEAC4}" type="pres">
      <dgm:prSet presAssocID="{4BD7FB2C-CAB5-4EF2-AEFC-C0AEFB092AAB}" presName="nodeText" presStyleLbl="bgAccFollowNode1" presStyleIdx="2" presStyleCnt="4">
        <dgm:presLayoutVars>
          <dgm:bulletEnabled val="1"/>
        </dgm:presLayoutVars>
      </dgm:prSet>
      <dgm:spPr/>
    </dgm:pt>
    <dgm:pt modelId="{47990415-E348-DC4C-9350-218AFC9E3A76}" type="pres">
      <dgm:prSet presAssocID="{4DEEBB73-F231-426E-9800-91D06896972F}" presName="sibTrans" presStyleCnt="0"/>
      <dgm:spPr/>
    </dgm:pt>
    <dgm:pt modelId="{90B8FAD5-8141-2446-AFC8-AB9C2F473DDA}" type="pres">
      <dgm:prSet presAssocID="{1C21197B-77F8-4D9F-A5FB-F33DF771B4A1}" presName="compositeNode" presStyleCnt="0">
        <dgm:presLayoutVars>
          <dgm:bulletEnabled val="1"/>
        </dgm:presLayoutVars>
      </dgm:prSet>
      <dgm:spPr/>
    </dgm:pt>
    <dgm:pt modelId="{C13F44AE-C6A1-6046-AC70-3A750822F06B}" type="pres">
      <dgm:prSet presAssocID="{1C21197B-77F8-4D9F-A5FB-F33DF771B4A1}" presName="bgRect" presStyleLbl="bgAccFollowNode1" presStyleIdx="3" presStyleCnt="4"/>
      <dgm:spPr/>
    </dgm:pt>
    <dgm:pt modelId="{AFB474C5-8F45-2349-A42A-108917EBF2C2}" type="pres">
      <dgm:prSet presAssocID="{34A2CF34-6F3B-4B01-B118-991F9C46C8A7}" presName="sibTransNodeCircle" presStyleLbl="alignNode1" presStyleIdx="6" presStyleCnt="8">
        <dgm:presLayoutVars>
          <dgm:chMax val="0"/>
          <dgm:bulletEnabled/>
        </dgm:presLayoutVars>
      </dgm:prSet>
      <dgm:spPr/>
    </dgm:pt>
    <dgm:pt modelId="{2CDFA1E8-36FD-904F-8234-5DCBBF49B96B}" type="pres">
      <dgm:prSet presAssocID="{1C21197B-77F8-4D9F-A5FB-F33DF771B4A1}" presName="bottomLine" presStyleLbl="alignNode1" presStyleIdx="7" presStyleCnt="8">
        <dgm:presLayoutVars/>
      </dgm:prSet>
      <dgm:spPr/>
    </dgm:pt>
    <dgm:pt modelId="{F470FF8A-14B1-E74B-ACF3-4BFDC6E4A099}" type="pres">
      <dgm:prSet presAssocID="{1C21197B-77F8-4D9F-A5FB-F33DF771B4A1}" presName="nodeText" presStyleLbl="bgAccFollowNode1" presStyleIdx="3" presStyleCnt="4">
        <dgm:presLayoutVars>
          <dgm:bulletEnabled val="1"/>
        </dgm:presLayoutVars>
      </dgm:prSet>
      <dgm:spPr/>
    </dgm:pt>
  </dgm:ptLst>
  <dgm:cxnLst>
    <dgm:cxn modelId="{E0A47D1F-F272-4BDF-B6B7-CE11C63E44E3}" srcId="{6BD4B283-BECC-4F19-832D-CAD81748CC20}" destId="{A7F1B392-EE58-46F4-8740-129110F24248}" srcOrd="1" destOrd="0" parTransId="{7F1508C5-C1FF-42D5-ADD7-DD6F14FD4685}" sibTransId="{E88BFF7F-4D57-4D3B-94C4-3CFDB2DBEB2F}"/>
    <dgm:cxn modelId="{0A4E0A24-FFA3-7045-B427-92EB72E93192}" type="presOf" srcId="{6BD4B283-BECC-4F19-832D-CAD81748CC20}" destId="{DB6AC0EE-662A-B042-8A12-F83A6991E557}" srcOrd="0" destOrd="0" presId="urn:microsoft.com/office/officeart/2016/7/layout/BasicLinearProcessNumbered"/>
    <dgm:cxn modelId="{92EA1734-5E6E-4473-8E99-426138B8EDFE}" srcId="{6BD4B283-BECC-4F19-832D-CAD81748CC20}" destId="{7570C7DC-64B6-42BF-A097-EF599D2E4E99}" srcOrd="0" destOrd="0" parTransId="{EF38E10A-A3D0-420F-87CC-BF57D8371956}" sibTransId="{F863C85D-2787-4740-946E-C4FBE3DA6DC1}"/>
    <dgm:cxn modelId="{D80FAC4D-62CF-3045-B337-05BF17E520D8}" type="presOf" srcId="{7570C7DC-64B6-42BF-A097-EF599D2E4E99}" destId="{AD1097F7-34FC-1844-BD12-4A3C1032E250}" srcOrd="1" destOrd="0" presId="urn:microsoft.com/office/officeart/2016/7/layout/BasicLinearProcessNumbered"/>
    <dgm:cxn modelId="{B9C5C75C-B717-B442-9AF0-3741B628AE4B}" type="presOf" srcId="{4DEEBB73-F231-426E-9800-91D06896972F}" destId="{060D1A70-0AD0-4048-A96B-60C6E59CA123}" srcOrd="0" destOrd="0" presId="urn:microsoft.com/office/officeart/2016/7/layout/BasicLinearProcessNumbered"/>
    <dgm:cxn modelId="{14E0B468-E7B4-D744-9494-271D98086CEE}" type="presOf" srcId="{7570C7DC-64B6-42BF-A097-EF599D2E4E99}" destId="{13DC9550-F4CF-7C4D-A9A9-DB8EF28E548D}" srcOrd="0" destOrd="0" presId="urn:microsoft.com/office/officeart/2016/7/layout/BasicLinearProcessNumbered"/>
    <dgm:cxn modelId="{6E5A0370-9BFA-8E42-A0C7-A3EDAE9343D0}" type="presOf" srcId="{1C21197B-77F8-4D9F-A5FB-F33DF771B4A1}" destId="{C13F44AE-C6A1-6046-AC70-3A750822F06B}" srcOrd="0" destOrd="0" presId="urn:microsoft.com/office/officeart/2016/7/layout/BasicLinearProcessNumbered"/>
    <dgm:cxn modelId="{58688578-54E3-B34C-BDD7-7A7EE4E519D9}" type="presOf" srcId="{A7F1B392-EE58-46F4-8740-129110F24248}" destId="{3DEED434-9891-4747-B4D3-F9186F732E44}" srcOrd="0" destOrd="0" presId="urn:microsoft.com/office/officeart/2016/7/layout/BasicLinearProcessNumbered"/>
    <dgm:cxn modelId="{0B22B28A-16E5-3C4A-95F1-1F5D543E23A8}" type="presOf" srcId="{E88BFF7F-4D57-4D3B-94C4-3CFDB2DBEB2F}" destId="{3EEFAB41-A285-E941-AAE4-C7A19A16BC79}" srcOrd="0" destOrd="0" presId="urn:microsoft.com/office/officeart/2016/7/layout/BasicLinearProcessNumbered"/>
    <dgm:cxn modelId="{5BE0CD9A-BBDD-4203-AD0E-A9A058E74D54}" srcId="{6BD4B283-BECC-4F19-832D-CAD81748CC20}" destId="{1C21197B-77F8-4D9F-A5FB-F33DF771B4A1}" srcOrd="3" destOrd="0" parTransId="{18975D36-A607-4E64-8B67-2E0B2A9D0B7E}" sibTransId="{34A2CF34-6F3B-4B01-B118-991F9C46C8A7}"/>
    <dgm:cxn modelId="{B2D795A0-4B50-164E-8573-E3EC5D163551}" type="presOf" srcId="{4BD7FB2C-CAB5-4EF2-AEFC-C0AEFB092AAB}" destId="{CF267668-8A94-B843-BEA1-6F164CBCEAC4}" srcOrd="1" destOrd="0" presId="urn:microsoft.com/office/officeart/2016/7/layout/BasicLinearProcessNumbered"/>
    <dgm:cxn modelId="{EA203CB5-A8F3-4451-9E62-D1C6E03AF4D3}" srcId="{6BD4B283-BECC-4F19-832D-CAD81748CC20}" destId="{4BD7FB2C-CAB5-4EF2-AEFC-C0AEFB092AAB}" srcOrd="2" destOrd="0" parTransId="{7FF9B42B-08B2-4E0C-BFA5-ABC378405E8E}" sibTransId="{4DEEBB73-F231-426E-9800-91D06896972F}"/>
    <dgm:cxn modelId="{2BD74EC2-DC4E-7346-B4D0-7826BAC2C7D0}" type="presOf" srcId="{4BD7FB2C-CAB5-4EF2-AEFC-C0AEFB092AAB}" destId="{514006B0-2410-B34A-90ED-81D34956D157}" srcOrd="0" destOrd="0" presId="urn:microsoft.com/office/officeart/2016/7/layout/BasicLinearProcessNumbered"/>
    <dgm:cxn modelId="{FCDB88D2-18A7-9446-A9CA-9A12314A11DB}" type="presOf" srcId="{F863C85D-2787-4740-946E-C4FBE3DA6DC1}" destId="{AD0D423F-6783-7746-AEE9-6D97FFD01098}" srcOrd="0" destOrd="0" presId="urn:microsoft.com/office/officeart/2016/7/layout/BasicLinearProcessNumbered"/>
    <dgm:cxn modelId="{8BCDD8DC-3718-AB4D-92F5-A6F9221DF1F7}" type="presOf" srcId="{A7F1B392-EE58-46F4-8740-129110F24248}" destId="{5C62222A-387A-3841-848E-DE3838744FC5}" srcOrd="1" destOrd="0" presId="urn:microsoft.com/office/officeart/2016/7/layout/BasicLinearProcessNumbered"/>
    <dgm:cxn modelId="{45836AE8-7D1E-6843-8179-3F4DD32BCC07}" type="presOf" srcId="{34A2CF34-6F3B-4B01-B118-991F9C46C8A7}" destId="{AFB474C5-8F45-2349-A42A-108917EBF2C2}" srcOrd="0" destOrd="0" presId="urn:microsoft.com/office/officeart/2016/7/layout/BasicLinearProcessNumbered"/>
    <dgm:cxn modelId="{962535FC-38CF-4F4F-911A-FFC30DC96D3C}" type="presOf" srcId="{1C21197B-77F8-4D9F-A5FB-F33DF771B4A1}" destId="{F470FF8A-14B1-E74B-ACF3-4BFDC6E4A099}" srcOrd="1" destOrd="0" presId="urn:microsoft.com/office/officeart/2016/7/layout/BasicLinearProcessNumbered"/>
    <dgm:cxn modelId="{17AC0E39-EE99-8C47-ACB8-835B3887428B}" type="presParOf" srcId="{DB6AC0EE-662A-B042-8A12-F83A6991E557}" destId="{936D34B8-12F0-1E48-89CC-1BE0F34F9419}" srcOrd="0" destOrd="0" presId="urn:microsoft.com/office/officeart/2016/7/layout/BasicLinearProcessNumbered"/>
    <dgm:cxn modelId="{0F04F482-2A50-CA4A-B348-035ABCE37C32}" type="presParOf" srcId="{936D34B8-12F0-1E48-89CC-1BE0F34F9419}" destId="{13DC9550-F4CF-7C4D-A9A9-DB8EF28E548D}" srcOrd="0" destOrd="0" presId="urn:microsoft.com/office/officeart/2016/7/layout/BasicLinearProcessNumbered"/>
    <dgm:cxn modelId="{3A9C0482-5FE1-5C4C-B350-A916773E6B57}" type="presParOf" srcId="{936D34B8-12F0-1E48-89CC-1BE0F34F9419}" destId="{AD0D423F-6783-7746-AEE9-6D97FFD01098}" srcOrd="1" destOrd="0" presId="urn:microsoft.com/office/officeart/2016/7/layout/BasicLinearProcessNumbered"/>
    <dgm:cxn modelId="{985AF111-6581-CB47-8510-B0FCF1854300}" type="presParOf" srcId="{936D34B8-12F0-1E48-89CC-1BE0F34F9419}" destId="{1CE61684-6370-8C4C-A29F-7660A59E8858}" srcOrd="2" destOrd="0" presId="urn:microsoft.com/office/officeart/2016/7/layout/BasicLinearProcessNumbered"/>
    <dgm:cxn modelId="{F99F3692-F467-B549-A32D-8B54A129DDE1}" type="presParOf" srcId="{936D34B8-12F0-1E48-89CC-1BE0F34F9419}" destId="{AD1097F7-34FC-1844-BD12-4A3C1032E250}" srcOrd="3" destOrd="0" presId="urn:microsoft.com/office/officeart/2016/7/layout/BasicLinearProcessNumbered"/>
    <dgm:cxn modelId="{48494EAC-6B90-5C4E-8933-1E8926A99990}" type="presParOf" srcId="{DB6AC0EE-662A-B042-8A12-F83A6991E557}" destId="{6D5E87DD-B6A7-DD4F-84B3-1074B6B91D19}" srcOrd="1" destOrd="0" presId="urn:microsoft.com/office/officeart/2016/7/layout/BasicLinearProcessNumbered"/>
    <dgm:cxn modelId="{D606AFAE-E0CC-764D-AE0B-4482668CA3BB}" type="presParOf" srcId="{DB6AC0EE-662A-B042-8A12-F83A6991E557}" destId="{79E6A319-00EE-4A42-92CA-8C1E05D0A2D4}" srcOrd="2" destOrd="0" presId="urn:microsoft.com/office/officeart/2016/7/layout/BasicLinearProcessNumbered"/>
    <dgm:cxn modelId="{7CF91D0F-AB8E-0E41-BC7B-3D8765754460}" type="presParOf" srcId="{79E6A319-00EE-4A42-92CA-8C1E05D0A2D4}" destId="{3DEED434-9891-4747-B4D3-F9186F732E44}" srcOrd="0" destOrd="0" presId="urn:microsoft.com/office/officeart/2016/7/layout/BasicLinearProcessNumbered"/>
    <dgm:cxn modelId="{1C726D85-136E-FD48-85B5-7E3FC613BCF4}" type="presParOf" srcId="{79E6A319-00EE-4A42-92CA-8C1E05D0A2D4}" destId="{3EEFAB41-A285-E941-AAE4-C7A19A16BC79}" srcOrd="1" destOrd="0" presId="urn:microsoft.com/office/officeart/2016/7/layout/BasicLinearProcessNumbered"/>
    <dgm:cxn modelId="{BE564580-9142-9A4F-8A35-1AABE1315A0A}" type="presParOf" srcId="{79E6A319-00EE-4A42-92CA-8C1E05D0A2D4}" destId="{FEA34D42-61B4-2648-85A2-A5D522AF1359}" srcOrd="2" destOrd="0" presId="urn:microsoft.com/office/officeart/2016/7/layout/BasicLinearProcessNumbered"/>
    <dgm:cxn modelId="{3493F690-C83E-034B-9A74-139068DEA2FC}" type="presParOf" srcId="{79E6A319-00EE-4A42-92CA-8C1E05D0A2D4}" destId="{5C62222A-387A-3841-848E-DE3838744FC5}" srcOrd="3" destOrd="0" presId="urn:microsoft.com/office/officeart/2016/7/layout/BasicLinearProcessNumbered"/>
    <dgm:cxn modelId="{CDC1ED3B-AF87-634A-9A33-DA8610694E83}" type="presParOf" srcId="{DB6AC0EE-662A-B042-8A12-F83A6991E557}" destId="{74B41161-9576-DB4A-8860-8C4E26A3FFB5}" srcOrd="3" destOrd="0" presId="urn:microsoft.com/office/officeart/2016/7/layout/BasicLinearProcessNumbered"/>
    <dgm:cxn modelId="{DE360273-782E-4448-9625-99EC59891691}" type="presParOf" srcId="{DB6AC0EE-662A-B042-8A12-F83A6991E557}" destId="{2DD89CF1-C6BA-B644-A884-5874A612454A}" srcOrd="4" destOrd="0" presId="urn:microsoft.com/office/officeart/2016/7/layout/BasicLinearProcessNumbered"/>
    <dgm:cxn modelId="{7DA2F2D7-E96D-594F-9227-1820A94AA85A}" type="presParOf" srcId="{2DD89CF1-C6BA-B644-A884-5874A612454A}" destId="{514006B0-2410-B34A-90ED-81D34956D157}" srcOrd="0" destOrd="0" presId="urn:microsoft.com/office/officeart/2016/7/layout/BasicLinearProcessNumbered"/>
    <dgm:cxn modelId="{39FCFCEE-5738-0548-83D1-6803ED37C378}" type="presParOf" srcId="{2DD89CF1-C6BA-B644-A884-5874A612454A}" destId="{060D1A70-0AD0-4048-A96B-60C6E59CA123}" srcOrd="1" destOrd="0" presId="urn:microsoft.com/office/officeart/2016/7/layout/BasicLinearProcessNumbered"/>
    <dgm:cxn modelId="{AAAE9058-677E-574A-B4AC-2695A2026365}" type="presParOf" srcId="{2DD89CF1-C6BA-B644-A884-5874A612454A}" destId="{240C9425-1777-EF4A-99B7-F68C0EA575D6}" srcOrd="2" destOrd="0" presId="urn:microsoft.com/office/officeart/2016/7/layout/BasicLinearProcessNumbered"/>
    <dgm:cxn modelId="{F8C1C395-1D2E-5949-8F35-54DC05232CE3}" type="presParOf" srcId="{2DD89CF1-C6BA-B644-A884-5874A612454A}" destId="{CF267668-8A94-B843-BEA1-6F164CBCEAC4}" srcOrd="3" destOrd="0" presId="urn:microsoft.com/office/officeart/2016/7/layout/BasicLinearProcessNumbered"/>
    <dgm:cxn modelId="{EB3799CB-9E8C-3342-B20A-286CCCF7FEBB}" type="presParOf" srcId="{DB6AC0EE-662A-B042-8A12-F83A6991E557}" destId="{47990415-E348-DC4C-9350-218AFC9E3A76}" srcOrd="5" destOrd="0" presId="urn:microsoft.com/office/officeart/2016/7/layout/BasicLinearProcessNumbered"/>
    <dgm:cxn modelId="{DC043638-BF87-2241-A002-6CCA578B3F9C}" type="presParOf" srcId="{DB6AC0EE-662A-B042-8A12-F83A6991E557}" destId="{90B8FAD5-8141-2446-AFC8-AB9C2F473DDA}" srcOrd="6" destOrd="0" presId="urn:microsoft.com/office/officeart/2016/7/layout/BasicLinearProcessNumbered"/>
    <dgm:cxn modelId="{83A87679-4120-FD4F-BCD8-BF2240E1299C}" type="presParOf" srcId="{90B8FAD5-8141-2446-AFC8-AB9C2F473DDA}" destId="{C13F44AE-C6A1-6046-AC70-3A750822F06B}" srcOrd="0" destOrd="0" presId="urn:microsoft.com/office/officeart/2016/7/layout/BasicLinearProcessNumbered"/>
    <dgm:cxn modelId="{1A4E1E7D-B3E0-7C48-9E27-AB4E7AA01609}" type="presParOf" srcId="{90B8FAD5-8141-2446-AFC8-AB9C2F473DDA}" destId="{AFB474C5-8F45-2349-A42A-108917EBF2C2}" srcOrd="1" destOrd="0" presId="urn:microsoft.com/office/officeart/2016/7/layout/BasicLinearProcessNumbered"/>
    <dgm:cxn modelId="{69AF1742-B582-4C4F-8D4D-678F7A654799}" type="presParOf" srcId="{90B8FAD5-8141-2446-AFC8-AB9C2F473DDA}" destId="{2CDFA1E8-36FD-904F-8234-5DCBBF49B96B}" srcOrd="2" destOrd="0" presId="urn:microsoft.com/office/officeart/2016/7/layout/BasicLinearProcessNumbered"/>
    <dgm:cxn modelId="{69053A9D-ED22-BB4D-BADC-8F282D7806EA}" type="presParOf" srcId="{90B8FAD5-8141-2446-AFC8-AB9C2F473DDA}" destId="{F470FF8A-14B1-E74B-ACF3-4BFDC6E4A09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8D4797-F2C0-4EB1-899F-176BDC074542}" type="doc">
      <dgm:prSet loTypeId="urn:microsoft.com/office/officeart/2016/7/layout/RepeatingBendingProcessNew" loCatId="process" qsTypeId="urn:microsoft.com/office/officeart/2005/8/quickstyle/simple2" qsCatId="simple" csTypeId="urn:microsoft.com/office/officeart/2005/8/colors/accent0_3" csCatId="mainScheme"/>
      <dgm:spPr/>
      <dgm:t>
        <a:bodyPr/>
        <a:lstStyle/>
        <a:p>
          <a:endParaRPr lang="en-US"/>
        </a:p>
      </dgm:t>
    </dgm:pt>
    <dgm:pt modelId="{B1E82C9C-B688-4CD8-BDA2-FAC3003F3E78}">
      <dgm:prSet/>
      <dgm:spPr/>
      <dgm:t>
        <a:bodyPr/>
        <a:lstStyle/>
        <a:p>
          <a:r>
            <a:rPr lang="en-US"/>
            <a:t>Bank Account class</a:t>
          </a:r>
        </a:p>
      </dgm:t>
    </dgm:pt>
    <dgm:pt modelId="{AE2CD658-3A2D-41D7-9754-434EAB7D891A}" type="parTrans" cxnId="{63F39101-50E9-457A-9EFC-9E07D4DFE510}">
      <dgm:prSet/>
      <dgm:spPr/>
      <dgm:t>
        <a:bodyPr/>
        <a:lstStyle/>
        <a:p>
          <a:endParaRPr lang="en-US"/>
        </a:p>
      </dgm:t>
    </dgm:pt>
    <dgm:pt modelId="{5F3B656C-23B3-4937-868A-4B7DB2B118A6}" type="sibTrans" cxnId="{63F39101-50E9-457A-9EFC-9E07D4DFE510}">
      <dgm:prSet/>
      <dgm:spPr/>
      <dgm:t>
        <a:bodyPr/>
        <a:lstStyle/>
        <a:p>
          <a:endParaRPr lang="en-US"/>
        </a:p>
      </dgm:t>
    </dgm:pt>
    <dgm:pt modelId="{2449DC59-C72C-4E99-B3DA-6F4858094CA4}">
      <dgm:prSet/>
      <dgm:spPr/>
      <dgm:t>
        <a:bodyPr/>
        <a:lstStyle/>
        <a:p>
          <a:r>
            <a:rPr lang="en-US"/>
            <a:t>Multiple replicas considered as branches.</a:t>
          </a:r>
        </a:p>
      </dgm:t>
    </dgm:pt>
    <dgm:pt modelId="{BF73BB57-4BE0-4D9F-BBC7-C2F9843C892F}" type="parTrans" cxnId="{F2E045F5-5DA8-4EF2-8434-18831910DDB1}">
      <dgm:prSet/>
      <dgm:spPr/>
      <dgm:t>
        <a:bodyPr/>
        <a:lstStyle/>
        <a:p>
          <a:endParaRPr lang="en-US"/>
        </a:p>
      </dgm:t>
    </dgm:pt>
    <dgm:pt modelId="{3347E072-A8D8-4728-99E4-4D850F6101FE}" type="sibTrans" cxnId="{F2E045F5-5DA8-4EF2-8434-18831910DDB1}">
      <dgm:prSet/>
      <dgm:spPr/>
      <dgm:t>
        <a:bodyPr/>
        <a:lstStyle/>
        <a:p>
          <a:endParaRPr lang="en-US"/>
        </a:p>
      </dgm:t>
    </dgm:pt>
    <dgm:pt modelId="{0D9ACA7B-1BC5-4270-A558-1F92BBE6580C}">
      <dgm:prSet/>
      <dgm:spPr/>
      <dgm:t>
        <a:bodyPr/>
        <a:lstStyle/>
        <a:p>
          <a:r>
            <a:rPr lang="en-US"/>
            <a:t>Update at 1 branch should reflect at the other.</a:t>
          </a:r>
        </a:p>
      </dgm:t>
    </dgm:pt>
    <dgm:pt modelId="{C97FA0A2-2FFC-46C8-8CBF-45237F2582FC}" type="parTrans" cxnId="{1F384A72-5758-462B-B966-097E57D80C32}">
      <dgm:prSet/>
      <dgm:spPr/>
      <dgm:t>
        <a:bodyPr/>
        <a:lstStyle/>
        <a:p>
          <a:endParaRPr lang="en-US"/>
        </a:p>
      </dgm:t>
    </dgm:pt>
    <dgm:pt modelId="{D0822160-A548-4926-A747-0B1F553E6D2E}" type="sibTrans" cxnId="{1F384A72-5758-462B-B966-097E57D80C32}">
      <dgm:prSet/>
      <dgm:spPr/>
      <dgm:t>
        <a:bodyPr/>
        <a:lstStyle/>
        <a:p>
          <a:endParaRPr lang="en-US"/>
        </a:p>
      </dgm:t>
    </dgm:pt>
    <dgm:pt modelId="{96766047-8218-4153-8E2C-277FD62D3225}">
      <dgm:prSet/>
      <dgm:spPr/>
      <dgm:t>
        <a:bodyPr/>
        <a:lstStyle/>
        <a:p>
          <a:r>
            <a:rPr lang="en-US"/>
            <a:t>Supported operations:</a:t>
          </a:r>
        </a:p>
      </dgm:t>
    </dgm:pt>
    <dgm:pt modelId="{9212EA0C-154C-410E-AE7E-3270EECE82C0}" type="parTrans" cxnId="{AE3DDDD7-F8E6-4EB3-82B3-28B67E2B8475}">
      <dgm:prSet/>
      <dgm:spPr/>
      <dgm:t>
        <a:bodyPr/>
        <a:lstStyle/>
        <a:p>
          <a:endParaRPr lang="en-US"/>
        </a:p>
      </dgm:t>
    </dgm:pt>
    <dgm:pt modelId="{1919DB9D-3FC0-4837-98D4-6AAD86282CF0}" type="sibTrans" cxnId="{AE3DDDD7-F8E6-4EB3-82B3-28B67E2B8475}">
      <dgm:prSet/>
      <dgm:spPr/>
      <dgm:t>
        <a:bodyPr/>
        <a:lstStyle/>
        <a:p>
          <a:endParaRPr lang="en-US"/>
        </a:p>
      </dgm:t>
    </dgm:pt>
    <dgm:pt modelId="{8B9F71DA-2D2E-4FEF-AC0D-6526A8F03199}">
      <dgm:prSet/>
      <dgm:spPr/>
      <dgm:t>
        <a:bodyPr/>
        <a:lstStyle/>
        <a:p>
          <a:r>
            <a:rPr lang="en-US"/>
            <a:t>Add account</a:t>
          </a:r>
        </a:p>
      </dgm:t>
    </dgm:pt>
    <dgm:pt modelId="{058F20B7-C2CE-4B02-8C2C-4343E783E207}" type="parTrans" cxnId="{3189C5E8-82A7-4652-B217-4E4EE2986C35}">
      <dgm:prSet/>
      <dgm:spPr/>
      <dgm:t>
        <a:bodyPr/>
        <a:lstStyle/>
        <a:p>
          <a:endParaRPr lang="en-US"/>
        </a:p>
      </dgm:t>
    </dgm:pt>
    <dgm:pt modelId="{B774813D-513A-46EE-8636-6882B84ABB98}" type="sibTrans" cxnId="{3189C5E8-82A7-4652-B217-4E4EE2986C35}">
      <dgm:prSet/>
      <dgm:spPr/>
      <dgm:t>
        <a:bodyPr/>
        <a:lstStyle/>
        <a:p>
          <a:endParaRPr lang="en-US"/>
        </a:p>
      </dgm:t>
    </dgm:pt>
    <dgm:pt modelId="{DE5F60E5-EAC9-49F3-9CA9-E2FC4B576593}">
      <dgm:prSet/>
      <dgm:spPr/>
      <dgm:t>
        <a:bodyPr/>
        <a:lstStyle/>
        <a:p>
          <a:r>
            <a:rPr lang="en-US"/>
            <a:t>Deposit money</a:t>
          </a:r>
        </a:p>
      </dgm:t>
    </dgm:pt>
    <dgm:pt modelId="{B1784929-3428-4B59-B52F-48C196BCB0B8}" type="parTrans" cxnId="{DF674D3C-9F2B-4572-A519-53C00DD47966}">
      <dgm:prSet/>
      <dgm:spPr/>
      <dgm:t>
        <a:bodyPr/>
        <a:lstStyle/>
        <a:p>
          <a:endParaRPr lang="en-US"/>
        </a:p>
      </dgm:t>
    </dgm:pt>
    <dgm:pt modelId="{0AD5499D-F3A9-430F-B357-507D5A1DBBD0}" type="sibTrans" cxnId="{DF674D3C-9F2B-4572-A519-53C00DD47966}">
      <dgm:prSet/>
      <dgm:spPr/>
      <dgm:t>
        <a:bodyPr/>
        <a:lstStyle/>
        <a:p>
          <a:endParaRPr lang="en-US"/>
        </a:p>
      </dgm:t>
    </dgm:pt>
    <dgm:pt modelId="{90987AA0-4F5B-4446-997D-6FC73F03DB78}">
      <dgm:prSet/>
      <dgm:spPr/>
      <dgm:t>
        <a:bodyPr/>
        <a:lstStyle/>
        <a:p>
          <a:r>
            <a:rPr lang="en-US"/>
            <a:t>Withdraw money</a:t>
          </a:r>
        </a:p>
      </dgm:t>
    </dgm:pt>
    <dgm:pt modelId="{0F7DD5E5-5DFB-440B-B63F-28E19109AA93}" type="parTrans" cxnId="{E4C9692F-F34E-4D61-A5FC-FE7CFEDB8680}">
      <dgm:prSet/>
      <dgm:spPr/>
      <dgm:t>
        <a:bodyPr/>
        <a:lstStyle/>
        <a:p>
          <a:endParaRPr lang="en-US"/>
        </a:p>
      </dgm:t>
    </dgm:pt>
    <dgm:pt modelId="{28E29905-1723-470C-B52C-7F49DB73962F}" type="sibTrans" cxnId="{E4C9692F-F34E-4D61-A5FC-FE7CFEDB8680}">
      <dgm:prSet/>
      <dgm:spPr/>
      <dgm:t>
        <a:bodyPr/>
        <a:lstStyle/>
        <a:p>
          <a:endParaRPr lang="en-US"/>
        </a:p>
      </dgm:t>
    </dgm:pt>
    <dgm:pt modelId="{401EF3C4-DF78-4CBF-9BFA-2B5101A68B53}">
      <dgm:prSet/>
      <dgm:spPr/>
      <dgm:t>
        <a:bodyPr/>
        <a:lstStyle/>
        <a:p>
          <a:r>
            <a:rPr lang="en-US"/>
            <a:t>Check Balance</a:t>
          </a:r>
        </a:p>
      </dgm:t>
    </dgm:pt>
    <dgm:pt modelId="{4777D459-C0F1-49B8-A868-04DD24E9313C}" type="parTrans" cxnId="{1559C8D4-515D-4C2B-B954-0F16D0E30009}">
      <dgm:prSet/>
      <dgm:spPr/>
      <dgm:t>
        <a:bodyPr/>
        <a:lstStyle/>
        <a:p>
          <a:endParaRPr lang="en-US"/>
        </a:p>
      </dgm:t>
    </dgm:pt>
    <dgm:pt modelId="{4ACE6951-1268-4F8C-8767-53B3E1633E89}" type="sibTrans" cxnId="{1559C8D4-515D-4C2B-B954-0F16D0E30009}">
      <dgm:prSet/>
      <dgm:spPr/>
      <dgm:t>
        <a:bodyPr/>
        <a:lstStyle/>
        <a:p>
          <a:endParaRPr lang="en-US"/>
        </a:p>
      </dgm:t>
    </dgm:pt>
    <dgm:pt modelId="{82928AE0-BF55-CE48-BF63-9291709A6608}" type="pres">
      <dgm:prSet presAssocID="{D08D4797-F2C0-4EB1-899F-176BDC074542}" presName="Name0" presStyleCnt="0">
        <dgm:presLayoutVars>
          <dgm:dir/>
          <dgm:resizeHandles val="exact"/>
        </dgm:presLayoutVars>
      </dgm:prSet>
      <dgm:spPr/>
    </dgm:pt>
    <dgm:pt modelId="{8A7FCDCA-61FE-5E48-A7D0-9ACEA87E2CB6}" type="pres">
      <dgm:prSet presAssocID="{B1E82C9C-B688-4CD8-BDA2-FAC3003F3E78}" presName="node" presStyleLbl="node1" presStyleIdx="0" presStyleCnt="4">
        <dgm:presLayoutVars>
          <dgm:bulletEnabled val="1"/>
        </dgm:presLayoutVars>
      </dgm:prSet>
      <dgm:spPr/>
    </dgm:pt>
    <dgm:pt modelId="{7D07FD30-EEB4-AD43-AFBB-99AD996BE699}" type="pres">
      <dgm:prSet presAssocID="{5F3B656C-23B3-4937-868A-4B7DB2B118A6}" presName="sibTrans" presStyleLbl="sibTrans1D1" presStyleIdx="0" presStyleCnt="3"/>
      <dgm:spPr/>
    </dgm:pt>
    <dgm:pt modelId="{17C3DAFC-15E2-A642-A473-C7E2C312534D}" type="pres">
      <dgm:prSet presAssocID="{5F3B656C-23B3-4937-868A-4B7DB2B118A6}" presName="connectorText" presStyleLbl="sibTrans1D1" presStyleIdx="0" presStyleCnt="3"/>
      <dgm:spPr/>
    </dgm:pt>
    <dgm:pt modelId="{28F9A491-AC9B-EB44-94E3-D5D5B1CB5545}" type="pres">
      <dgm:prSet presAssocID="{2449DC59-C72C-4E99-B3DA-6F4858094CA4}" presName="node" presStyleLbl="node1" presStyleIdx="1" presStyleCnt="4">
        <dgm:presLayoutVars>
          <dgm:bulletEnabled val="1"/>
        </dgm:presLayoutVars>
      </dgm:prSet>
      <dgm:spPr/>
    </dgm:pt>
    <dgm:pt modelId="{EF1F1773-F438-3B46-99A5-EA72D6CEB143}" type="pres">
      <dgm:prSet presAssocID="{3347E072-A8D8-4728-99E4-4D850F6101FE}" presName="sibTrans" presStyleLbl="sibTrans1D1" presStyleIdx="1" presStyleCnt="3"/>
      <dgm:spPr/>
    </dgm:pt>
    <dgm:pt modelId="{CCAD935F-76EB-7547-9867-A03658646596}" type="pres">
      <dgm:prSet presAssocID="{3347E072-A8D8-4728-99E4-4D850F6101FE}" presName="connectorText" presStyleLbl="sibTrans1D1" presStyleIdx="1" presStyleCnt="3"/>
      <dgm:spPr/>
    </dgm:pt>
    <dgm:pt modelId="{E98880DD-E1FA-D844-B29C-53769474458E}" type="pres">
      <dgm:prSet presAssocID="{0D9ACA7B-1BC5-4270-A558-1F92BBE6580C}" presName="node" presStyleLbl="node1" presStyleIdx="2" presStyleCnt="4">
        <dgm:presLayoutVars>
          <dgm:bulletEnabled val="1"/>
        </dgm:presLayoutVars>
      </dgm:prSet>
      <dgm:spPr/>
    </dgm:pt>
    <dgm:pt modelId="{66861ACE-380B-3342-B104-0ACF80A27919}" type="pres">
      <dgm:prSet presAssocID="{D0822160-A548-4926-A747-0B1F553E6D2E}" presName="sibTrans" presStyleLbl="sibTrans1D1" presStyleIdx="2" presStyleCnt="3"/>
      <dgm:spPr/>
    </dgm:pt>
    <dgm:pt modelId="{FF4BF42A-F2D6-FB46-9BA3-EAC8F126FAF8}" type="pres">
      <dgm:prSet presAssocID="{D0822160-A548-4926-A747-0B1F553E6D2E}" presName="connectorText" presStyleLbl="sibTrans1D1" presStyleIdx="2" presStyleCnt="3"/>
      <dgm:spPr/>
    </dgm:pt>
    <dgm:pt modelId="{55328BB8-66F6-624C-86D5-D636BBBAA3F4}" type="pres">
      <dgm:prSet presAssocID="{96766047-8218-4153-8E2C-277FD62D3225}" presName="node" presStyleLbl="node1" presStyleIdx="3" presStyleCnt="4">
        <dgm:presLayoutVars>
          <dgm:bulletEnabled val="1"/>
        </dgm:presLayoutVars>
      </dgm:prSet>
      <dgm:spPr/>
    </dgm:pt>
  </dgm:ptLst>
  <dgm:cxnLst>
    <dgm:cxn modelId="{63F39101-50E9-457A-9EFC-9E07D4DFE510}" srcId="{D08D4797-F2C0-4EB1-899F-176BDC074542}" destId="{B1E82C9C-B688-4CD8-BDA2-FAC3003F3E78}" srcOrd="0" destOrd="0" parTransId="{AE2CD658-3A2D-41D7-9754-434EAB7D891A}" sibTransId="{5F3B656C-23B3-4937-868A-4B7DB2B118A6}"/>
    <dgm:cxn modelId="{B7D3AD0D-8976-F14E-BB4A-5BC1EDA97F68}" type="presOf" srcId="{B1E82C9C-B688-4CD8-BDA2-FAC3003F3E78}" destId="{8A7FCDCA-61FE-5E48-A7D0-9ACEA87E2CB6}" srcOrd="0" destOrd="0" presId="urn:microsoft.com/office/officeart/2016/7/layout/RepeatingBendingProcessNew"/>
    <dgm:cxn modelId="{8964B829-B20A-4C4B-A7B1-65B37F298B26}" type="presOf" srcId="{2449DC59-C72C-4E99-B3DA-6F4858094CA4}" destId="{28F9A491-AC9B-EB44-94E3-D5D5B1CB5545}" srcOrd="0" destOrd="0" presId="urn:microsoft.com/office/officeart/2016/7/layout/RepeatingBendingProcessNew"/>
    <dgm:cxn modelId="{897E882B-7A93-3347-A1C1-8B99AF358187}" type="presOf" srcId="{90987AA0-4F5B-4446-997D-6FC73F03DB78}" destId="{55328BB8-66F6-624C-86D5-D636BBBAA3F4}" srcOrd="0" destOrd="3" presId="urn:microsoft.com/office/officeart/2016/7/layout/RepeatingBendingProcessNew"/>
    <dgm:cxn modelId="{E4C9692F-F34E-4D61-A5FC-FE7CFEDB8680}" srcId="{96766047-8218-4153-8E2C-277FD62D3225}" destId="{90987AA0-4F5B-4446-997D-6FC73F03DB78}" srcOrd="2" destOrd="0" parTransId="{0F7DD5E5-5DFB-440B-B63F-28E19109AA93}" sibTransId="{28E29905-1723-470C-B52C-7F49DB73962F}"/>
    <dgm:cxn modelId="{4BB82730-D79D-A64B-8E88-7D88AFF4D78D}" type="presOf" srcId="{DE5F60E5-EAC9-49F3-9CA9-E2FC4B576593}" destId="{55328BB8-66F6-624C-86D5-D636BBBAA3F4}" srcOrd="0" destOrd="2" presId="urn:microsoft.com/office/officeart/2016/7/layout/RepeatingBendingProcessNew"/>
    <dgm:cxn modelId="{09661C3B-DCA4-4E4E-AAAD-AECEFAA7B7FE}" type="presOf" srcId="{D0822160-A548-4926-A747-0B1F553E6D2E}" destId="{66861ACE-380B-3342-B104-0ACF80A27919}" srcOrd="0" destOrd="0" presId="urn:microsoft.com/office/officeart/2016/7/layout/RepeatingBendingProcessNew"/>
    <dgm:cxn modelId="{DF674D3C-9F2B-4572-A519-53C00DD47966}" srcId="{96766047-8218-4153-8E2C-277FD62D3225}" destId="{DE5F60E5-EAC9-49F3-9CA9-E2FC4B576593}" srcOrd="1" destOrd="0" parTransId="{B1784929-3428-4B59-B52F-48C196BCB0B8}" sibTransId="{0AD5499D-F3A9-430F-B357-507D5A1DBBD0}"/>
    <dgm:cxn modelId="{1DDA5660-8691-114F-A8ED-CE696AD2D2F3}" type="presOf" srcId="{96766047-8218-4153-8E2C-277FD62D3225}" destId="{55328BB8-66F6-624C-86D5-D636BBBAA3F4}" srcOrd="0" destOrd="0" presId="urn:microsoft.com/office/officeart/2016/7/layout/RepeatingBendingProcessNew"/>
    <dgm:cxn modelId="{1F384A72-5758-462B-B966-097E57D80C32}" srcId="{D08D4797-F2C0-4EB1-899F-176BDC074542}" destId="{0D9ACA7B-1BC5-4270-A558-1F92BBE6580C}" srcOrd="2" destOrd="0" parTransId="{C97FA0A2-2FFC-46C8-8CBF-45237F2582FC}" sibTransId="{D0822160-A548-4926-A747-0B1F553E6D2E}"/>
    <dgm:cxn modelId="{EA90EF7E-A26B-A141-9F3A-F3E4BEAA2A16}" type="presOf" srcId="{401EF3C4-DF78-4CBF-9BFA-2B5101A68B53}" destId="{55328BB8-66F6-624C-86D5-D636BBBAA3F4}" srcOrd="0" destOrd="4" presId="urn:microsoft.com/office/officeart/2016/7/layout/RepeatingBendingProcessNew"/>
    <dgm:cxn modelId="{E4925A94-CFF3-444C-93AB-498F2C2CF74D}" type="presOf" srcId="{3347E072-A8D8-4728-99E4-4D850F6101FE}" destId="{EF1F1773-F438-3B46-99A5-EA72D6CEB143}" srcOrd="0" destOrd="0" presId="urn:microsoft.com/office/officeart/2016/7/layout/RepeatingBendingProcessNew"/>
    <dgm:cxn modelId="{9DED1E98-83E9-C84E-A572-884A6F86F494}" type="presOf" srcId="{3347E072-A8D8-4728-99E4-4D850F6101FE}" destId="{CCAD935F-76EB-7547-9867-A03658646596}" srcOrd="1" destOrd="0" presId="urn:microsoft.com/office/officeart/2016/7/layout/RepeatingBendingProcessNew"/>
    <dgm:cxn modelId="{843BF29C-5E4B-7F4E-AAD7-3823EC5C8C25}" type="presOf" srcId="{D0822160-A548-4926-A747-0B1F553E6D2E}" destId="{FF4BF42A-F2D6-FB46-9BA3-EAC8F126FAF8}" srcOrd="1" destOrd="0" presId="urn:microsoft.com/office/officeart/2016/7/layout/RepeatingBendingProcessNew"/>
    <dgm:cxn modelId="{5A28B2A1-065B-C94E-B454-4EA63AFCEFB1}" type="presOf" srcId="{D08D4797-F2C0-4EB1-899F-176BDC074542}" destId="{82928AE0-BF55-CE48-BF63-9291709A6608}" srcOrd="0" destOrd="0" presId="urn:microsoft.com/office/officeart/2016/7/layout/RepeatingBendingProcessNew"/>
    <dgm:cxn modelId="{EF4E58B0-96B4-3043-AECE-3C7B4B4D5073}" type="presOf" srcId="{0D9ACA7B-1BC5-4270-A558-1F92BBE6580C}" destId="{E98880DD-E1FA-D844-B29C-53769474458E}" srcOrd="0" destOrd="0" presId="urn:microsoft.com/office/officeart/2016/7/layout/RepeatingBendingProcessNew"/>
    <dgm:cxn modelId="{B15F20B4-9228-8D49-8FC5-1E82AB15A57A}" type="presOf" srcId="{5F3B656C-23B3-4937-868A-4B7DB2B118A6}" destId="{17C3DAFC-15E2-A642-A473-C7E2C312534D}" srcOrd="1" destOrd="0" presId="urn:microsoft.com/office/officeart/2016/7/layout/RepeatingBendingProcessNew"/>
    <dgm:cxn modelId="{E6D34AB6-D3C5-8B41-A356-DA9F9117B585}" type="presOf" srcId="{8B9F71DA-2D2E-4FEF-AC0D-6526A8F03199}" destId="{55328BB8-66F6-624C-86D5-D636BBBAA3F4}" srcOrd="0" destOrd="1" presId="urn:microsoft.com/office/officeart/2016/7/layout/RepeatingBendingProcessNew"/>
    <dgm:cxn modelId="{1559C8D4-515D-4C2B-B954-0F16D0E30009}" srcId="{96766047-8218-4153-8E2C-277FD62D3225}" destId="{401EF3C4-DF78-4CBF-9BFA-2B5101A68B53}" srcOrd="3" destOrd="0" parTransId="{4777D459-C0F1-49B8-A868-04DD24E9313C}" sibTransId="{4ACE6951-1268-4F8C-8767-53B3E1633E89}"/>
    <dgm:cxn modelId="{AE3DDDD7-F8E6-4EB3-82B3-28B67E2B8475}" srcId="{D08D4797-F2C0-4EB1-899F-176BDC074542}" destId="{96766047-8218-4153-8E2C-277FD62D3225}" srcOrd="3" destOrd="0" parTransId="{9212EA0C-154C-410E-AE7E-3270EECE82C0}" sibTransId="{1919DB9D-3FC0-4837-98D4-6AAD86282CF0}"/>
    <dgm:cxn modelId="{3189C5E8-82A7-4652-B217-4E4EE2986C35}" srcId="{96766047-8218-4153-8E2C-277FD62D3225}" destId="{8B9F71DA-2D2E-4FEF-AC0D-6526A8F03199}" srcOrd="0" destOrd="0" parTransId="{058F20B7-C2CE-4B02-8C2C-4343E783E207}" sibTransId="{B774813D-513A-46EE-8636-6882B84ABB98}"/>
    <dgm:cxn modelId="{F2E045F5-5DA8-4EF2-8434-18831910DDB1}" srcId="{D08D4797-F2C0-4EB1-899F-176BDC074542}" destId="{2449DC59-C72C-4E99-B3DA-6F4858094CA4}" srcOrd="1" destOrd="0" parTransId="{BF73BB57-4BE0-4D9F-BBC7-C2F9843C892F}" sibTransId="{3347E072-A8D8-4728-99E4-4D850F6101FE}"/>
    <dgm:cxn modelId="{274E09FD-7158-374C-9531-EC29962FB625}" type="presOf" srcId="{5F3B656C-23B3-4937-868A-4B7DB2B118A6}" destId="{7D07FD30-EEB4-AD43-AFBB-99AD996BE699}" srcOrd="0" destOrd="0" presId="urn:microsoft.com/office/officeart/2016/7/layout/RepeatingBendingProcessNew"/>
    <dgm:cxn modelId="{2303FC5C-C984-D64C-B8A0-7F7FDB53B78F}" type="presParOf" srcId="{82928AE0-BF55-CE48-BF63-9291709A6608}" destId="{8A7FCDCA-61FE-5E48-A7D0-9ACEA87E2CB6}" srcOrd="0" destOrd="0" presId="urn:microsoft.com/office/officeart/2016/7/layout/RepeatingBendingProcessNew"/>
    <dgm:cxn modelId="{57518678-E1A1-5A4E-9707-8F5DBA380F2A}" type="presParOf" srcId="{82928AE0-BF55-CE48-BF63-9291709A6608}" destId="{7D07FD30-EEB4-AD43-AFBB-99AD996BE699}" srcOrd="1" destOrd="0" presId="urn:microsoft.com/office/officeart/2016/7/layout/RepeatingBendingProcessNew"/>
    <dgm:cxn modelId="{16778332-16E4-4347-9A4E-2FFBC9176797}" type="presParOf" srcId="{7D07FD30-EEB4-AD43-AFBB-99AD996BE699}" destId="{17C3DAFC-15E2-A642-A473-C7E2C312534D}" srcOrd="0" destOrd="0" presId="urn:microsoft.com/office/officeart/2016/7/layout/RepeatingBendingProcessNew"/>
    <dgm:cxn modelId="{B9E5A19A-0B3C-964E-B470-E1F60E0BA19E}" type="presParOf" srcId="{82928AE0-BF55-CE48-BF63-9291709A6608}" destId="{28F9A491-AC9B-EB44-94E3-D5D5B1CB5545}" srcOrd="2" destOrd="0" presId="urn:microsoft.com/office/officeart/2016/7/layout/RepeatingBendingProcessNew"/>
    <dgm:cxn modelId="{13023C47-AD84-9547-901B-821DA181538A}" type="presParOf" srcId="{82928AE0-BF55-CE48-BF63-9291709A6608}" destId="{EF1F1773-F438-3B46-99A5-EA72D6CEB143}" srcOrd="3" destOrd="0" presId="urn:microsoft.com/office/officeart/2016/7/layout/RepeatingBendingProcessNew"/>
    <dgm:cxn modelId="{F4A0A9EB-C98F-E64F-8B44-CD2FFF536635}" type="presParOf" srcId="{EF1F1773-F438-3B46-99A5-EA72D6CEB143}" destId="{CCAD935F-76EB-7547-9867-A03658646596}" srcOrd="0" destOrd="0" presId="urn:microsoft.com/office/officeart/2016/7/layout/RepeatingBendingProcessNew"/>
    <dgm:cxn modelId="{7CD6FF27-B604-A149-AFCB-4B63E6365B7E}" type="presParOf" srcId="{82928AE0-BF55-CE48-BF63-9291709A6608}" destId="{E98880DD-E1FA-D844-B29C-53769474458E}" srcOrd="4" destOrd="0" presId="urn:microsoft.com/office/officeart/2016/7/layout/RepeatingBendingProcessNew"/>
    <dgm:cxn modelId="{659692DC-7E2A-B644-AB52-9A818E7AD725}" type="presParOf" srcId="{82928AE0-BF55-CE48-BF63-9291709A6608}" destId="{66861ACE-380B-3342-B104-0ACF80A27919}" srcOrd="5" destOrd="0" presId="urn:microsoft.com/office/officeart/2016/7/layout/RepeatingBendingProcessNew"/>
    <dgm:cxn modelId="{7120588B-949C-8741-9157-1CA0B0EC2BA0}" type="presParOf" srcId="{66861ACE-380B-3342-B104-0ACF80A27919}" destId="{FF4BF42A-F2D6-FB46-9BA3-EAC8F126FAF8}" srcOrd="0" destOrd="0" presId="urn:microsoft.com/office/officeart/2016/7/layout/RepeatingBendingProcessNew"/>
    <dgm:cxn modelId="{A3DBC324-81B0-5C47-ABA8-A8A0338B0371}" type="presParOf" srcId="{82928AE0-BF55-CE48-BF63-9291709A6608}" destId="{55328BB8-66F6-624C-86D5-D636BBBAA3F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686CF5-6FA7-4807-AEDA-C5227590E482}" type="doc">
      <dgm:prSet loTypeId="urn:microsoft.com/office/officeart/2016/7/layout/RepeatingBendingProcessNew" loCatId="process" qsTypeId="urn:microsoft.com/office/officeart/2005/8/quickstyle/simple5" qsCatId="simple" csTypeId="urn:microsoft.com/office/officeart/2005/8/colors/colorful2" csCatId="colorful" phldr="1"/>
      <dgm:spPr/>
      <dgm:t>
        <a:bodyPr/>
        <a:lstStyle/>
        <a:p>
          <a:endParaRPr lang="en-US"/>
        </a:p>
      </dgm:t>
    </dgm:pt>
    <dgm:pt modelId="{A89A7863-7CC4-4D51-AC85-7511134E6925}">
      <dgm:prSet/>
      <dgm:spPr/>
      <dgm:t>
        <a:bodyPr/>
        <a:lstStyle/>
        <a:p>
          <a:r>
            <a:rPr lang="en-US"/>
            <a:t>Created a file with 5000, 10000 and 15000 bank transactions.</a:t>
          </a:r>
        </a:p>
      </dgm:t>
    </dgm:pt>
    <dgm:pt modelId="{E211D5FA-41C7-4D5B-878A-4D0C0A8350C2}" type="parTrans" cxnId="{F86D8130-9473-43FA-AC72-C8F2EB9A902E}">
      <dgm:prSet/>
      <dgm:spPr/>
      <dgm:t>
        <a:bodyPr/>
        <a:lstStyle/>
        <a:p>
          <a:endParaRPr lang="en-US"/>
        </a:p>
      </dgm:t>
    </dgm:pt>
    <dgm:pt modelId="{FE03F5A2-447C-4801-9BA6-18EF5F9D994E}" type="sibTrans" cxnId="{F86D8130-9473-43FA-AC72-C8F2EB9A902E}">
      <dgm:prSet/>
      <dgm:spPr/>
      <dgm:t>
        <a:bodyPr/>
        <a:lstStyle/>
        <a:p>
          <a:endParaRPr lang="en-US"/>
        </a:p>
      </dgm:t>
    </dgm:pt>
    <dgm:pt modelId="{247DCEAE-BCB4-4A90-B757-A658160E9883}">
      <dgm:prSet/>
      <dgm:spPr/>
      <dgm:t>
        <a:bodyPr/>
        <a:lstStyle/>
        <a:p>
          <a:r>
            <a:rPr lang="en-US"/>
            <a:t>Eg Deposit, Withdrawal, Check Balance, Create Account.</a:t>
          </a:r>
        </a:p>
      </dgm:t>
    </dgm:pt>
    <dgm:pt modelId="{ECE8A96B-5DE9-4A0B-AF65-16238791BED2}" type="parTrans" cxnId="{E595522E-A151-4A6D-A55B-89A1488B35D8}">
      <dgm:prSet/>
      <dgm:spPr/>
      <dgm:t>
        <a:bodyPr/>
        <a:lstStyle/>
        <a:p>
          <a:endParaRPr lang="en-US"/>
        </a:p>
      </dgm:t>
    </dgm:pt>
    <dgm:pt modelId="{086DD769-01AD-4580-897F-CE414CA92140}" type="sibTrans" cxnId="{E595522E-A151-4A6D-A55B-89A1488B35D8}">
      <dgm:prSet/>
      <dgm:spPr/>
      <dgm:t>
        <a:bodyPr/>
        <a:lstStyle/>
        <a:p>
          <a:endParaRPr lang="en-US"/>
        </a:p>
      </dgm:t>
    </dgm:pt>
    <dgm:pt modelId="{78E85161-EFAF-4A97-BC83-F5366FC63A4C}">
      <dgm:prSet/>
      <dgm:spPr/>
      <dgm:t>
        <a:bodyPr/>
        <a:lstStyle/>
        <a:p>
          <a:r>
            <a:rPr lang="en-US"/>
            <a:t>Initialized multiple clients and made them query the BFT application with these transaction values.</a:t>
          </a:r>
        </a:p>
      </dgm:t>
    </dgm:pt>
    <dgm:pt modelId="{F673FF01-CE9B-4431-838E-1F02816C08D0}" type="parTrans" cxnId="{7A145C6B-04D4-4777-823E-1BC05614AF09}">
      <dgm:prSet/>
      <dgm:spPr/>
      <dgm:t>
        <a:bodyPr/>
        <a:lstStyle/>
        <a:p>
          <a:endParaRPr lang="en-US"/>
        </a:p>
      </dgm:t>
    </dgm:pt>
    <dgm:pt modelId="{A159D5C2-ACF3-4C0C-80E9-4A881A562889}" type="sibTrans" cxnId="{7A145C6B-04D4-4777-823E-1BC05614AF09}">
      <dgm:prSet/>
      <dgm:spPr/>
      <dgm:t>
        <a:bodyPr/>
        <a:lstStyle/>
        <a:p>
          <a:endParaRPr lang="en-US"/>
        </a:p>
      </dgm:t>
    </dgm:pt>
    <dgm:pt modelId="{CCD8FF5B-B7D8-4466-8392-F65CDF5FF4A0}">
      <dgm:prSet/>
      <dgm:spPr/>
      <dgm:t>
        <a:bodyPr/>
        <a:lstStyle/>
        <a:p>
          <a:r>
            <a:rPr lang="en-US" dirty="0"/>
            <a:t>Record time.</a:t>
          </a:r>
        </a:p>
      </dgm:t>
    </dgm:pt>
    <dgm:pt modelId="{20200C6E-7983-4FB3-915E-C651A2BDE5E3}" type="parTrans" cxnId="{F60F28C6-EB9D-492C-819D-788F28B937E2}">
      <dgm:prSet/>
      <dgm:spPr/>
      <dgm:t>
        <a:bodyPr/>
        <a:lstStyle/>
        <a:p>
          <a:endParaRPr lang="en-US"/>
        </a:p>
      </dgm:t>
    </dgm:pt>
    <dgm:pt modelId="{D2C6C1B2-13B8-4E73-8841-5E287C59FF36}" type="sibTrans" cxnId="{F60F28C6-EB9D-492C-819D-788F28B937E2}">
      <dgm:prSet/>
      <dgm:spPr/>
      <dgm:t>
        <a:bodyPr/>
        <a:lstStyle/>
        <a:p>
          <a:endParaRPr lang="en-US"/>
        </a:p>
      </dgm:t>
    </dgm:pt>
    <dgm:pt modelId="{EE6DFD83-6BB7-B143-9783-9361149B7263}" type="pres">
      <dgm:prSet presAssocID="{FC686CF5-6FA7-4807-AEDA-C5227590E482}" presName="Name0" presStyleCnt="0">
        <dgm:presLayoutVars>
          <dgm:dir/>
          <dgm:resizeHandles val="exact"/>
        </dgm:presLayoutVars>
      </dgm:prSet>
      <dgm:spPr/>
    </dgm:pt>
    <dgm:pt modelId="{15BEC73D-4526-D440-93B8-AD02A5AD10FE}" type="pres">
      <dgm:prSet presAssocID="{A89A7863-7CC4-4D51-AC85-7511134E6925}" presName="node" presStyleLbl="node1" presStyleIdx="0" presStyleCnt="3">
        <dgm:presLayoutVars>
          <dgm:bulletEnabled val="1"/>
        </dgm:presLayoutVars>
      </dgm:prSet>
      <dgm:spPr/>
    </dgm:pt>
    <dgm:pt modelId="{6B1E598D-3E9D-2643-8F0B-57F7597F65DA}" type="pres">
      <dgm:prSet presAssocID="{FE03F5A2-447C-4801-9BA6-18EF5F9D994E}" presName="sibTrans" presStyleLbl="sibTrans1D1" presStyleIdx="0" presStyleCnt="2"/>
      <dgm:spPr/>
    </dgm:pt>
    <dgm:pt modelId="{3A679E49-D0BC-374C-8A97-8403C9036D45}" type="pres">
      <dgm:prSet presAssocID="{FE03F5A2-447C-4801-9BA6-18EF5F9D994E}" presName="connectorText" presStyleLbl="sibTrans1D1" presStyleIdx="0" presStyleCnt="2"/>
      <dgm:spPr/>
    </dgm:pt>
    <dgm:pt modelId="{A9C32AF0-1BBE-9C46-9909-A7A5E67493F8}" type="pres">
      <dgm:prSet presAssocID="{78E85161-EFAF-4A97-BC83-F5366FC63A4C}" presName="node" presStyleLbl="node1" presStyleIdx="1" presStyleCnt="3">
        <dgm:presLayoutVars>
          <dgm:bulletEnabled val="1"/>
        </dgm:presLayoutVars>
      </dgm:prSet>
      <dgm:spPr/>
    </dgm:pt>
    <dgm:pt modelId="{2C7838EF-2941-6E4C-8D68-51BF5D0C6625}" type="pres">
      <dgm:prSet presAssocID="{A159D5C2-ACF3-4C0C-80E9-4A881A562889}" presName="sibTrans" presStyleLbl="sibTrans1D1" presStyleIdx="1" presStyleCnt="2"/>
      <dgm:spPr/>
    </dgm:pt>
    <dgm:pt modelId="{50B53B51-7AD2-1640-9C34-585961D9AF71}" type="pres">
      <dgm:prSet presAssocID="{A159D5C2-ACF3-4C0C-80E9-4A881A562889}" presName="connectorText" presStyleLbl="sibTrans1D1" presStyleIdx="1" presStyleCnt="2"/>
      <dgm:spPr/>
    </dgm:pt>
    <dgm:pt modelId="{699ECD72-7C71-E446-B19B-5A84F7A759FE}" type="pres">
      <dgm:prSet presAssocID="{CCD8FF5B-B7D8-4466-8392-F65CDF5FF4A0}" presName="node" presStyleLbl="node1" presStyleIdx="2" presStyleCnt="3">
        <dgm:presLayoutVars>
          <dgm:bulletEnabled val="1"/>
        </dgm:presLayoutVars>
      </dgm:prSet>
      <dgm:spPr/>
    </dgm:pt>
  </dgm:ptLst>
  <dgm:cxnLst>
    <dgm:cxn modelId="{E595522E-A151-4A6D-A55B-89A1488B35D8}" srcId="{A89A7863-7CC4-4D51-AC85-7511134E6925}" destId="{247DCEAE-BCB4-4A90-B757-A658160E9883}" srcOrd="0" destOrd="0" parTransId="{ECE8A96B-5DE9-4A0B-AF65-16238791BED2}" sibTransId="{086DD769-01AD-4580-897F-CE414CA92140}"/>
    <dgm:cxn modelId="{F86D8130-9473-43FA-AC72-C8F2EB9A902E}" srcId="{FC686CF5-6FA7-4807-AEDA-C5227590E482}" destId="{A89A7863-7CC4-4D51-AC85-7511134E6925}" srcOrd="0" destOrd="0" parTransId="{E211D5FA-41C7-4D5B-878A-4D0C0A8350C2}" sibTransId="{FE03F5A2-447C-4801-9BA6-18EF5F9D994E}"/>
    <dgm:cxn modelId="{A859E339-D472-5C41-B3A7-64FA7EF99126}" type="presOf" srcId="{FE03F5A2-447C-4801-9BA6-18EF5F9D994E}" destId="{6B1E598D-3E9D-2643-8F0B-57F7597F65DA}" srcOrd="0" destOrd="0" presId="urn:microsoft.com/office/officeart/2016/7/layout/RepeatingBendingProcessNew"/>
    <dgm:cxn modelId="{D847564B-4F88-B34A-9D9C-E45ABFC157FF}" type="presOf" srcId="{A159D5C2-ACF3-4C0C-80E9-4A881A562889}" destId="{50B53B51-7AD2-1640-9C34-585961D9AF71}" srcOrd="1" destOrd="0" presId="urn:microsoft.com/office/officeart/2016/7/layout/RepeatingBendingProcessNew"/>
    <dgm:cxn modelId="{A7865A4D-D7A1-0D45-AEC1-9D8301121212}" type="presOf" srcId="{CCD8FF5B-B7D8-4466-8392-F65CDF5FF4A0}" destId="{699ECD72-7C71-E446-B19B-5A84F7A759FE}" srcOrd="0" destOrd="0" presId="urn:microsoft.com/office/officeart/2016/7/layout/RepeatingBendingProcessNew"/>
    <dgm:cxn modelId="{74C45357-1A40-E74C-817E-B759A31E7BE0}" type="presOf" srcId="{A89A7863-7CC4-4D51-AC85-7511134E6925}" destId="{15BEC73D-4526-D440-93B8-AD02A5AD10FE}" srcOrd="0" destOrd="0" presId="urn:microsoft.com/office/officeart/2016/7/layout/RepeatingBendingProcessNew"/>
    <dgm:cxn modelId="{7A145C6B-04D4-4777-823E-1BC05614AF09}" srcId="{FC686CF5-6FA7-4807-AEDA-C5227590E482}" destId="{78E85161-EFAF-4A97-BC83-F5366FC63A4C}" srcOrd="1" destOrd="0" parTransId="{F673FF01-CE9B-4431-838E-1F02816C08D0}" sibTransId="{A159D5C2-ACF3-4C0C-80E9-4A881A562889}"/>
    <dgm:cxn modelId="{C33A9DA9-4857-9143-8502-162365457B8F}" type="presOf" srcId="{FE03F5A2-447C-4801-9BA6-18EF5F9D994E}" destId="{3A679E49-D0BC-374C-8A97-8403C9036D45}" srcOrd="1" destOrd="0" presId="urn:microsoft.com/office/officeart/2016/7/layout/RepeatingBendingProcessNew"/>
    <dgm:cxn modelId="{413C25B4-2E0F-4749-A5DC-1533C3457E05}" type="presOf" srcId="{A159D5C2-ACF3-4C0C-80E9-4A881A562889}" destId="{2C7838EF-2941-6E4C-8D68-51BF5D0C6625}" srcOrd="0" destOrd="0" presId="urn:microsoft.com/office/officeart/2016/7/layout/RepeatingBendingProcessNew"/>
    <dgm:cxn modelId="{D442B3BA-4143-2F44-A177-923888367446}" type="presOf" srcId="{FC686CF5-6FA7-4807-AEDA-C5227590E482}" destId="{EE6DFD83-6BB7-B143-9783-9361149B7263}" srcOrd="0" destOrd="0" presId="urn:microsoft.com/office/officeart/2016/7/layout/RepeatingBendingProcessNew"/>
    <dgm:cxn modelId="{8E725AC2-A5DB-D149-B211-7BE61CB791AD}" type="presOf" srcId="{247DCEAE-BCB4-4A90-B757-A658160E9883}" destId="{15BEC73D-4526-D440-93B8-AD02A5AD10FE}" srcOrd="0" destOrd="1" presId="urn:microsoft.com/office/officeart/2016/7/layout/RepeatingBendingProcessNew"/>
    <dgm:cxn modelId="{F60F28C6-EB9D-492C-819D-788F28B937E2}" srcId="{FC686CF5-6FA7-4807-AEDA-C5227590E482}" destId="{CCD8FF5B-B7D8-4466-8392-F65CDF5FF4A0}" srcOrd="2" destOrd="0" parTransId="{20200C6E-7983-4FB3-915E-C651A2BDE5E3}" sibTransId="{D2C6C1B2-13B8-4E73-8841-5E287C59FF36}"/>
    <dgm:cxn modelId="{ECD031FD-73D9-344B-8B7E-29D869158D1B}" type="presOf" srcId="{78E85161-EFAF-4A97-BC83-F5366FC63A4C}" destId="{A9C32AF0-1BBE-9C46-9909-A7A5E67493F8}" srcOrd="0" destOrd="0" presId="urn:microsoft.com/office/officeart/2016/7/layout/RepeatingBendingProcessNew"/>
    <dgm:cxn modelId="{F7D5FE7B-07C9-504C-B7BE-439550094EB9}" type="presParOf" srcId="{EE6DFD83-6BB7-B143-9783-9361149B7263}" destId="{15BEC73D-4526-D440-93B8-AD02A5AD10FE}" srcOrd="0" destOrd="0" presId="urn:microsoft.com/office/officeart/2016/7/layout/RepeatingBendingProcessNew"/>
    <dgm:cxn modelId="{76F5806A-F40B-BB4B-B4E7-C55BD6EB854B}" type="presParOf" srcId="{EE6DFD83-6BB7-B143-9783-9361149B7263}" destId="{6B1E598D-3E9D-2643-8F0B-57F7597F65DA}" srcOrd="1" destOrd="0" presId="urn:microsoft.com/office/officeart/2016/7/layout/RepeatingBendingProcessNew"/>
    <dgm:cxn modelId="{A321BDF5-8978-394F-A0FC-3226CE3AD9C8}" type="presParOf" srcId="{6B1E598D-3E9D-2643-8F0B-57F7597F65DA}" destId="{3A679E49-D0BC-374C-8A97-8403C9036D45}" srcOrd="0" destOrd="0" presId="urn:microsoft.com/office/officeart/2016/7/layout/RepeatingBendingProcessNew"/>
    <dgm:cxn modelId="{CE240A3D-A2CB-DA45-BABF-19AE903ABF0F}" type="presParOf" srcId="{EE6DFD83-6BB7-B143-9783-9361149B7263}" destId="{A9C32AF0-1BBE-9C46-9909-A7A5E67493F8}" srcOrd="2" destOrd="0" presId="urn:microsoft.com/office/officeart/2016/7/layout/RepeatingBendingProcessNew"/>
    <dgm:cxn modelId="{9ABCB0EE-AF8B-6147-93E5-CD1DAEFEC59E}" type="presParOf" srcId="{EE6DFD83-6BB7-B143-9783-9361149B7263}" destId="{2C7838EF-2941-6E4C-8D68-51BF5D0C6625}" srcOrd="3" destOrd="0" presId="urn:microsoft.com/office/officeart/2016/7/layout/RepeatingBendingProcessNew"/>
    <dgm:cxn modelId="{3BB691C4-9759-A64B-8E64-40B4DE75D5FF}" type="presParOf" srcId="{2C7838EF-2941-6E4C-8D68-51BF5D0C6625}" destId="{50B53B51-7AD2-1640-9C34-585961D9AF71}" srcOrd="0" destOrd="0" presId="urn:microsoft.com/office/officeart/2016/7/layout/RepeatingBendingProcessNew"/>
    <dgm:cxn modelId="{B6E4BE60-4EAE-E046-A6E3-FDABC719B5D3}" type="presParOf" srcId="{EE6DFD83-6BB7-B143-9783-9361149B7263}" destId="{699ECD72-7C71-E446-B19B-5A84F7A759FE}" srcOrd="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E045F2-4910-4868-ADEA-67B4A7A26B8F}" type="doc">
      <dgm:prSet loTypeId="urn:microsoft.com/office/officeart/2016/7/layout/RepeatingBendingProcessNew" loCatId="process" qsTypeId="urn:microsoft.com/office/officeart/2005/8/quickstyle/simple4" qsCatId="simple" csTypeId="urn:microsoft.com/office/officeart/2005/8/colors/accent3_2" csCatId="accent3"/>
      <dgm:spPr/>
      <dgm:t>
        <a:bodyPr/>
        <a:lstStyle/>
        <a:p>
          <a:endParaRPr lang="en-US"/>
        </a:p>
      </dgm:t>
    </dgm:pt>
    <dgm:pt modelId="{DE5345C0-5916-475B-8D97-12ED298E7917}">
      <dgm:prSet/>
      <dgm:spPr/>
      <dgm:t>
        <a:bodyPr/>
        <a:lstStyle/>
        <a:p>
          <a:r>
            <a:rPr lang="en-US"/>
            <a:t>For a replica to be Byzantine, it should execute a wrong operation.</a:t>
          </a:r>
        </a:p>
      </dgm:t>
    </dgm:pt>
    <dgm:pt modelId="{11F5C592-75A8-452F-B138-9E2813EC5430}" type="parTrans" cxnId="{774E8EDD-4231-4D48-9D4D-FA38281D13F0}">
      <dgm:prSet/>
      <dgm:spPr/>
      <dgm:t>
        <a:bodyPr/>
        <a:lstStyle/>
        <a:p>
          <a:endParaRPr lang="en-US"/>
        </a:p>
      </dgm:t>
    </dgm:pt>
    <dgm:pt modelId="{32450C53-9136-4DE1-B37C-F662775C2FFD}" type="sibTrans" cxnId="{774E8EDD-4231-4D48-9D4D-FA38281D13F0}">
      <dgm:prSet/>
      <dgm:spPr/>
      <dgm:t>
        <a:bodyPr/>
        <a:lstStyle/>
        <a:p>
          <a:endParaRPr lang="en-US"/>
        </a:p>
      </dgm:t>
    </dgm:pt>
    <dgm:pt modelId="{F2D118C8-CECB-4734-AB1B-2DAF930C9797}">
      <dgm:prSet/>
      <dgm:spPr/>
      <dgm:t>
        <a:bodyPr/>
        <a:lstStyle/>
        <a:p>
          <a:r>
            <a:rPr lang="en-US"/>
            <a:t>Ex: Executing withdrawal while deposit command is issued.</a:t>
          </a:r>
        </a:p>
      </dgm:t>
    </dgm:pt>
    <dgm:pt modelId="{CE43AA6A-7B99-469A-9603-22329CFD05A1}" type="parTrans" cxnId="{424202E7-2BA4-49D2-A8C6-339A5A192A12}">
      <dgm:prSet/>
      <dgm:spPr/>
      <dgm:t>
        <a:bodyPr/>
        <a:lstStyle/>
        <a:p>
          <a:endParaRPr lang="en-US"/>
        </a:p>
      </dgm:t>
    </dgm:pt>
    <dgm:pt modelId="{6A3AECEA-4CAC-4C53-887D-BEADC015C209}" type="sibTrans" cxnId="{424202E7-2BA4-49D2-A8C6-339A5A192A12}">
      <dgm:prSet/>
      <dgm:spPr/>
      <dgm:t>
        <a:bodyPr/>
        <a:lstStyle/>
        <a:p>
          <a:endParaRPr lang="en-US"/>
        </a:p>
      </dgm:t>
    </dgm:pt>
    <dgm:pt modelId="{E8094B94-422F-49F3-9BD8-9B20DB046495}">
      <dgm:prSet/>
      <dgm:spPr/>
      <dgm:t>
        <a:bodyPr/>
        <a:lstStyle/>
        <a:p>
          <a:r>
            <a:rPr lang="en-US"/>
            <a:t>Manually made a replica Byzantine. After few iterations of transactions, 1 replica starts executing wrong operations.</a:t>
          </a:r>
        </a:p>
      </dgm:t>
    </dgm:pt>
    <dgm:pt modelId="{CDA51B14-5F3F-4FC3-8C0A-5DAF8A8EBFC0}" type="parTrans" cxnId="{3D714077-F42A-4962-81B4-43E6DC52D681}">
      <dgm:prSet/>
      <dgm:spPr/>
      <dgm:t>
        <a:bodyPr/>
        <a:lstStyle/>
        <a:p>
          <a:endParaRPr lang="en-US"/>
        </a:p>
      </dgm:t>
    </dgm:pt>
    <dgm:pt modelId="{1D23308D-5F8B-4BE2-A224-C18856F08FF0}" type="sibTrans" cxnId="{3D714077-F42A-4962-81B4-43E6DC52D681}">
      <dgm:prSet/>
      <dgm:spPr/>
      <dgm:t>
        <a:bodyPr/>
        <a:lstStyle/>
        <a:p>
          <a:endParaRPr lang="en-US"/>
        </a:p>
      </dgm:t>
    </dgm:pt>
    <dgm:pt modelId="{221C056D-8D31-4F29-9AD9-DD8E58D48FC0}">
      <dgm:prSet/>
      <dgm:spPr/>
      <dgm:t>
        <a:bodyPr/>
        <a:lstStyle/>
        <a:p>
          <a:r>
            <a:rPr lang="en-US"/>
            <a:t>The client will still be able to read the correct values.</a:t>
          </a:r>
        </a:p>
      </dgm:t>
    </dgm:pt>
    <dgm:pt modelId="{426A7035-F048-4B91-AB80-36C4D25F3808}" type="parTrans" cxnId="{B1821817-78FA-436D-B1D8-325A1797FA4F}">
      <dgm:prSet/>
      <dgm:spPr/>
      <dgm:t>
        <a:bodyPr/>
        <a:lstStyle/>
        <a:p>
          <a:endParaRPr lang="en-US"/>
        </a:p>
      </dgm:t>
    </dgm:pt>
    <dgm:pt modelId="{8069473D-9284-4C16-AC21-0E4883E95250}" type="sibTrans" cxnId="{B1821817-78FA-436D-B1D8-325A1797FA4F}">
      <dgm:prSet/>
      <dgm:spPr/>
      <dgm:t>
        <a:bodyPr/>
        <a:lstStyle/>
        <a:p>
          <a:endParaRPr lang="en-US"/>
        </a:p>
      </dgm:t>
    </dgm:pt>
    <dgm:pt modelId="{CF8AF5CA-54B7-44BE-9C3C-8927398A3BCB}">
      <dgm:prSet/>
      <dgm:spPr/>
      <dgm:t>
        <a:bodyPr/>
        <a:lstStyle/>
        <a:p>
          <a:r>
            <a:rPr lang="en-US"/>
            <a:t>Make another process Byzantine (3 replicas). In this case the client wont be able to infer correct calues.</a:t>
          </a:r>
        </a:p>
      </dgm:t>
    </dgm:pt>
    <dgm:pt modelId="{22406F5D-1BED-41C4-95D8-CE86DDA41D57}" type="parTrans" cxnId="{1A672962-4EC9-4E0A-97E7-B5FCF249C708}">
      <dgm:prSet/>
      <dgm:spPr/>
      <dgm:t>
        <a:bodyPr/>
        <a:lstStyle/>
        <a:p>
          <a:endParaRPr lang="en-US"/>
        </a:p>
      </dgm:t>
    </dgm:pt>
    <dgm:pt modelId="{316DD7BA-5841-43AF-99B8-CB3F9CF9D9CB}" type="sibTrans" cxnId="{1A672962-4EC9-4E0A-97E7-B5FCF249C708}">
      <dgm:prSet/>
      <dgm:spPr/>
      <dgm:t>
        <a:bodyPr/>
        <a:lstStyle/>
        <a:p>
          <a:endParaRPr lang="en-US"/>
        </a:p>
      </dgm:t>
    </dgm:pt>
    <dgm:pt modelId="{532BD783-5A99-8A44-A86E-E1BCD2B9DF8B}" type="pres">
      <dgm:prSet presAssocID="{70E045F2-4910-4868-ADEA-67B4A7A26B8F}" presName="Name0" presStyleCnt="0">
        <dgm:presLayoutVars>
          <dgm:dir/>
          <dgm:resizeHandles val="exact"/>
        </dgm:presLayoutVars>
      </dgm:prSet>
      <dgm:spPr/>
    </dgm:pt>
    <dgm:pt modelId="{127C8CC9-3FA7-764C-BAEF-E9FF551DB043}" type="pres">
      <dgm:prSet presAssocID="{DE5345C0-5916-475B-8D97-12ED298E7917}" presName="node" presStyleLbl="node1" presStyleIdx="0" presStyleCnt="5">
        <dgm:presLayoutVars>
          <dgm:bulletEnabled val="1"/>
        </dgm:presLayoutVars>
      </dgm:prSet>
      <dgm:spPr/>
    </dgm:pt>
    <dgm:pt modelId="{4D5E3856-62F6-2248-AD3B-EE4FD0A82705}" type="pres">
      <dgm:prSet presAssocID="{32450C53-9136-4DE1-B37C-F662775C2FFD}" presName="sibTrans" presStyleLbl="sibTrans1D1" presStyleIdx="0" presStyleCnt="4"/>
      <dgm:spPr/>
    </dgm:pt>
    <dgm:pt modelId="{D63FC0B1-86B2-FF4C-AC5D-71370352F336}" type="pres">
      <dgm:prSet presAssocID="{32450C53-9136-4DE1-B37C-F662775C2FFD}" presName="connectorText" presStyleLbl="sibTrans1D1" presStyleIdx="0" presStyleCnt="4"/>
      <dgm:spPr/>
    </dgm:pt>
    <dgm:pt modelId="{EF74A411-C80A-114C-97D4-1CB634C1A14D}" type="pres">
      <dgm:prSet presAssocID="{F2D118C8-CECB-4734-AB1B-2DAF930C9797}" presName="node" presStyleLbl="node1" presStyleIdx="1" presStyleCnt="5">
        <dgm:presLayoutVars>
          <dgm:bulletEnabled val="1"/>
        </dgm:presLayoutVars>
      </dgm:prSet>
      <dgm:spPr/>
    </dgm:pt>
    <dgm:pt modelId="{5191540A-6E96-1041-A1A2-16CB32F3C275}" type="pres">
      <dgm:prSet presAssocID="{6A3AECEA-4CAC-4C53-887D-BEADC015C209}" presName="sibTrans" presStyleLbl="sibTrans1D1" presStyleIdx="1" presStyleCnt="4"/>
      <dgm:spPr/>
    </dgm:pt>
    <dgm:pt modelId="{05C8B2C4-55F0-7549-B3D6-C3CF43919F2B}" type="pres">
      <dgm:prSet presAssocID="{6A3AECEA-4CAC-4C53-887D-BEADC015C209}" presName="connectorText" presStyleLbl="sibTrans1D1" presStyleIdx="1" presStyleCnt="4"/>
      <dgm:spPr/>
    </dgm:pt>
    <dgm:pt modelId="{0ABDAB42-977A-B348-A730-A1DA8485A07D}" type="pres">
      <dgm:prSet presAssocID="{E8094B94-422F-49F3-9BD8-9B20DB046495}" presName="node" presStyleLbl="node1" presStyleIdx="2" presStyleCnt="5">
        <dgm:presLayoutVars>
          <dgm:bulletEnabled val="1"/>
        </dgm:presLayoutVars>
      </dgm:prSet>
      <dgm:spPr/>
    </dgm:pt>
    <dgm:pt modelId="{A3D189BF-4009-3C44-8819-46FF5BC46D5A}" type="pres">
      <dgm:prSet presAssocID="{1D23308D-5F8B-4BE2-A224-C18856F08FF0}" presName="sibTrans" presStyleLbl="sibTrans1D1" presStyleIdx="2" presStyleCnt="4"/>
      <dgm:spPr/>
    </dgm:pt>
    <dgm:pt modelId="{F6A3CFEF-DB33-F24D-BFFA-EB99639D694E}" type="pres">
      <dgm:prSet presAssocID="{1D23308D-5F8B-4BE2-A224-C18856F08FF0}" presName="connectorText" presStyleLbl="sibTrans1D1" presStyleIdx="2" presStyleCnt="4"/>
      <dgm:spPr/>
    </dgm:pt>
    <dgm:pt modelId="{C1D3F59B-2F79-3F44-958E-A358B049A40C}" type="pres">
      <dgm:prSet presAssocID="{221C056D-8D31-4F29-9AD9-DD8E58D48FC0}" presName="node" presStyleLbl="node1" presStyleIdx="3" presStyleCnt="5">
        <dgm:presLayoutVars>
          <dgm:bulletEnabled val="1"/>
        </dgm:presLayoutVars>
      </dgm:prSet>
      <dgm:spPr/>
    </dgm:pt>
    <dgm:pt modelId="{EE73E289-52F0-0C4E-8645-A1E7119EA70C}" type="pres">
      <dgm:prSet presAssocID="{8069473D-9284-4C16-AC21-0E4883E95250}" presName="sibTrans" presStyleLbl="sibTrans1D1" presStyleIdx="3" presStyleCnt="4"/>
      <dgm:spPr/>
    </dgm:pt>
    <dgm:pt modelId="{9DE689CD-EADE-B346-9F73-2151680B63E8}" type="pres">
      <dgm:prSet presAssocID="{8069473D-9284-4C16-AC21-0E4883E95250}" presName="connectorText" presStyleLbl="sibTrans1D1" presStyleIdx="3" presStyleCnt="4"/>
      <dgm:spPr/>
    </dgm:pt>
    <dgm:pt modelId="{A42CC7B8-ECD8-B446-829D-AC72DC361E21}" type="pres">
      <dgm:prSet presAssocID="{CF8AF5CA-54B7-44BE-9C3C-8927398A3BCB}" presName="node" presStyleLbl="node1" presStyleIdx="4" presStyleCnt="5">
        <dgm:presLayoutVars>
          <dgm:bulletEnabled val="1"/>
        </dgm:presLayoutVars>
      </dgm:prSet>
      <dgm:spPr/>
    </dgm:pt>
  </dgm:ptLst>
  <dgm:cxnLst>
    <dgm:cxn modelId="{B1821817-78FA-436D-B1D8-325A1797FA4F}" srcId="{70E045F2-4910-4868-ADEA-67B4A7A26B8F}" destId="{221C056D-8D31-4F29-9AD9-DD8E58D48FC0}" srcOrd="3" destOrd="0" parTransId="{426A7035-F048-4B91-AB80-36C4D25F3808}" sibTransId="{8069473D-9284-4C16-AC21-0E4883E95250}"/>
    <dgm:cxn modelId="{BC0C3325-111D-7243-A892-BE890C0D8D3B}" type="presOf" srcId="{8069473D-9284-4C16-AC21-0E4883E95250}" destId="{9DE689CD-EADE-B346-9F73-2151680B63E8}" srcOrd="1" destOrd="0" presId="urn:microsoft.com/office/officeart/2016/7/layout/RepeatingBendingProcessNew"/>
    <dgm:cxn modelId="{1A672962-4EC9-4E0A-97E7-B5FCF249C708}" srcId="{70E045F2-4910-4868-ADEA-67B4A7A26B8F}" destId="{CF8AF5CA-54B7-44BE-9C3C-8927398A3BCB}" srcOrd="4" destOrd="0" parTransId="{22406F5D-1BED-41C4-95D8-CE86DDA41D57}" sibTransId="{316DD7BA-5841-43AF-99B8-CB3F9CF9D9CB}"/>
    <dgm:cxn modelId="{282CCA6A-B28D-8C48-BF90-4694697D508F}" type="presOf" srcId="{F2D118C8-CECB-4734-AB1B-2DAF930C9797}" destId="{EF74A411-C80A-114C-97D4-1CB634C1A14D}" srcOrd="0" destOrd="0" presId="urn:microsoft.com/office/officeart/2016/7/layout/RepeatingBendingProcessNew"/>
    <dgm:cxn modelId="{C04ED66F-A443-4847-BE58-6D9A98548709}" type="presOf" srcId="{DE5345C0-5916-475B-8D97-12ED298E7917}" destId="{127C8CC9-3FA7-764C-BAEF-E9FF551DB043}" srcOrd="0" destOrd="0" presId="urn:microsoft.com/office/officeart/2016/7/layout/RepeatingBendingProcessNew"/>
    <dgm:cxn modelId="{3D714077-F42A-4962-81B4-43E6DC52D681}" srcId="{70E045F2-4910-4868-ADEA-67B4A7A26B8F}" destId="{E8094B94-422F-49F3-9BD8-9B20DB046495}" srcOrd="2" destOrd="0" parTransId="{CDA51B14-5F3F-4FC3-8C0A-5DAF8A8EBFC0}" sibTransId="{1D23308D-5F8B-4BE2-A224-C18856F08FF0}"/>
    <dgm:cxn modelId="{0EA18B8C-88DE-2F46-8BBA-44AFE808DCF8}" type="presOf" srcId="{CF8AF5CA-54B7-44BE-9C3C-8927398A3BCB}" destId="{A42CC7B8-ECD8-B446-829D-AC72DC361E21}" srcOrd="0" destOrd="0" presId="urn:microsoft.com/office/officeart/2016/7/layout/RepeatingBendingProcessNew"/>
    <dgm:cxn modelId="{9E48679B-B9A7-6445-84AB-C645288ECFEC}" type="presOf" srcId="{8069473D-9284-4C16-AC21-0E4883E95250}" destId="{EE73E289-52F0-0C4E-8645-A1E7119EA70C}" srcOrd="0" destOrd="0" presId="urn:microsoft.com/office/officeart/2016/7/layout/RepeatingBendingProcessNew"/>
    <dgm:cxn modelId="{FCE56BA4-51E0-7648-B545-A111B10ACBC1}" type="presOf" srcId="{32450C53-9136-4DE1-B37C-F662775C2FFD}" destId="{4D5E3856-62F6-2248-AD3B-EE4FD0A82705}" srcOrd="0" destOrd="0" presId="urn:microsoft.com/office/officeart/2016/7/layout/RepeatingBendingProcessNew"/>
    <dgm:cxn modelId="{41FCDAD1-4693-6743-8672-5DFA084F8DD2}" type="presOf" srcId="{1D23308D-5F8B-4BE2-A224-C18856F08FF0}" destId="{F6A3CFEF-DB33-F24D-BFFA-EB99639D694E}" srcOrd="1" destOrd="0" presId="urn:microsoft.com/office/officeart/2016/7/layout/RepeatingBendingProcessNew"/>
    <dgm:cxn modelId="{33AA60D4-9140-4A41-A9E1-D52027F029B2}" type="presOf" srcId="{1D23308D-5F8B-4BE2-A224-C18856F08FF0}" destId="{A3D189BF-4009-3C44-8819-46FF5BC46D5A}" srcOrd="0" destOrd="0" presId="urn:microsoft.com/office/officeart/2016/7/layout/RepeatingBendingProcessNew"/>
    <dgm:cxn modelId="{32B1EDDA-B75A-6843-B686-99862B87E50E}" type="presOf" srcId="{221C056D-8D31-4F29-9AD9-DD8E58D48FC0}" destId="{C1D3F59B-2F79-3F44-958E-A358B049A40C}" srcOrd="0" destOrd="0" presId="urn:microsoft.com/office/officeart/2016/7/layout/RepeatingBendingProcessNew"/>
    <dgm:cxn modelId="{774E8EDD-4231-4D48-9D4D-FA38281D13F0}" srcId="{70E045F2-4910-4868-ADEA-67B4A7A26B8F}" destId="{DE5345C0-5916-475B-8D97-12ED298E7917}" srcOrd="0" destOrd="0" parTransId="{11F5C592-75A8-452F-B138-9E2813EC5430}" sibTransId="{32450C53-9136-4DE1-B37C-F662775C2FFD}"/>
    <dgm:cxn modelId="{4A287DDE-7587-DD43-B09E-10793EB33D82}" type="presOf" srcId="{6A3AECEA-4CAC-4C53-887D-BEADC015C209}" destId="{05C8B2C4-55F0-7549-B3D6-C3CF43919F2B}" srcOrd="1" destOrd="0" presId="urn:microsoft.com/office/officeart/2016/7/layout/RepeatingBendingProcessNew"/>
    <dgm:cxn modelId="{D3B659E5-9BCE-B848-AAEA-8ED6011F5FB8}" type="presOf" srcId="{70E045F2-4910-4868-ADEA-67B4A7A26B8F}" destId="{532BD783-5A99-8A44-A86E-E1BCD2B9DF8B}" srcOrd="0" destOrd="0" presId="urn:microsoft.com/office/officeart/2016/7/layout/RepeatingBendingProcessNew"/>
    <dgm:cxn modelId="{424202E7-2BA4-49D2-A8C6-339A5A192A12}" srcId="{70E045F2-4910-4868-ADEA-67B4A7A26B8F}" destId="{F2D118C8-CECB-4734-AB1B-2DAF930C9797}" srcOrd="1" destOrd="0" parTransId="{CE43AA6A-7B99-469A-9603-22329CFD05A1}" sibTransId="{6A3AECEA-4CAC-4C53-887D-BEADC015C209}"/>
    <dgm:cxn modelId="{A4ACD2EC-C0BA-6344-9C01-69408DE20177}" type="presOf" srcId="{E8094B94-422F-49F3-9BD8-9B20DB046495}" destId="{0ABDAB42-977A-B348-A730-A1DA8485A07D}" srcOrd="0" destOrd="0" presId="urn:microsoft.com/office/officeart/2016/7/layout/RepeatingBendingProcessNew"/>
    <dgm:cxn modelId="{39B721ED-11A7-AD4D-892A-F5FE5D39165C}" type="presOf" srcId="{6A3AECEA-4CAC-4C53-887D-BEADC015C209}" destId="{5191540A-6E96-1041-A1A2-16CB32F3C275}" srcOrd="0" destOrd="0" presId="urn:microsoft.com/office/officeart/2016/7/layout/RepeatingBendingProcessNew"/>
    <dgm:cxn modelId="{F1DD66F8-7A0A-4B4C-B277-8884506488A0}" type="presOf" srcId="{32450C53-9136-4DE1-B37C-F662775C2FFD}" destId="{D63FC0B1-86B2-FF4C-AC5D-71370352F336}" srcOrd="1" destOrd="0" presId="urn:microsoft.com/office/officeart/2016/7/layout/RepeatingBendingProcessNew"/>
    <dgm:cxn modelId="{1417863A-1E2E-2F4D-B10A-E1AD6896F257}" type="presParOf" srcId="{532BD783-5A99-8A44-A86E-E1BCD2B9DF8B}" destId="{127C8CC9-3FA7-764C-BAEF-E9FF551DB043}" srcOrd="0" destOrd="0" presId="urn:microsoft.com/office/officeart/2016/7/layout/RepeatingBendingProcessNew"/>
    <dgm:cxn modelId="{3BE87F56-EEA6-9F46-9EC2-D3BA6A43772C}" type="presParOf" srcId="{532BD783-5A99-8A44-A86E-E1BCD2B9DF8B}" destId="{4D5E3856-62F6-2248-AD3B-EE4FD0A82705}" srcOrd="1" destOrd="0" presId="urn:microsoft.com/office/officeart/2016/7/layout/RepeatingBendingProcessNew"/>
    <dgm:cxn modelId="{96412015-C5A0-4445-82CC-E16D850025EF}" type="presParOf" srcId="{4D5E3856-62F6-2248-AD3B-EE4FD0A82705}" destId="{D63FC0B1-86B2-FF4C-AC5D-71370352F336}" srcOrd="0" destOrd="0" presId="urn:microsoft.com/office/officeart/2016/7/layout/RepeatingBendingProcessNew"/>
    <dgm:cxn modelId="{043139BC-2C2C-C44C-BCE1-4BB0D0C0D688}" type="presParOf" srcId="{532BD783-5A99-8A44-A86E-E1BCD2B9DF8B}" destId="{EF74A411-C80A-114C-97D4-1CB634C1A14D}" srcOrd="2" destOrd="0" presId="urn:microsoft.com/office/officeart/2016/7/layout/RepeatingBendingProcessNew"/>
    <dgm:cxn modelId="{D15C68F9-526C-4343-9F5F-1D7EA59AA6D1}" type="presParOf" srcId="{532BD783-5A99-8A44-A86E-E1BCD2B9DF8B}" destId="{5191540A-6E96-1041-A1A2-16CB32F3C275}" srcOrd="3" destOrd="0" presId="urn:microsoft.com/office/officeart/2016/7/layout/RepeatingBendingProcessNew"/>
    <dgm:cxn modelId="{CE001625-F8D5-0543-AEB3-03BAFEF06DC8}" type="presParOf" srcId="{5191540A-6E96-1041-A1A2-16CB32F3C275}" destId="{05C8B2C4-55F0-7549-B3D6-C3CF43919F2B}" srcOrd="0" destOrd="0" presId="urn:microsoft.com/office/officeart/2016/7/layout/RepeatingBendingProcessNew"/>
    <dgm:cxn modelId="{3CA63C3A-9099-9245-82BD-F1D6F572D31D}" type="presParOf" srcId="{532BD783-5A99-8A44-A86E-E1BCD2B9DF8B}" destId="{0ABDAB42-977A-B348-A730-A1DA8485A07D}" srcOrd="4" destOrd="0" presId="urn:microsoft.com/office/officeart/2016/7/layout/RepeatingBendingProcessNew"/>
    <dgm:cxn modelId="{280106EB-65B3-6C43-BC5A-BFF531BD4BD8}" type="presParOf" srcId="{532BD783-5A99-8A44-A86E-E1BCD2B9DF8B}" destId="{A3D189BF-4009-3C44-8819-46FF5BC46D5A}" srcOrd="5" destOrd="0" presId="urn:microsoft.com/office/officeart/2016/7/layout/RepeatingBendingProcessNew"/>
    <dgm:cxn modelId="{C98D5E4E-BE5E-A74D-818B-3CD53B633551}" type="presParOf" srcId="{A3D189BF-4009-3C44-8819-46FF5BC46D5A}" destId="{F6A3CFEF-DB33-F24D-BFFA-EB99639D694E}" srcOrd="0" destOrd="0" presId="urn:microsoft.com/office/officeart/2016/7/layout/RepeatingBendingProcessNew"/>
    <dgm:cxn modelId="{E0936926-29DE-904F-97FE-12F9E25DE4F6}" type="presParOf" srcId="{532BD783-5A99-8A44-A86E-E1BCD2B9DF8B}" destId="{C1D3F59B-2F79-3F44-958E-A358B049A40C}" srcOrd="6" destOrd="0" presId="urn:microsoft.com/office/officeart/2016/7/layout/RepeatingBendingProcessNew"/>
    <dgm:cxn modelId="{C797B858-0BF0-364A-95E8-0363B42B37ED}" type="presParOf" srcId="{532BD783-5A99-8A44-A86E-E1BCD2B9DF8B}" destId="{EE73E289-52F0-0C4E-8645-A1E7119EA70C}" srcOrd="7" destOrd="0" presId="urn:microsoft.com/office/officeart/2016/7/layout/RepeatingBendingProcessNew"/>
    <dgm:cxn modelId="{CF7377BB-5BB3-C544-B575-C6112E50FEF2}" type="presParOf" srcId="{EE73E289-52F0-0C4E-8645-A1E7119EA70C}" destId="{9DE689CD-EADE-B346-9F73-2151680B63E8}" srcOrd="0" destOrd="0" presId="urn:microsoft.com/office/officeart/2016/7/layout/RepeatingBendingProcessNew"/>
    <dgm:cxn modelId="{73FE66D5-8B90-5D49-B0B7-333784FBD92C}" type="presParOf" srcId="{532BD783-5A99-8A44-A86E-E1BCD2B9DF8B}" destId="{A42CC7B8-ECD8-B446-829D-AC72DC361E21}"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C9550-F4CF-7C4D-A9A9-DB8EF28E548D}">
      <dsp:nvSpPr>
        <dsp:cNvPr id="0" name=""/>
        <dsp:cNvSpPr/>
      </dsp:nvSpPr>
      <dsp:spPr>
        <a:xfrm>
          <a:off x="3173" y="37336"/>
          <a:ext cx="2517277" cy="3524189"/>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6257" tIns="330200" rIns="196257" bIns="330200" numCol="1" spcCol="1270" anchor="t" anchorCtr="0">
          <a:noAutofit/>
        </a:bodyPr>
        <a:lstStyle/>
        <a:p>
          <a:pPr marL="0" lvl="0" indent="0" algn="l" defTabSz="666750">
            <a:lnSpc>
              <a:spcPct val="90000"/>
            </a:lnSpc>
            <a:spcBef>
              <a:spcPct val="0"/>
            </a:spcBef>
            <a:spcAft>
              <a:spcPct val="35000"/>
            </a:spcAft>
            <a:buNone/>
          </a:pPr>
          <a:r>
            <a:rPr lang="en-US" sz="1500" kern="1200"/>
            <a:t>Traditional BSMR requires 3f+1 replicas in order to tolerate f faults. Whereas primary backup replication protocols require only f + 1 replicas.</a:t>
          </a:r>
        </a:p>
      </dsp:txBody>
      <dsp:txXfrm>
        <a:off x="3173" y="1376528"/>
        <a:ext cx="2517277" cy="2114513"/>
      </dsp:txXfrm>
    </dsp:sp>
    <dsp:sp modelId="{AD0D423F-6783-7746-AEE9-6D97FFD01098}">
      <dsp:nvSpPr>
        <dsp:cNvPr id="0" name=""/>
        <dsp:cNvSpPr/>
      </dsp:nvSpPr>
      <dsp:spPr>
        <a:xfrm>
          <a:off x="733183" y="389755"/>
          <a:ext cx="1057256" cy="1057256"/>
        </a:xfrm>
        <a:prstGeom prst="ellips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88015" y="544587"/>
        <a:ext cx="747592" cy="747592"/>
      </dsp:txXfrm>
    </dsp:sp>
    <dsp:sp modelId="{1CE61684-6370-8C4C-A29F-7660A59E8858}">
      <dsp:nvSpPr>
        <dsp:cNvPr id="0" name=""/>
        <dsp:cNvSpPr/>
      </dsp:nvSpPr>
      <dsp:spPr>
        <a:xfrm>
          <a:off x="3173" y="3561454"/>
          <a:ext cx="2517277" cy="72"/>
        </a:xfrm>
        <a:prstGeom prst="rect">
          <a:avLst/>
        </a:prstGeom>
        <a:gradFill rotWithShape="0">
          <a:gsLst>
            <a:gs pos="0">
              <a:schemeClr val="accent5">
                <a:hueOff val="-2294855"/>
                <a:satOff val="410"/>
                <a:lumOff val="-896"/>
                <a:alphaOff val="0"/>
                <a:tint val="94000"/>
                <a:satMod val="103000"/>
                <a:lumMod val="102000"/>
              </a:schemeClr>
            </a:gs>
            <a:gs pos="50000">
              <a:schemeClr val="accent5">
                <a:hueOff val="-2294855"/>
                <a:satOff val="410"/>
                <a:lumOff val="-896"/>
                <a:alphaOff val="0"/>
                <a:shade val="100000"/>
                <a:satMod val="110000"/>
                <a:lumMod val="100000"/>
              </a:schemeClr>
            </a:gs>
            <a:gs pos="100000">
              <a:schemeClr val="accent5">
                <a:hueOff val="-2294855"/>
                <a:satOff val="410"/>
                <a:lumOff val="-896"/>
                <a:alphaOff val="0"/>
                <a:shade val="78000"/>
                <a:satMod val="120000"/>
                <a:lumMod val="99000"/>
              </a:schemeClr>
            </a:gs>
          </a:gsLst>
          <a:lin ang="5400000" scaled="0"/>
        </a:gradFill>
        <a:ln w="9525" cap="flat" cmpd="sng" algn="ctr">
          <a:solidFill>
            <a:schemeClr val="accent5">
              <a:hueOff val="-2294855"/>
              <a:satOff val="410"/>
              <a:lumOff val="-896"/>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DEED434-9891-4747-B4D3-F9186F732E44}">
      <dsp:nvSpPr>
        <dsp:cNvPr id="0" name=""/>
        <dsp:cNvSpPr/>
      </dsp:nvSpPr>
      <dsp:spPr>
        <a:xfrm>
          <a:off x="2772178" y="37336"/>
          <a:ext cx="2517277" cy="3524189"/>
        </a:xfrm>
        <a:prstGeom prst="rect">
          <a:avLst/>
        </a:prstGeom>
        <a:solidFill>
          <a:schemeClr val="accent5">
            <a:tint val="40000"/>
            <a:alpha val="90000"/>
            <a:hueOff val="-5368776"/>
            <a:satOff val="970"/>
            <a:lumOff val="-340"/>
            <a:alphaOff val="0"/>
          </a:schemeClr>
        </a:solidFill>
        <a:ln w="9525" cap="flat" cmpd="sng" algn="ctr">
          <a:solidFill>
            <a:schemeClr val="accent5">
              <a:tint val="40000"/>
              <a:alpha val="90000"/>
              <a:hueOff val="-5368776"/>
              <a:satOff val="970"/>
              <a:lumOff val="-34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6257" tIns="330200" rIns="196257" bIns="330200" numCol="1" spcCol="1270" anchor="t" anchorCtr="0">
          <a:noAutofit/>
        </a:bodyPr>
        <a:lstStyle/>
        <a:p>
          <a:pPr marL="0" lvl="0" indent="0" algn="l" defTabSz="666750">
            <a:lnSpc>
              <a:spcPct val="90000"/>
            </a:lnSpc>
            <a:spcBef>
              <a:spcPct val="0"/>
            </a:spcBef>
            <a:spcAft>
              <a:spcPct val="35000"/>
            </a:spcAft>
            <a:buNone/>
          </a:pPr>
          <a:r>
            <a:rPr lang="en-US" sz="1500" kern="1200"/>
            <a:t>The protocols may require expensive cryptographic operations and significant network bandwidth, further increasing cost </a:t>
          </a:r>
        </a:p>
      </dsp:txBody>
      <dsp:txXfrm>
        <a:off x="2772178" y="1376528"/>
        <a:ext cx="2517277" cy="2114513"/>
      </dsp:txXfrm>
    </dsp:sp>
    <dsp:sp modelId="{3EEFAB41-A285-E941-AAE4-C7A19A16BC79}">
      <dsp:nvSpPr>
        <dsp:cNvPr id="0" name=""/>
        <dsp:cNvSpPr/>
      </dsp:nvSpPr>
      <dsp:spPr>
        <a:xfrm>
          <a:off x="3502189" y="389755"/>
          <a:ext cx="1057256" cy="1057256"/>
        </a:xfrm>
        <a:prstGeom prst="ellipse">
          <a:avLst/>
        </a:prstGeom>
        <a:gradFill rotWithShape="0">
          <a:gsLst>
            <a:gs pos="0">
              <a:schemeClr val="accent5">
                <a:hueOff val="-4589710"/>
                <a:satOff val="820"/>
                <a:lumOff val="-1793"/>
                <a:alphaOff val="0"/>
                <a:tint val="94000"/>
                <a:satMod val="103000"/>
                <a:lumMod val="102000"/>
              </a:schemeClr>
            </a:gs>
            <a:gs pos="50000">
              <a:schemeClr val="accent5">
                <a:hueOff val="-4589710"/>
                <a:satOff val="820"/>
                <a:lumOff val="-1793"/>
                <a:alphaOff val="0"/>
                <a:shade val="100000"/>
                <a:satMod val="110000"/>
                <a:lumMod val="100000"/>
              </a:schemeClr>
            </a:gs>
            <a:gs pos="100000">
              <a:schemeClr val="accent5">
                <a:hueOff val="-4589710"/>
                <a:satOff val="820"/>
                <a:lumOff val="-1793"/>
                <a:alphaOff val="0"/>
                <a:shade val="78000"/>
                <a:satMod val="120000"/>
                <a:lumMod val="99000"/>
              </a:schemeClr>
            </a:gs>
          </a:gsLst>
          <a:lin ang="5400000" scaled="0"/>
        </a:gradFill>
        <a:ln w="9525" cap="flat" cmpd="sng" algn="ctr">
          <a:solidFill>
            <a:schemeClr val="accent5">
              <a:hueOff val="-4589710"/>
              <a:satOff val="820"/>
              <a:lumOff val="-1793"/>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57021" y="544587"/>
        <a:ext cx="747592" cy="747592"/>
      </dsp:txXfrm>
    </dsp:sp>
    <dsp:sp modelId="{FEA34D42-61B4-2648-85A2-A5D522AF1359}">
      <dsp:nvSpPr>
        <dsp:cNvPr id="0" name=""/>
        <dsp:cNvSpPr/>
      </dsp:nvSpPr>
      <dsp:spPr>
        <a:xfrm>
          <a:off x="2772178" y="3561454"/>
          <a:ext cx="2517277" cy="72"/>
        </a:xfrm>
        <a:prstGeom prst="rect">
          <a:avLst/>
        </a:prstGeom>
        <a:gradFill rotWithShape="0">
          <a:gsLst>
            <a:gs pos="0">
              <a:schemeClr val="accent5">
                <a:hueOff val="-6884565"/>
                <a:satOff val="1230"/>
                <a:lumOff val="-2689"/>
                <a:alphaOff val="0"/>
                <a:tint val="94000"/>
                <a:satMod val="103000"/>
                <a:lumMod val="102000"/>
              </a:schemeClr>
            </a:gs>
            <a:gs pos="50000">
              <a:schemeClr val="accent5">
                <a:hueOff val="-6884565"/>
                <a:satOff val="1230"/>
                <a:lumOff val="-2689"/>
                <a:alphaOff val="0"/>
                <a:shade val="100000"/>
                <a:satMod val="110000"/>
                <a:lumMod val="100000"/>
              </a:schemeClr>
            </a:gs>
            <a:gs pos="100000">
              <a:schemeClr val="accent5">
                <a:hueOff val="-6884565"/>
                <a:satOff val="1230"/>
                <a:lumOff val="-2689"/>
                <a:alphaOff val="0"/>
                <a:shade val="78000"/>
                <a:satMod val="120000"/>
                <a:lumMod val="99000"/>
              </a:schemeClr>
            </a:gs>
          </a:gsLst>
          <a:lin ang="5400000" scaled="0"/>
        </a:gradFill>
        <a:ln w="9525" cap="flat" cmpd="sng" algn="ctr">
          <a:solidFill>
            <a:schemeClr val="accent5">
              <a:hueOff val="-6884565"/>
              <a:satOff val="1230"/>
              <a:lumOff val="-2689"/>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14006B0-2410-B34A-90ED-81D34956D157}">
      <dsp:nvSpPr>
        <dsp:cNvPr id="0" name=""/>
        <dsp:cNvSpPr/>
      </dsp:nvSpPr>
      <dsp:spPr>
        <a:xfrm>
          <a:off x="5541184" y="37336"/>
          <a:ext cx="2517277" cy="3524189"/>
        </a:xfrm>
        <a:prstGeom prst="rect">
          <a:avLst/>
        </a:prstGeom>
        <a:solidFill>
          <a:schemeClr val="accent5">
            <a:tint val="40000"/>
            <a:alpha val="90000"/>
            <a:hueOff val="-10737552"/>
            <a:satOff val="1941"/>
            <a:lumOff val="-679"/>
            <a:alphaOff val="0"/>
          </a:schemeClr>
        </a:solidFill>
        <a:ln w="9525" cap="flat" cmpd="sng" algn="ctr">
          <a:solidFill>
            <a:schemeClr val="accent5">
              <a:tint val="40000"/>
              <a:alpha val="90000"/>
              <a:hueOff val="-10737552"/>
              <a:satOff val="1941"/>
              <a:lumOff val="-67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6257" tIns="330200" rIns="196257" bIns="330200" numCol="1" spcCol="1270" anchor="t" anchorCtr="0">
          <a:noAutofit/>
        </a:bodyPr>
        <a:lstStyle/>
        <a:p>
          <a:pPr marL="0" lvl="0" indent="0" algn="l" defTabSz="666750">
            <a:lnSpc>
              <a:spcPct val="90000"/>
            </a:lnSpc>
            <a:spcBef>
              <a:spcPct val="0"/>
            </a:spcBef>
            <a:spcAft>
              <a:spcPct val="35000"/>
            </a:spcAft>
            <a:buNone/>
          </a:pPr>
          <a:r>
            <a:rPr lang="en-US" sz="1500" kern="1200"/>
            <a:t>Protocols are complex. Even basic Paxos replication is difficult to implement and debug. </a:t>
          </a:r>
        </a:p>
      </dsp:txBody>
      <dsp:txXfrm>
        <a:off x="5541184" y="1376528"/>
        <a:ext cx="2517277" cy="2114513"/>
      </dsp:txXfrm>
    </dsp:sp>
    <dsp:sp modelId="{060D1A70-0AD0-4048-A96B-60C6E59CA123}">
      <dsp:nvSpPr>
        <dsp:cNvPr id="0" name=""/>
        <dsp:cNvSpPr/>
      </dsp:nvSpPr>
      <dsp:spPr>
        <a:xfrm>
          <a:off x="6271194" y="389755"/>
          <a:ext cx="1057256" cy="1057256"/>
        </a:xfrm>
        <a:prstGeom prst="ellipse">
          <a:avLst/>
        </a:prstGeom>
        <a:gradFill rotWithShape="0">
          <a:gsLst>
            <a:gs pos="0">
              <a:schemeClr val="accent5">
                <a:hueOff val="-9179420"/>
                <a:satOff val="1640"/>
                <a:lumOff val="-3586"/>
                <a:alphaOff val="0"/>
                <a:tint val="94000"/>
                <a:satMod val="103000"/>
                <a:lumMod val="102000"/>
              </a:schemeClr>
            </a:gs>
            <a:gs pos="50000">
              <a:schemeClr val="accent5">
                <a:hueOff val="-9179420"/>
                <a:satOff val="1640"/>
                <a:lumOff val="-3586"/>
                <a:alphaOff val="0"/>
                <a:shade val="100000"/>
                <a:satMod val="110000"/>
                <a:lumMod val="100000"/>
              </a:schemeClr>
            </a:gs>
            <a:gs pos="100000">
              <a:schemeClr val="accent5">
                <a:hueOff val="-9179420"/>
                <a:satOff val="1640"/>
                <a:lumOff val="-3586"/>
                <a:alphaOff val="0"/>
                <a:shade val="78000"/>
                <a:satMod val="120000"/>
                <a:lumMod val="99000"/>
              </a:schemeClr>
            </a:gs>
          </a:gsLst>
          <a:lin ang="5400000" scaled="0"/>
        </a:gradFill>
        <a:ln w="9525" cap="flat" cmpd="sng" algn="ctr">
          <a:solidFill>
            <a:schemeClr val="accent5">
              <a:hueOff val="-9179420"/>
              <a:satOff val="1640"/>
              <a:lumOff val="-3586"/>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26026" y="544587"/>
        <a:ext cx="747592" cy="747592"/>
      </dsp:txXfrm>
    </dsp:sp>
    <dsp:sp modelId="{240C9425-1777-EF4A-99B7-F68C0EA575D6}">
      <dsp:nvSpPr>
        <dsp:cNvPr id="0" name=""/>
        <dsp:cNvSpPr/>
      </dsp:nvSpPr>
      <dsp:spPr>
        <a:xfrm>
          <a:off x="5541184" y="3561454"/>
          <a:ext cx="2517277" cy="72"/>
        </a:xfrm>
        <a:prstGeom prst="rect">
          <a:avLst/>
        </a:prstGeom>
        <a:gradFill rotWithShape="0">
          <a:gsLst>
            <a:gs pos="0">
              <a:schemeClr val="accent5">
                <a:hueOff val="-11474274"/>
                <a:satOff val="2050"/>
                <a:lumOff val="-4482"/>
                <a:alphaOff val="0"/>
                <a:tint val="94000"/>
                <a:satMod val="103000"/>
                <a:lumMod val="102000"/>
              </a:schemeClr>
            </a:gs>
            <a:gs pos="50000">
              <a:schemeClr val="accent5">
                <a:hueOff val="-11474274"/>
                <a:satOff val="2050"/>
                <a:lumOff val="-4482"/>
                <a:alphaOff val="0"/>
                <a:shade val="100000"/>
                <a:satMod val="110000"/>
                <a:lumMod val="100000"/>
              </a:schemeClr>
            </a:gs>
            <a:gs pos="100000">
              <a:schemeClr val="accent5">
                <a:hueOff val="-11474274"/>
                <a:satOff val="2050"/>
                <a:lumOff val="-4482"/>
                <a:alphaOff val="0"/>
                <a:shade val="78000"/>
                <a:satMod val="120000"/>
                <a:lumMod val="99000"/>
              </a:schemeClr>
            </a:gs>
          </a:gsLst>
          <a:lin ang="5400000" scaled="0"/>
        </a:gradFill>
        <a:ln w="9525" cap="flat" cmpd="sng" algn="ctr">
          <a:solidFill>
            <a:schemeClr val="accent5">
              <a:hueOff val="-11474274"/>
              <a:satOff val="2050"/>
              <a:lumOff val="-4482"/>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13F44AE-C6A1-6046-AC70-3A750822F06B}">
      <dsp:nvSpPr>
        <dsp:cNvPr id="0" name=""/>
        <dsp:cNvSpPr/>
      </dsp:nvSpPr>
      <dsp:spPr>
        <a:xfrm>
          <a:off x="8310190" y="37336"/>
          <a:ext cx="2517277" cy="3524189"/>
        </a:xfrm>
        <a:prstGeom prst="rect">
          <a:avLst/>
        </a:prstGeom>
        <a:solidFill>
          <a:schemeClr val="accent5">
            <a:tint val="40000"/>
            <a:alpha val="90000"/>
            <a:hueOff val="-16106327"/>
            <a:satOff val="2911"/>
            <a:lumOff val="-1019"/>
            <a:alphaOff val="0"/>
          </a:schemeClr>
        </a:solidFill>
        <a:ln w="9525" cap="flat" cmpd="sng" algn="ctr">
          <a:solidFill>
            <a:schemeClr val="accent5">
              <a:tint val="40000"/>
              <a:alpha val="90000"/>
              <a:hueOff val="-16106327"/>
              <a:satOff val="2911"/>
              <a:lumOff val="-101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6257" tIns="330200" rIns="196257" bIns="330200" numCol="1" spcCol="1270" anchor="t" anchorCtr="0">
          <a:noAutofit/>
        </a:bodyPr>
        <a:lstStyle/>
        <a:p>
          <a:pPr marL="0" lvl="0" indent="0" algn="l" defTabSz="666750">
            <a:lnSpc>
              <a:spcPct val="90000"/>
            </a:lnSpc>
            <a:spcBef>
              <a:spcPct val="0"/>
            </a:spcBef>
            <a:spcAft>
              <a:spcPct val="35000"/>
            </a:spcAft>
            <a:buNone/>
          </a:pPr>
          <a:r>
            <a:rPr lang="en-US" sz="1500" kern="1200" dirty="0"/>
            <a:t>Very few implementations of Shuttle protocol present till date.</a:t>
          </a:r>
        </a:p>
      </dsp:txBody>
      <dsp:txXfrm>
        <a:off x="8310190" y="1376528"/>
        <a:ext cx="2517277" cy="2114513"/>
      </dsp:txXfrm>
    </dsp:sp>
    <dsp:sp modelId="{AFB474C5-8F45-2349-A42A-108917EBF2C2}">
      <dsp:nvSpPr>
        <dsp:cNvPr id="0" name=""/>
        <dsp:cNvSpPr/>
      </dsp:nvSpPr>
      <dsp:spPr>
        <a:xfrm>
          <a:off x="9040200" y="389755"/>
          <a:ext cx="1057256" cy="1057256"/>
        </a:xfrm>
        <a:prstGeom prst="ellipse">
          <a:avLst/>
        </a:prstGeom>
        <a:gradFill rotWithShape="0">
          <a:gsLst>
            <a:gs pos="0">
              <a:schemeClr val="accent5">
                <a:hueOff val="-13769129"/>
                <a:satOff val="2460"/>
                <a:lumOff val="-5379"/>
                <a:alphaOff val="0"/>
                <a:tint val="94000"/>
                <a:satMod val="103000"/>
                <a:lumMod val="102000"/>
              </a:schemeClr>
            </a:gs>
            <a:gs pos="50000">
              <a:schemeClr val="accent5">
                <a:hueOff val="-13769129"/>
                <a:satOff val="2460"/>
                <a:lumOff val="-5379"/>
                <a:alphaOff val="0"/>
                <a:shade val="100000"/>
                <a:satMod val="110000"/>
                <a:lumMod val="100000"/>
              </a:schemeClr>
            </a:gs>
            <a:gs pos="100000">
              <a:schemeClr val="accent5">
                <a:hueOff val="-13769129"/>
                <a:satOff val="2460"/>
                <a:lumOff val="-5379"/>
                <a:alphaOff val="0"/>
                <a:shade val="78000"/>
                <a:satMod val="120000"/>
                <a:lumMod val="99000"/>
              </a:schemeClr>
            </a:gs>
          </a:gsLst>
          <a:lin ang="5400000" scaled="0"/>
        </a:gradFill>
        <a:ln w="9525" cap="flat" cmpd="sng" algn="ctr">
          <a:solidFill>
            <a:schemeClr val="accent5">
              <a:hueOff val="-13769129"/>
              <a:satOff val="2460"/>
              <a:lumOff val="-5379"/>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428" tIns="12700" rIns="8242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195032" y="544587"/>
        <a:ext cx="747592" cy="747592"/>
      </dsp:txXfrm>
    </dsp:sp>
    <dsp:sp modelId="{2CDFA1E8-36FD-904F-8234-5DCBBF49B96B}">
      <dsp:nvSpPr>
        <dsp:cNvPr id="0" name=""/>
        <dsp:cNvSpPr/>
      </dsp:nvSpPr>
      <dsp:spPr>
        <a:xfrm>
          <a:off x="8310190" y="3561454"/>
          <a:ext cx="2517277" cy="72"/>
        </a:xfrm>
        <a:prstGeom prst="rect">
          <a:avLst/>
        </a:prstGeom>
        <a:gradFill rotWithShape="0">
          <a:gsLst>
            <a:gs pos="0">
              <a:schemeClr val="accent5">
                <a:hueOff val="-16063984"/>
                <a:satOff val="2870"/>
                <a:lumOff val="-6275"/>
                <a:alphaOff val="0"/>
                <a:tint val="94000"/>
                <a:satMod val="103000"/>
                <a:lumMod val="102000"/>
              </a:schemeClr>
            </a:gs>
            <a:gs pos="50000">
              <a:schemeClr val="accent5">
                <a:hueOff val="-16063984"/>
                <a:satOff val="2870"/>
                <a:lumOff val="-6275"/>
                <a:alphaOff val="0"/>
                <a:shade val="100000"/>
                <a:satMod val="110000"/>
                <a:lumMod val="100000"/>
              </a:schemeClr>
            </a:gs>
            <a:gs pos="100000">
              <a:schemeClr val="accent5">
                <a:hueOff val="-16063984"/>
                <a:satOff val="2870"/>
                <a:lumOff val="-6275"/>
                <a:alphaOff val="0"/>
                <a:shade val="78000"/>
                <a:satMod val="120000"/>
                <a:lumMod val="99000"/>
              </a:schemeClr>
            </a:gs>
          </a:gsLst>
          <a:lin ang="5400000" scaled="0"/>
        </a:gradFill>
        <a:ln w="9525" cap="flat" cmpd="sng" algn="ctr">
          <a:solidFill>
            <a:schemeClr val="accent5">
              <a:hueOff val="-16063984"/>
              <a:satOff val="2870"/>
              <a:lumOff val="-6275"/>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7FD30-EEB4-AD43-AFBB-99AD996BE699}">
      <dsp:nvSpPr>
        <dsp:cNvPr id="0" name=""/>
        <dsp:cNvSpPr/>
      </dsp:nvSpPr>
      <dsp:spPr>
        <a:xfrm>
          <a:off x="2669027" y="1539082"/>
          <a:ext cx="583402" cy="91440"/>
        </a:xfrm>
        <a:custGeom>
          <a:avLst/>
          <a:gdLst/>
          <a:ahLst/>
          <a:cxnLst/>
          <a:rect l="0" t="0" r="0" b="0"/>
          <a:pathLst>
            <a:path>
              <a:moveTo>
                <a:pt x="0" y="45720"/>
              </a:moveTo>
              <a:lnTo>
                <a:pt x="58340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5378" y="1581732"/>
        <a:ext cx="30700" cy="6140"/>
      </dsp:txXfrm>
    </dsp:sp>
    <dsp:sp modelId="{8A7FCDCA-61FE-5E48-A7D0-9ACEA87E2CB6}">
      <dsp:nvSpPr>
        <dsp:cNvPr id="0" name=""/>
        <dsp:cNvSpPr/>
      </dsp:nvSpPr>
      <dsp:spPr>
        <a:xfrm>
          <a:off x="1250" y="783929"/>
          <a:ext cx="2669577" cy="160174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0812" tIns="137310" rIns="130812" bIns="137310" numCol="1" spcCol="1270" anchor="ctr" anchorCtr="0">
          <a:noAutofit/>
        </a:bodyPr>
        <a:lstStyle/>
        <a:p>
          <a:pPr marL="0" lvl="0" indent="0" algn="ctr" defTabSz="844550">
            <a:lnSpc>
              <a:spcPct val="90000"/>
            </a:lnSpc>
            <a:spcBef>
              <a:spcPct val="0"/>
            </a:spcBef>
            <a:spcAft>
              <a:spcPct val="35000"/>
            </a:spcAft>
            <a:buNone/>
          </a:pPr>
          <a:r>
            <a:rPr lang="en-US" sz="1900" kern="1200"/>
            <a:t>Bank Account class</a:t>
          </a:r>
        </a:p>
      </dsp:txBody>
      <dsp:txXfrm>
        <a:off x="1250" y="783929"/>
        <a:ext cx="2669577" cy="1601746"/>
      </dsp:txXfrm>
    </dsp:sp>
    <dsp:sp modelId="{EF1F1773-F438-3B46-99A5-EA72D6CEB143}">
      <dsp:nvSpPr>
        <dsp:cNvPr id="0" name=""/>
        <dsp:cNvSpPr/>
      </dsp:nvSpPr>
      <dsp:spPr>
        <a:xfrm>
          <a:off x="1336039" y="2383875"/>
          <a:ext cx="3283579" cy="583402"/>
        </a:xfrm>
        <a:custGeom>
          <a:avLst/>
          <a:gdLst/>
          <a:ahLst/>
          <a:cxnLst/>
          <a:rect l="0" t="0" r="0" b="0"/>
          <a:pathLst>
            <a:path>
              <a:moveTo>
                <a:pt x="3283579" y="0"/>
              </a:moveTo>
              <a:lnTo>
                <a:pt x="3283579" y="308801"/>
              </a:lnTo>
              <a:lnTo>
                <a:pt x="0" y="308801"/>
              </a:lnTo>
              <a:lnTo>
                <a:pt x="0" y="583402"/>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94316" y="2672506"/>
        <a:ext cx="167024" cy="6140"/>
      </dsp:txXfrm>
    </dsp:sp>
    <dsp:sp modelId="{28F9A491-AC9B-EB44-94E3-D5D5B1CB5545}">
      <dsp:nvSpPr>
        <dsp:cNvPr id="0" name=""/>
        <dsp:cNvSpPr/>
      </dsp:nvSpPr>
      <dsp:spPr>
        <a:xfrm>
          <a:off x="3284830" y="783929"/>
          <a:ext cx="2669577" cy="160174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0812" tIns="137310" rIns="130812" bIns="137310" numCol="1" spcCol="1270" anchor="ctr" anchorCtr="0">
          <a:noAutofit/>
        </a:bodyPr>
        <a:lstStyle/>
        <a:p>
          <a:pPr marL="0" lvl="0" indent="0" algn="ctr" defTabSz="844550">
            <a:lnSpc>
              <a:spcPct val="90000"/>
            </a:lnSpc>
            <a:spcBef>
              <a:spcPct val="0"/>
            </a:spcBef>
            <a:spcAft>
              <a:spcPct val="35000"/>
            </a:spcAft>
            <a:buNone/>
          </a:pPr>
          <a:r>
            <a:rPr lang="en-US" sz="1900" kern="1200"/>
            <a:t>Multiple replicas considered as branches.</a:t>
          </a:r>
        </a:p>
      </dsp:txBody>
      <dsp:txXfrm>
        <a:off x="3284830" y="783929"/>
        <a:ext cx="2669577" cy="1601746"/>
      </dsp:txXfrm>
    </dsp:sp>
    <dsp:sp modelId="{66861ACE-380B-3342-B104-0ACF80A27919}">
      <dsp:nvSpPr>
        <dsp:cNvPr id="0" name=""/>
        <dsp:cNvSpPr/>
      </dsp:nvSpPr>
      <dsp:spPr>
        <a:xfrm>
          <a:off x="2669027" y="3754831"/>
          <a:ext cx="583402" cy="91440"/>
        </a:xfrm>
        <a:custGeom>
          <a:avLst/>
          <a:gdLst/>
          <a:ahLst/>
          <a:cxnLst/>
          <a:rect l="0" t="0" r="0" b="0"/>
          <a:pathLst>
            <a:path>
              <a:moveTo>
                <a:pt x="0" y="45720"/>
              </a:moveTo>
              <a:lnTo>
                <a:pt x="58340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5378" y="3797481"/>
        <a:ext cx="30700" cy="6140"/>
      </dsp:txXfrm>
    </dsp:sp>
    <dsp:sp modelId="{E98880DD-E1FA-D844-B29C-53769474458E}">
      <dsp:nvSpPr>
        <dsp:cNvPr id="0" name=""/>
        <dsp:cNvSpPr/>
      </dsp:nvSpPr>
      <dsp:spPr>
        <a:xfrm>
          <a:off x="1250" y="2999678"/>
          <a:ext cx="2669577" cy="160174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0812" tIns="137310" rIns="130812" bIns="137310" numCol="1" spcCol="1270" anchor="ctr" anchorCtr="0">
          <a:noAutofit/>
        </a:bodyPr>
        <a:lstStyle/>
        <a:p>
          <a:pPr marL="0" lvl="0" indent="0" algn="ctr" defTabSz="844550">
            <a:lnSpc>
              <a:spcPct val="90000"/>
            </a:lnSpc>
            <a:spcBef>
              <a:spcPct val="0"/>
            </a:spcBef>
            <a:spcAft>
              <a:spcPct val="35000"/>
            </a:spcAft>
            <a:buNone/>
          </a:pPr>
          <a:r>
            <a:rPr lang="en-US" sz="1900" kern="1200"/>
            <a:t>Update at 1 branch should reflect at the other.</a:t>
          </a:r>
        </a:p>
      </dsp:txBody>
      <dsp:txXfrm>
        <a:off x="1250" y="2999678"/>
        <a:ext cx="2669577" cy="1601746"/>
      </dsp:txXfrm>
    </dsp:sp>
    <dsp:sp modelId="{55328BB8-66F6-624C-86D5-D636BBBAA3F4}">
      <dsp:nvSpPr>
        <dsp:cNvPr id="0" name=""/>
        <dsp:cNvSpPr/>
      </dsp:nvSpPr>
      <dsp:spPr>
        <a:xfrm>
          <a:off x="3284830" y="2999678"/>
          <a:ext cx="2669577" cy="160174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0812" tIns="137310" rIns="130812" bIns="137310" numCol="1" spcCol="1270" anchor="t" anchorCtr="0">
          <a:noAutofit/>
        </a:bodyPr>
        <a:lstStyle/>
        <a:p>
          <a:pPr marL="0" lvl="0" indent="0" algn="l" defTabSz="844550">
            <a:lnSpc>
              <a:spcPct val="90000"/>
            </a:lnSpc>
            <a:spcBef>
              <a:spcPct val="0"/>
            </a:spcBef>
            <a:spcAft>
              <a:spcPct val="35000"/>
            </a:spcAft>
            <a:buNone/>
          </a:pPr>
          <a:r>
            <a:rPr lang="en-US" sz="1900" kern="1200"/>
            <a:t>Supported operations:</a:t>
          </a:r>
        </a:p>
        <a:p>
          <a:pPr marL="114300" lvl="1" indent="-114300" algn="l" defTabSz="666750">
            <a:lnSpc>
              <a:spcPct val="90000"/>
            </a:lnSpc>
            <a:spcBef>
              <a:spcPct val="0"/>
            </a:spcBef>
            <a:spcAft>
              <a:spcPct val="15000"/>
            </a:spcAft>
            <a:buChar char="•"/>
          </a:pPr>
          <a:r>
            <a:rPr lang="en-US" sz="1500" kern="1200"/>
            <a:t>Add account</a:t>
          </a:r>
        </a:p>
        <a:p>
          <a:pPr marL="114300" lvl="1" indent="-114300" algn="l" defTabSz="666750">
            <a:lnSpc>
              <a:spcPct val="90000"/>
            </a:lnSpc>
            <a:spcBef>
              <a:spcPct val="0"/>
            </a:spcBef>
            <a:spcAft>
              <a:spcPct val="15000"/>
            </a:spcAft>
            <a:buChar char="•"/>
          </a:pPr>
          <a:r>
            <a:rPr lang="en-US" sz="1500" kern="1200"/>
            <a:t>Deposit money</a:t>
          </a:r>
        </a:p>
        <a:p>
          <a:pPr marL="114300" lvl="1" indent="-114300" algn="l" defTabSz="666750">
            <a:lnSpc>
              <a:spcPct val="90000"/>
            </a:lnSpc>
            <a:spcBef>
              <a:spcPct val="0"/>
            </a:spcBef>
            <a:spcAft>
              <a:spcPct val="15000"/>
            </a:spcAft>
            <a:buChar char="•"/>
          </a:pPr>
          <a:r>
            <a:rPr lang="en-US" sz="1500" kern="1200"/>
            <a:t>Withdraw money</a:t>
          </a:r>
        </a:p>
        <a:p>
          <a:pPr marL="114300" lvl="1" indent="-114300" algn="l" defTabSz="666750">
            <a:lnSpc>
              <a:spcPct val="90000"/>
            </a:lnSpc>
            <a:spcBef>
              <a:spcPct val="0"/>
            </a:spcBef>
            <a:spcAft>
              <a:spcPct val="15000"/>
            </a:spcAft>
            <a:buChar char="•"/>
          </a:pPr>
          <a:r>
            <a:rPr lang="en-US" sz="1500" kern="1200"/>
            <a:t>Check Balance</a:t>
          </a:r>
        </a:p>
      </dsp:txBody>
      <dsp:txXfrm>
        <a:off x="3284830" y="2999678"/>
        <a:ext cx="2669577" cy="1601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E598D-3E9D-2643-8F0B-57F7597F65DA}">
      <dsp:nvSpPr>
        <dsp:cNvPr id="0" name=""/>
        <dsp:cNvSpPr/>
      </dsp:nvSpPr>
      <dsp:spPr>
        <a:xfrm>
          <a:off x="3131946" y="1753711"/>
          <a:ext cx="688252" cy="91440"/>
        </a:xfrm>
        <a:custGeom>
          <a:avLst/>
          <a:gdLst/>
          <a:ahLst/>
          <a:cxnLst/>
          <a:rect l="0" t="0" r="0" b="0"/>
          <a:pathLst>
            <a:path>
              <a:moveTo>
                <a:pt x="0" y="45720"/>
              </a:moveTo>
              <a:lnTo>
                <a:pt x="68825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8101" y="1795837"/>
        <a:ext cx="35942" cy="7188"/>
      </dsp:txXfrm>
    </dsp:sp>
    <dsp:sp modelId="{15BEC73D-4526-D440-93B8-AD02A5AD10FE}">
      <dsp:nvSpPr>
        <dsp:cNvPr id="0" name=""/>
        <dsp:cNvSpPr/>
      </dsp:nvSpPr>
      <dsp:spPr>
        <a:xfrm>
          <a:off x="8302" y="861798"/>
          <a:ext cx="3125443" cy="1875266"/>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3149" tIns="160757" rIns="153149" bIns="160757" numCol="1" spcCol="1270" anchor="t" anchorCtr="0">
          <a:noAutofit/>
        </a:bodyPr>
        <a:lstStyle/>
        <a:p>
          <a:pPr marL="0" lvl="0" indent="0" algn="l" defTabSz="889000">
            <a:lnSpc>
              <a:spcPct val="90000"/>
            </a:lnSpc>
            <a:spcBef>
              <a:spcPct val="0"/>
            </a:spcBef>
            <a:spcAft>
              <a:spcPct val="35000"/>
            </a:spcAft>
            <a:buNone/>
          </a:pPr>
          <a:r>
            <a:rPr lang="en-US" sz="2000" kern="1200"/>
            <a:t>Created a file with 5000, 10000 and 15000 bank transactions.</a:t>
          </a:r>
        </a:p>
        <a:p>
          <a:pPr marL="171450" lvl="1" indent="-171450" algn="l" defTabSz="711200">
            <a:lnSpc>
              <a:spcPct val="90000"/>
            </a:lnSpc>
            <a:spcBef>
              <a:spcPct val="0"/>
            </a:spcBef>
            <a:spcAft>
              <a:spcPct val="15000"/>
            </a:spcAft>
            <a:buChar char="•"/>
          </a:pPr>
          <a:r>
            <a:rPr lang="en-US" sz="1600" kern="1200"/>
            <a:t>Eg Deposit, Withdrawal, Check Balance, Create Account.</a:t>
          </a:r>
        </a:p>
      </dsp:txBody>
      <dsp:txXfrm>
        <a:off x="8302" y="861798"/>
        <a:ext cx="3125443" cy="1875266"/>
      </dsp:txXfrm>
    </dsp:sp>
    <dsp:sp modelId="{2C7838EF-2941-6E4C-8D68-51BF5D0C6625}">
      <dsp:nvSpPr>
        <dsp:cNvPr id="0" name=""/>
        <dsp:cNvSpPr/>
      </dsp:nvSpPr>
      <dsp:spPr>
        <a:xfrm>
          <a:off x="6976242" y="1753711"/>
          <a:ext cx="688252" cy="91440"/>
        </a:xfrm>
        <a:custGeom>
          <a:avLst/>
          <a:gdLst/>
          <a:ahLst/>
          <a:cxnLst/>
          <a:rect l="0" t="0" r="0" b="0"/>
          <a:pathLst>
            <a:path>
              <a:moveTo>
                <a:pt x="0" y="45720"/>
              </a:moveTo>
              <a:lnTo>
                <a:pt x="688252" y="45720"/>
              </a:lnTo>
            </a:path>
          </a:pathLst>
        </a:custGeom>
        <a:noFill/>
        <a:ln w="9525" cap="flat" cmpd="sng" algn="ctr">
          <a:solidFill>
            <a:schemeClr val="accent2">
              <a:hueOff val="5542319"/>
              <a:satOff val="-953"/>
              <a:lumOff val="-980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2397" y="1795837"/>
        <a:ext cx="35942" cy="7188"/>
      </dsp:txXfrm>
    </dsp:sp>
    <dsp:sp modelId="{A9C32AF0-1BBE-9C46-9909-A7A5E67493F8}">
      <dsp:nvSpPr>
        <dsp:cNvPr id="0" name=""/>
        <dsp:cNvSpPr/>
      </dsp:nvSpPr>
      <dsp:spPr>
        <a:xfrm>
          <a:off x="3852598" y="861798"/>
          <a:ext cx="3125443" cy="1875266"/>
        </a:xfrm>
        <a:prstGeom prst="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3149" tIns="160757" rIns="153149" bIns="160757" numCol="1" spcCol="1270" anchor="ctr" anchorCtr="0">
          <a:noAutofit/>
        </a:bodyPr>
        <a:lstStyle/>
        <a:p>
          <a:pPr marL="0" lvl="0" indent="0" algn="ctr" defTabSz="889000">
            <a:lnSpc>
              <a:spcPct val="90000"/>
            </a:lnSpc>
            <a:spcBef>
              <a:spcPct val="0"/>
            </a:spcBef>
            <a:spcAft>
              <a:spcPct val="35000"/>
            </a:spcAft>
            <a:buNone/>
          </a:pPr>
          <a:r>
            <a:rPr lang="en-US" sz="2000" kern="1200"/>
            <a:t>Initialized multiple clients and made them query the BFT application with these transaction values.</a:t>
          </a:r>
        </a:p>
      </dsp:txBody>
      <dsp:txXfrm>
        <a:off x="3852598" y="861798"/>
        <a:ext cx="3125443" cy="1875266"/>
      </dsp:txXfrm>
    </dsp:sp>
    <dsp:sp modelId="{699ECD72-7C71-E446-B19B-5A84F7A759FE}">
      <dsp:nvSpPr>
        <dsp:cNvPr id="0" name=""/>
        <dsp:cNvSpPr/>
      </dsp:nvSpPr>
      <dsp:spPr>
        <a:xfrm>
          <a:off x="7696894" y="861798"/>
          <a:ext cx="3125443" cy="1875266"/>
        </a:xfrm>
        <a:prstGeom prst="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3149" tIns="160757" rIns="153149" bIns="160757" numCol="1" spcCol="1270" anchor="ctr" anchorCtr="0">
          <a:noAutofit/>
        </a:bodyPr>
        <a:lstStyle/>
        <a:p>
          <a:pPr marL="0" lvl="0" indent="0" algn="ctr" defTabSz="889000">
            <a:lnSpc>
              <a:spcPct val="90000"/>
            </a:lnSpc>
            <a:spcBef>
              <a:spcPct val="0"/>
            </a:spcBef>
            <a:spcAft>
              <a:spcPct val="35000"/>
            </a:spcAft>
            <a:buNone/>
          </a:pPr>
          <a:r>
            <a:rPr lang="en-US" sz="2000" kern="1200" dirty="0"/>
            <a:t>Record time.</a:t>
          </a:r>
        </a:p>
      </dsp:txBody>
      <dsp:txXfrm>
        <a:off x="7696894" y="861798"/>
        <a:ext cx="3125443" cy="18752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E3856-62F6-2248-AD3B-EE4FD0A82705}">
      <dsp:nvSpPr>
        <dsp:cNvPr id="0" name=""/>
        <dsp:cNvSpPr/>
      </dsp:nvSpPr>
      <dsp:spPr>
        <a:xfrm>
          <a:off x="3577837" y="710138"/>
          <a:ext cx="547765" cy="91440"/>
        </a:xfrm>
        <a:custGeom>
          <a:avLst/>
          <a:gdLst/>
          <a:ahLst/>
          <a:cxnLst/>
          <a:rect l="0" t="0" r="0" b="0"/>
          <a:pathLst>
            <a:path>
              <a:moveTo>
                <a:pt x="0" y="45720"/>
              </a:moveTo>
              <a:lnTo>
                <a:pt x="54776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37261" y="752966"/>
        <a:ext cx="28918" cy="5783"/>
      </dsp:txXfrm>
    </dsp:sp>
    <dsp:sp modelId="{127C8CC9-3FA7-764C-BAEF-E9FF551DB043}">
      <dsp:nvSpPr>
        <dsp:cNvPr id="0" name=""/>
        <dsp:cNvSpPr/>
      </dsp:nvSpPr>
      <dsp:spPr>
        <a:xfrm>
          <a:off x="1065004" y="1468"/>
          <a:ext cx="2514633" cy="1508780"/>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3219" tIns="129340" rIns="123219" bIns="129340" numCol="1" spcCol="1270" anchor="ctr" anchorCtr="0">
          <a:noAutofit/>
        </a:bodyPr>
        <a:lstStyle/>
        <a:p>
          <a:pPr marL="0" lvl="0" indent="0" algn="ctr" defTabSz="666750">
            <a:lnSpc>
              <a:spcPct val="90000"/>
            </a:lnSpc>
            <a:spcBef>
              <a:spcPct val="0"/>
            </a:spcBef>
            <a:spcAft>
              <a:spcPct val="35000"/>
            </a:spcAft>
            <a:buNone/>
          </a:pPr>
          <a:r>
            <a:rPr lang="en-US" sz="1500" kern="1200"/>
            <a:t>For a replica to be Byzantine, it should execute a wrong operation.</a:t>
          </a:r>
        </a:p>
      </dsp:txBody>
      <dsp:txXfrm>
        <a:off x="1065004" y="1468"/>
        <a:ext cx="2514633" cy="1508780"/>
      </dsp:txXfrm>
    </dsp:sp>
    <dsp:sp modelId="{5191540A-6E96-1041-A1A2-16CB32F3C275}">
      <dsp:nvSpPr>
        <dsp:cNvPr id="0" name=""/>
        <dsp:cNvSpPr/>
      </dsp:nvSpPr>
      <dsp:spPr>
        <a:xfrm>
          <a:off x="6670837" y="710138"/>
          <a:ext cx="547765" cy="91440"/>
        </a:xfrm>
        <a:custGeom>
          <a:avLst/>
          <a:gdLst/>
          <a:ahLst/>
          <a:cxnLst/>
          <a:rect l="0" t="0" r="0" b="0"/>
          <a:pathLst>
            <a:path>
              <a:moveTo>
                <a:pt x="0" y="45720"/>
              </a:moveTo>
              <a:lnTo>
                <a:pt x="54776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30261" y="752966"/>
        <a:ext cx="28918" cy="5783"/>
      </dsp:txXfrm>
    </dsp:sp>
    <dsp:sp modelId="{EF74A411-C80A-114C-97D4-1CB634C1A14D}">
      <dsp:nvSpPr>
        <dsp:cNvPr id="0" name=""/>
        <dsp:cNvSpPr/>
      </dsp:nvSpPr>
      <dsp:spPr>
        <a:xfrm>
          <a:off x="4158003" y="1468"/>
          <a:ext cx="2514633" cy="1508780"/>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3219" tIns="129340" rIns="123219" bIns="129340" numCol="1" spcCol="1270" anchor="ctr" anchorCtr="0">
          <a:noAutofit/>
        </a:bodyPr>
        <a:lstStyle/>
        <a:p>
          <a:pPr marL="0" lvl="0" indent="0" algn="ctr" defTabSz="666750">
            <a:lnSpc>
              <a:spcPct val="90000"/>
            </a:lnSpc>
            <a:spcBef>
              <a:spcPct val="0"/>
            </a:spcBef>
            <a:spcAft>
              <a:spcPct val="35000"/>
            </a:spcAft>
            <a:buNone/>
          </a:pPr>
          <a:r>
            <a:rPr lang="en-US" sz="1500" kern="1200"/>
            <a:t>Ex: Executing withdrawal while deposit command is issued.</a:t>
          </a:r>
        </a:p>
      </dsp:txBody>
      <dsp:txXfrm>
        <a:off x="4158003" y="1468"/>
        <a:ext cx="2514633" cy="1508780"/>
      </dsp:txXfrm>
    </dsp:sp>
    <dsp:sp modelId="{A3D189BF-4009-3C44-8819-46FF5BC46D5A}">
      <dsp:nvSpPr>
        <dsp:cNvPr id="0" name=""/>
        <dsp:cNvSpPr/>
      </dsp:nvSpPr>
      <dsp:spPr>
        <a:xfrm>
          <a:off x="2322321" y="1508448"/>
          <a:ext cx="6185998" cy="547765"/>
        </a:xfrm>
        <a:custGeom>
          <a:avLst/>
          <a:gdLst/>
          <a:ahLst/>
          <a:cxnLst/>
          <a:rect l="0" t="0" r="0" b="0"/>
          <a:pathLst>
            <a:path>
              <a:moveTo>
                <a:pt x="6185998" y="0"/>
              </a:moveTo>
              <a:lnTo>
                <a:pt x="6185998" y="290982"/>
              </a:lnTo>
              <a:lnTo>
                <a:pt x="0" y="290982"/>
              </a:lnTo>
              <a:lnTo>
                <a:pt x="0" y="547765"/>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59996" y="1779439"/>
        <a:ext cx="310648" cy="5783"/>
      </dsp:txXfrm>
    </dsp:sp>
    <dsp:sp modelId="{0ABDAB42-977A-B348-A730-A1DA8485A07D}">
      <dsp:nvSpPr>
        <dsp:cNvPr id="0" name=""/>
        <dsp:cNvSpPr/>
      </dsp:nvSpPr>
      <dsp:spPr>
        <a:xfrm>
          <a:off x="7251003" y="1468"/>
          <a:ext cx="2514633" cy="1508780"/>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3219" tIns="129340" rIns="123219" bIns="129340" numCol="1" spcCol="1270" anchor="ctr" anchorCtr="0">
          <a:noAutofit/>
        </a:bodyPr>
        <a:lstStyle/>
        <a:p>
          <a:pPr marL="0" lvl="0" indent="0" algn="ctr" defTabSz="666750">
            <a:lnSpc>
              <a:spcPct val="90000"/>
            </a:lnSpc>
            <a:spcBef>
              <a:spcPct val="0"/>
            </a:spcBef>
            <a:spcAft>
              <a:spcPct val="35000"/>
            </a:spcAft>
            <a:buNone/>
          </a:pPr>
          <a:r>
            <a:rPr lang="en-US" sz="1500" kern="1200"/>
            <a:t>Manually made a replica Byzantine. After few iterations of transactions, 1 replica starts executing wrong operations.</a:t>
          </a:r>
        </a:p>
      </dsp:txBody>
      <dsp:txXfrm>
        <a:off x="7251003" y="1468"/>
        <a:ext cx="2514633" cy="1508780"/>
      </dsp:txXfrm>
    </dsp:sp>
    <dsp:sp modelId="{EE73E289-52F0-0C4E-8645-A1E7119EA70C}">
      <dsp:nvSpPr>
        <dsp:cNvPr id="0" name=""/>
        <dsp:cNvSpPr/>
      </dsp:nvSpPr>
      <dsp:spPr>
        <a:xfrm>
          <a:off x="3577837" y="2797284"/>
          <a:ext cx="547765" cy="91440"/>
        </a:xfrm>
        <a:custGeom>
          <a:avLst/>
          <a:gdLst/>
          <a:ahLst/>
          <a:cxnLst/>
          <a:rect l="0" t="0" r="0" b="0"/>
          <a:pathLst>
            <a:path>
              <a:moveTo>
                <a:pt x="0" y="45720"/>
              </a:moveTo>
              <a:lnTo>
                <a:pt x="54776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37261" y="2840112"/>
        <a:ext cx="28918" cy="5783"/>
      </dsp:txXfrm>
    </dsp:sp>
    <dsp:sp modelId="{C1D3F59B-2F79-3F44-958E-A358B049A40C}">
      <dsp:nvSpPr>
        <dsp:cNvPr id="0" name=""/>
        <dsp:cNvSpPr/>
      </dsp:nvSpPr>
      <dsp:spPr>
        <a:xfrm>
          <a:off x="1065004" y="2088614"/>
          <a:ext cx="2514633" cy="1508780"/>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3219" tIns="129340" rIns="123219" bIns="129340" numCol="1" spcCol="1270" anchor="ctr" anchorCtr="0">
          <a:noAutofit/>
        </a:bodyPr>
        <a:lstStyle/>
        <a:p>
          <a:pPr marL="0" lvl="0" indent="0" algn="ctr" defTabSz="666750">
            <a:lnSpc>
              <a:spcPct val="90000"/>
            </a:lnSpc>
            <a:spcBef>
              <a:spcPct val="0"/>
            </a:spcBef>
            <a:spcAft>
              <a:spcPct val="35000"/>
            </a:spcAft>
            <a:buNone/>
          </a:pPr>
          <a:r>
            <a:rPr lang="en-US" sz="1500" kern="1200"/>
            <a:t>The client will still be able to read the correct values.</a:t>
          </a:r>
        </a:p>
      </dsp:txBody>
      <dsp:txXfrm>
        <a:off x="1065004" y="2088614"/>
        <a:ext cx="2514633" cy="1508780"/>
      </dsp:txXfrm>
    </dsp:sp>
    <dsp:sp modelId="{A42CC7B8-ECD8-B446-829D-AC72DC361E21}">
      <dsp:nvSpPr>
        <dsp:cNvPr id="0" name=""/>
        <dsp:cNvSpPr/>
      </dsp:nvSpPr>
      <dsp:spPr>
        <a:xfrm>
          <a:off x="4158003" y="2088614"/>
          <a:ext cx="2514633" cy="1508780"/>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3219" tIns="129340" rIns="123219" bIns="129340" numCol="1" spcCol="1270" anchor="ctr" anchorCtr="0">
          <a:noAutofit/>
        </a:bodyPr>
        <a:lstStyle/>
        <a:p>
          <a:pPr marL="0" lvl="0" indent="0" algn="ctr" defTabSz="666750">
            <a:lnSpc>
              <a:spcPct val="90000"/>
            </a:lnSpc>
            <a:spcBef>
              <a:spcPct val="0"/>
            </a:spcBef>
            <a:spcAft>
              <a:spcPct val="35000"/>
            </a:spcAft>
            <a:buNone/>
          </a:pPr>
          <a:r>
            <a:rPr lang="en-US" sz="1500" kern="1200"/>
            <a:t>Make another process Byzantine (3 replicas). In this case the client wont be able to infer correct calues.</a:t>
          </a:r>
        </a:p>
      </dsp:txBody>
      <dsp:txXfrm>
        <a:off x="4158003" y="2088614"/>
        <a:ext cx="2514633" cy="150878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032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609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5/1/18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672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5/1/18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46427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5/1/18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2441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5/1/18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6915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5/1/18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2013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74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208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138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011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516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829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57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156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37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573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196306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github.com/manishshambu/ByzantineChainReplication" TargetMode="External"/><Relationship Id="rId4" Type="http://schemas.openxmlformats.org/officeDocument/2006/relationships/hyperlink" Target="https://github.com/bft-smart"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www.cs.cornell.edu/lorenzo/papers/sosp03.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44B0-28A5-234B-A134-282351AED8A3}"/>
              </a:ext>
            </a:extLst>
          </p:cNvPr>
          <p:cNvSpPr>
            <a:spLocks noGrp="1"/>
          </p:cNvSpPr>
          <p:nvPr>
            <p:ph type="ctrTitle"/>
          </p:nvPr>
        </p:nvSpPr>
        <p:spPr/>
        <p:txBody>
          <a:bodyPr/>
          <a:lstStyle/>
          <a:p>
            <a:r>
              <a:rPr lang="en-US" dirty="0"/>
              <a:t>Byzantine Chain Replication</a:t>
            </a:r>
          </a:p>
        </p:txBody>
      </p:sp>
      <p:sp>
        <p:nvSpPr>
          <p:cNvPr id="3" name="Subtitle 2">
            <a:extLst>
              <a:ext uri="{FF2B5EF4-FFF2-40B4-BE49-F238E27FC236}">
                <a16:creationId xmlns:a16="http://schemas.microsoft.com/office/drawing/2014/main" id="{B649F7F6-54FA-A44D-A54E-676DC3F26498}"/>
              </a:ext>
            </a:extLst>
          </p:cNvPr>
          <p:cNvSpPr>
            <a:spLocks noGrp="1"/>
          </p:cNvSpPr>
          <p:nvPr>
            <p:ph type="subTitle" idx="1"/>
          </p:nvPr>
        </p:nvSpPr>
        <p:spPr/>
        <p:txBody>
          <a:bodyPr/>
          <a:lstStyle/>
          <a:p>
            <a:r>
              <a:rPr lang="en-US" dirty="0" err="1"/>
              <a:t>Amith</a:t>
            </a:r>
            <a:r>
              <a:rPr lang="en-US" dirty="0"/>
              <a:t> Gopal</a:t>
            </a:r>
          </a:p>
          <a:p>
            <a:r>
              <a:rPr lang="en-US" dirty="0"/>
              <a:t>Manish </a:t>
            </a:r>
            <a:r>
              <a:rPr lang="en-US" dirty="0" err="1"/>
              <a:t>Shambu</a:t>
            </a:r>
            <a:endParaRPr lang="en-US" dirty="0"/>
          </a:p>
        </p:txBody>
      </p:sp>
    </p:spTree>
    <p:extLst>
      <p:ext uri="{BB962C8B-B14F-4D97-AF65-F5344CB8AC3E}">
        <p14:creationId xmlns:p14="http://schemas.microsoft.com/office/powerpoint/2010/main" val="368421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DBCB3D0-62EC-4D8A-A9E7-991AF662DC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2C758D7-9BCC-44AD-98FB-A68CA52677F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26">
            <a:extLst>
              <a:ext uri="{FF2B5EF4-FFF2-40B4-BE49-F238E27FC236}">
                <a16:creationId xmlns:a16="http://schemas.microsoft.com/office/drawing/2014/main" id="{A890917F-0A64-4C0A-91F8-E4F6BE6AB8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938C8E05-3629-4B19-A965-0C926F9DE4F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1" name="Rectangle 30">
            <a:extLst>
              <a:ext uri="{FF2B5EF4-FFF2-40B4-BE49-F238E27FC236}">
                <a16:creationId xmlns:a16="http://schemas.microsoft.com/office/drawing/2014/main" id="{9044F20B-3F79-4BBD-A9B8-33672B6A4A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A270AB-36BC-3F4F-AC68-30C86F38F2F5}"/>
              </a:ext>
            </a:extLst>
          </p:cNvPr>
          <p:cNvSpPr>
            <a:spLocks noGrp="1"/>
          </p:cNvSpPr>
          <p:nvPr>
            <p:ph type="title"/>
          </p:nvPr>
        </p:nvSpPr>
        <p:spPr>
          <a:xfrm>
            <a:off x="680321" y="2063262"/>
            <a:ext cx="3739279" cy="2661052"/>
          </a:xfrm>
        </p:spPr>
        <p:txBody>
          <a:bodyPr>
            <a:normAutofit/>
          </a:bodyPr>
          <a:lstStyle/>
          <a:p>
            <a:pPr algn="r"/>
            <a:r>
              <a:rPr lang="en-US" sz="4400" dirty="0"/>
              <a:t>Case Study</a:t>
            </a:r>
          </a:p>
        </p:txBody>
      </p:sp>
      <p:graphicFrame>
        <p:nvGraphicFramePr>
          <p:cNvPr id="5" name="Content Placeholder 2">
            <a:extLst>
              <a:ext uri="{FF2B5EF4-FFF2-40B4-BE49-F238E27FC236}">
                <a16:creationId xmlns:a16="http://schemas.microsoft.com/office/drawing/2014/main" id="{6ABBF08D-CAEB-452F-907F-14B6C4D4F8CC}"/>
              </a:ext>
            </a:extLst>
          </p:cNvPr>
          <p:cNvGraphicFramePr>
            <a:graphicFrameLocks noGrp="1"/>
          </p:cNvGraphicFramePr>
          <p:nvPr>
            <p:ph idx="1"/>
            <p:extLst>
              <p:ext uri="{D42A27DB-BD31-4B8C-83A1-F6EECF244321}">
                <p14:modId xmlns:p14="http://schemas.microsoft.com/office/powerpoint/2010/main" val="1698484750"/>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33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1F81-8567-4A45-B195-5C8E072080A2}"/>
              </a:ext>
            </a:extLst>
          </p:cNvPr>
          <p:cNvSpPr>
            <a:spLocks noGrp="1"/>
          </p:cNvSpPr>
          <p:nvPr>
            <p:ph type="title"/>
          </p:nvPr>
        </p:nvSpPr>
        <p:spPr>
          <a:xfrm>
            <a:off x="680321" y="753228"/>
            <a:ext cx="9613861" cy="1080938"/>
          </a:xfrm>
        </p:spPr>
        <p:txBody>
          <a:bodyPr>
            <a:normAutofit/>
          </a:bodyPr>
          <a:lstStyle/>
          <a:p>
            <a:r>
              <a:rPr lang="en-US" dirty="0"/>
              <a:t>Testing for Failure free case</a:t>
            </a:r>
          </a:p>
        </p:txBody>
      </p:sp>
      <p:graphicFrame>
        <p:nvGraphicFramePr>
          <p:cNvPr id="5" name="Content Placeholder 2">
            <a:extLst>
              <a:ext uri="{FF2B5EF4-FFF2-40B4-BE49-F238E27FC236}">
                <a16:creationId xmlns:a16="http://schemas.microsoft.com/office/drawing/2014/main" id="{E7055F7D-5042-4401-8B6D-B00B57122F4B}"/>
              </a:ext>
            </a:extLst>
          </p:cNvPr>
          <p:cNvGraphicFramePr>
            <a:graphicFrameLocks noGrp="1"/>
          </p:cNvGraphicFramePr>
          <p:nvPr>
            <p:ph idx="1"/>
            <p:extLst>
              <p:ext uri="{D42A27DB-BD31-4B8C-83A1-F6EECF244321}">
                <p14:modId xmlns:p14="http://schemas.microsoft.com/office/powerpoint/2010/main" val="2053884558"/>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660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8947-4E2C-E34E-A443-434E598C9634}"/>
              </a:ext>
            </a:extLst>
          </p:cNvPr>
          <p:cNvSpPr>
            <a:spLocks noGrp="1"/>
          </p:cNvSpPr>
          <p:nvPr>
            <p:ph type="title"/>
          </p:nvPr>
        </p:nvSpPr>
        <p:spPr/>
        <p:txBody>
          <a:bodyPr/>
          <a:lstStyle/>
          <a:p>
            <a:r>
              <a:rPr lang="en-US" dirty="0"/>
              <a:t>Testing for crash failures</a:t>
            </a:r>
          </a:p>
        </p:txBody>
      </p:sp>
      <p:sp>
        <p:nvSpPr>
          <p:cNvPr id="3" name="Content Placeholder 2">
            <a:extLst>
              <a:ext uri="{FF2B5EF4-FFF2-40B4-BE49-F238E27FC236}">
                <a16:creationId xmlns:a16="http://schemas.microsoft.com/office/drawing/2014/main" id="{5845CBC3-440B-5941-89A2-2ACF40B6FAC3}"/>
              </a:ext>
            </a:extLst>
          </p:cNvPr>
          <p:cNvSpPr>
            <a:spLocks noGrp="1"/>
          </p:cNvSpPr>
          <p:nvPr>
            <p:ph idx="1"/>
          </p:nvPr>
        </p:nvSpPr>
        <p:spPr/>
        <p:txBody>
          <a:bodyPr/>
          <a:lstStyle/>
          <a:p>
            <a:r>
              <a:rPr lang="en-US" dirty="0"/>
              <a:t>Add sleeps randomly to imitate a crash failure.</a:t>
            </a:r>
          </a:p>
          <a:p>
            <a:r>
              <a:rPr lang="en-US" dirty="0"/>
              <a:t>When the client issues a command and if it has not heard back, it queries the Olympus to issue a new configuration.</a:t>
            </a:r>
          </a:p>
          <a:p>
            <a:r>
              <a:rPr lang="en-US" dirty="0"/>
              <a:t>Olympus issues a new configuration installation.</a:t>
            </a:r>
          </a:p>
        </p:txBody>
      </p:sp>
    </p:spTree>
    <p:extLst>
      <p:ext uri="{BB962C8B-B14F-4D97-AF65-F5344CB8AC3E}">
        <p14:creationId xmlns:p14="http://schemas.microsoft.com/office/powerpoint/2010/main" val="3273637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0FBE-4F8C-3848-82EF-1F0725D64772}"/>
              </a:ext>
            </a:extLst>
          </p:cNvPr>
          <p:cNvSpPr>
            <a:spLocks noGrp="1"/>
          </p:cNvSpPr>
          <p:nvPr>
            <p:ph type="title"/>
          </p:nvPr>
        </p:nvSpPr>
        <p:spPr>
          <a:xfrm>
            <a:off x="680321" y="753228"/>
            <a:ext cx="9613861" cy="1080938"/>
          </a:xfrm>
        </p:spPr>
        <p:txBody>
          <a:bodyPr>
            <a:normAutofit/>
          </a:bodyPr>
          <a:lstStyle/>
          <a:p>
            <a:r>
              <a:rPr lang="en-US" dirty="0"/>
              <a:t>Testing for Byzantine faults</a:t>
            </a:r>
          </a:p>
        </p:txBody>
      </p:sp>
      <p:graphicFrame>
        <p:nvGraphicFramePr>
          <p:cNvPr id="5" name="Content Placeholder 2">
            <a:extLst>
              <a:ext uri="{FF2B5EF4-FFF2-40B4-BE49-F238E27FC236}">
                <a16:creationId xmlns:a16="http://schemas.microsoft.com/office/drawing/2014/main" id="{94A9293E-EBB3-4EDB-AB1B-33FB7F4429E4}"/>
              </a:ext>
            </a:extLst>
          </p:cNvPr>
          <p:cNvGraphicFramePr>
            <a:graphicFrameLocks noGrp="1"/>
          </p:cNvGraphicFramePr>
          <p:nvPr>
            <p:ph idx="1"/>
            <p:extLst>
              <p:ext uri="{D42A27DB-BD31-4B8C-83A1-F6EECF244321}">
                <p14:modId xmlns:p14="http://schemas.microsoft.com/office/powerpoint/2010/main" val="1510871709"/>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7118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01F2-5437-A748-9A9F-ED9D2FF352AE}"/>
              </a:ext>
            </a:extLst>
          </p:cNvPr>
          <p:cNvSpPr>
            <a:spLocks noGrp="1"/>
          </p:cNvSpPr>
          <p:nvPr>
            <p:ph type="title"/>
          </p:nvPr>
        </p:nvSpPr>
        <p:spPr/>
        <p:txBody>
          <a:bodyPr/>
          <a:lstStyle/>
          <a:p>
            <a:r>
              <a:rPr lang="en-US" dirty="0"/>
              <a:t>Handling order proof mismatches</a:t>
            </a:r>
          </a:p>
        </p:txBody>
      </p:sp>
      <p:sp>
        <p:nvSpPr>
          <p:cNvPr id="3" name="Content Placeholder 2">
            <a:extLst>
              <a:ext uri="{FF2B5EF4-FFF2-40B4-BE49-F238E27FC236}">
                <a16:creationId xmlns:a16="http://schemas.microsoft.com/office/drawing/2014/main" id="{8E38E978-B8F8-8F44-A302-A89CD572FFD8}"/>
              </a:ext>
            </a:extLst>
          </p:cNvPr>
          <p:cNvSpPr>
            <a:spLocks noGrp="1"/>
          </p:cNvSpPr>
          <p:nvPr>
            <p:ph idx="1"/>
          </p:nvPr>
        </p:nvSpPr>
        <p:spPr/>
        <p:txBody>
          <a:bodyPr/>
          <a:lstStyle/>
          <a:p>
            <a:pPr marL="457200" lvl="1" indent="0">
              <a:buNone/>
            </a:pPr>
            <a:r>
              <a:rPr lang="en-US" dirty="0"/>
              <a:t>Issue operations Deposit, Withdraw and Check Balance in order.</a:t>
            </a:r>
          </a:p>
          <a:p>
            <a:pPr marL="457200" lvl="1" indent="0">
              <a:buNone/>
            </a:pPr>
            <a:endParaRPr lang="en-US" dirty="0"/>
          </a:p>
          <a:p>
            <a:pPr marL="457200" lvl="1" indent="0">
              <a:buNone/>
            </a:pPr>
            <a:r>
              <a:rPr lang="en-US" dirty="0"/>
              <a:t>A Byzantine replica executes :</a:t>
            </a:r>
          </a:p>
          <a:p>
            <a:pPr lvl="1">
              <a:buFontTx/>
              <a:buChar char="-"/>
            </a:pPr>
            <a:r>
              <a:rPr lang="en-US" dirty="0"/>
              <a:t>Deposit, Deposit and Check Balance</a:t>
            </a:r>
          </a:p>
          <a:p>
            <a:pPr lvl="1">
              <a:buFontTx/>
              <a:buChar char="-"/>
            </a:pPr>
            <a:r>
              <a:rPr lang="en-US" dirty="0"/>
              <a:t>The correct operations as told by the client in a different order.</a:t>
            </a:r>
          </a:p>
          <a:p>
            <a:pPr marL="457200" lvl="1" indent="0">
              <a:buNone/>
            </a:pPr>
            <a:endParaRPr lang="en-US" dirty="0"/>
          </a:p>
          <a:p>
            <a:pPr marL="457200" lvl="1" indent="0">
              <a:buNone/>
            </a:pPr>
            <a:r>
              <a:rPr lang="en-US" dirty="0"/>
              <a:t>The next replica verifies the order proof, triggers a suspicion in a FDS event.</a:t>
            </a:r>
          </a:p>
          <a:p>
            <a:pPr marL="457200" lvl="1" indent="0">
              <a:buNone/>
            </a:pPr>
            <a:endParaRPr lang="en-US" dirty="0"/>
          </a:p>
          <a:p>
            <a:pPr marL="457200" lvl="1" indent="0">
              <a:buNone/>
            </a:pPr>
            <a:r>
              <a:rPr lang="en-US" dirty="0"/>
              <a:t>Commands the Olympus to install a new configuration.</a:t>
            </a:r>
          </a:p>
          <a:p>
            <a:pPr marL="457200" lvl="1" indent="0">
              <a:buNone/>
            </a:pPr>
            <a:endParaRPr lang="en-US" dirty="0"/>
          </a:p>
          <a:p>
            <a:endParaRPr lang="en-US" dirty="0"/>
          </a:p>
        </p:txBody>
      </p:sp>
    </p:spTree>
    <p:extLst>
      <p:ext uri="{BB962C8B-B14F-4D97-AF65-F5344CB8AC3E}">
        <p14:creationId xmlns:p14="http://schemas.microsoft.com/office/powerpoint/2010/main" val="77572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3FD3-D475-D248-B49D-D08B0D7F3234}"/>
              </a:ext>
            </a:extLst>
          </p:cNvPr>
          <p:cNvSpPr>
            <a:spLocks noGrp="1"/>
          </p:cNvSpPr>
          <p:nvPr>
            <p:ph type="title"/>
          </p:nvPr>
        </p:nvSpPr>
        <p:spPr/>
        <p:txBody>
          <a:bodyPr/>
          <a:lstStyle/>
          <a:p>
            <a:r>
              <a:rPr lang="en-US" dirty="0"/>
              <a:t>Latency vs Throughput</a:t>
            </a:r>
          </a:p>
        </p:txBody>
      </p:sp>
      <p:pic>
        <p:nvPicPr>
          <p:cNvPr id="5" name="Content Placeholder 4">
            <a:extLst>
              <a:ext uri="{FF2B5EF4-FFF2-40B4-BE49-F238E27FC236}">
                <a16:creationId xmlns:a16="http://schemas.microsoft.com/office/drawing/2014/main" id="{4A0460DD-8AFF-9745-9C9E-38052B76E1FD}"/>
              </a:ext>
            </a:extLst>
          </p:cNvPr>
          <p:cNvPicPr>
            <a:picLocks noGrp="1" noChangeAspect="1"/>
          </p:cNvPicPr>
          <p:nvPr>
            <p:ph idx="1"/>
          </p:nvPr>
        </p:nvPicPr>
        <p:blipFill rotWithShape="1">
          <a:blip r:embed="rId2"/>
          <a:srcRect l="23828" t="32053" r="2194" b="2258"/>
          <a:stretch/>
        </p:blipFill>
        <p:spPr>
          <a:xfrm>
            <a:off x="680321" y="2865864"/>
            <a:ext cx="4259766" cy="2364057"/>
          </a:xfrm>
        </p:spPr>
      </p:pic>
      <p:pic>
        <p:nvPicPr>
          <p:cNvPr id="7" name="Picture 6">
            <a:extLst>
              <a:ext uri="{FF2B5EF4-FFF2-40B4-BE49-F238E27FC236}">
                <a16:creationId xmlns:a16="http://schemas.microsoft.com/office/drawing/2014/main" id="{6E0FDA6D-88BF-3449-A953-EEBF763FB65F}"/>
              </a:ext>
            </a:extLst>
          </p:cNvPr>
          <p:cNvPicPr>
            <a:picLocks noChangeAspect="1"/>
          </p:cNvPicPr>
          <p:nvPr/>
        </p:nvPicPr>
        <p:blipFill rotWithShape="1">
          <a:blip r:embed="rId3"/>
          <a:srcRect l="23099" t="31380" r="3138"/>
          <a:stretch/>
        </p:blipFill>
        <p:spPr>
          <a:xfrm>
            <a:off x="6228189" y="2865864"/>
            <a:ext cx="4065993" cy="2364057"/>
          </a:xfrm>
          <a:prstGeom prst="rect">
            <a:avLst/>
          </a:prstGeom>
        </p:spPr>
      </p:pic>
    </p:spTree>
    <p:extLst>
      <p:ext uri="{BB962C8B-B14F-4D97-AF65-F5344CB8AC3E}">
        <p14:creationId xmlns:p14="http://schemas.microsoft.com/office/powerpoint/2010/main" val="3160383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9ADF-77C1-5B43-855F-A7F6C7FD5473}"/>
              </a:ext>
            </a:extLst>
          </p:cNvPr>
          <p:cNvSpPr>
            <a:spLocks noGrp="1"/>
          </p:cNvSpPr>
          <p:nvPr>
            <p:ph type="title"/>
          </p:nvPr>
        </p:nvSpPr>
        <p:spPr/>
        <p:txBody>
          <a:bodyPr/>
          <a:lstStyle/>
          <a:p>
            <a:r>
              <a:rPr lang="en-US" dirty="0"/>
              <a:t>Shuttle vs Bchain3</a:t>
            </a:r>
          </a:p>
        </p:txBody>
      </p:sp>
      <p:pic>
        <p:nvPicPr>
          <p:cNvPr id="5" name="Content Placeholder 4">
            <a:extLst>
              <a:ext uri="{FF2B5EF4-FFF2-40B4-BE49-F238E27FC236}">
                <a16:creationId xmlns:a16="http://schemas.microsoft.com/office/drawing/2014/main" id="{72BA4EE0-2015-A243-AC79-01790C151C16}"/>
              </a:ext>
            </a:extLst>
          </p:cNvPr>
          <p:cNvPicPr>
            <a:picLocks noGrp="1" noChangeAspect="1"/>
          </p:cNvPicPr>
          <p:nvPr>
            <p:ph idx="1"/>
          </p:nvPr>
        </p:nvPicPr>
        <p:blipFill>
          <a:blip r:embed="rId2"/>
          <a:stretch>
            <a:fillRect/>
          </a:stretch>
        </p:blipFill>
        <p:spPr>
          <a:xfrm>
            <a:off x="264518" y="2455630"/>
            <a:ext cx="5874940" cy="3598863"/>
          </a:xfrm>
        </p:spPr>
      </p:pic>
      <p:pic>
        <p:nvPicPr>
          <p:cNvPr id="7" name="Picture 6">
            <a:extLst>
              <a:ext uri="{FF2B5EF4-FFF2-40B4-BE49-F238E27FC236}">
                <a16:creationId xmlns:a16="http://schemas.microsoft.com/office/drawing/2014/main" id="{54641C56-2839-3945-81D6-7ADAA02155F0}"/>
              </a:ext>
            </a:extLst>
          </p:cNvPr>
          <p:cNvPicPr>
            <a:picLocks noChangeAspect="1"/>
          </p:cNvPicPr>
          <p:nvPr/>
        </p:nvPicPr>
        <p:blipFill>
          <a:blip r:embed="rId3"/>
          <a:stretch>
            <a:fillRect/>
          </a:stretch>
        </p:blipFill>
        <p:spPr>
          <a:xfrm>
            <a:off x="6139458" y="2455629"/>
            <a:ext cx="5658532" cy="3598863"/>
          </a:xfrm>
          <a:prstGeom prst="rect">
            <a:avLst/>
          </a:prstGeom>
        </p:spPr>
      </p:pic>
    </p:spTree>
    <p:extLst>
      <p:ext uri="{BB962C8B-B14F-4D97-AF65-F5344CB8AC3E}">
        <p14:creationId xmlns:p14="http://schemas.microsoft.com/office/powerpoint/2010/main" val="8881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5182-D9A9-3A48-A219-6D308452B2C2}"/>
              </a:ext>
            </a:extLst>
          </p:cNvPr>
          <p:cNvSpPr>
            <a:spLocks noGrp="1"/>
          </p:cNvSpPr>
          <p:nvPr>
            <p:ph type="title"/>
          </p:nvPr>
        </p:nvSpPr>
        <p:spPr/>
        <p:txBody>
          <a:bodyPr/>
          <a:lstStyle/>
          <a:p>
            <a:r>
              <a:rPr lang="en-US" dirty="0"/>
              <a:t>Improvements made to Shuttle</a:t>
            </a:r>
          </a:p>
        </p:txBody>
      </p:sp>
      <p:sp>
        <p:nvSpPr>
          <p:cNvPr id="3" name="Content Placeholder 2">
            <a:extLst>
              <a:ext uri="{FF2B5EF4-FFF2-40B4-BE49-F238E27FC236}">
                <a16:creationId xmlns:a16="http://schemas.microsoft.com/office/drawing/2014/main" id="{A9C90E7A-6DC0-9D45-B516-92DB3607FCD6}"/>
              </a:ext>
            </a:extLst>
          </p:cNvPr>
          <p:cNvSpPr>
            <a:spLocks noGrp="1"/>
          </p:cNvSpPr>
          <p:nvPr>
            <p:ph idx="1"/>
          </p:nvPr>
        </p:nvSpPr>
        <p:spPr/>
        <p:txBody>
          <a:bodyPr>
            <a:normAutofit fontScale="92500"/>
          </a:bodyPr>
          <a:lstStyle/>
          <a:p>
            <a:r>
              <a:rPr lang="en-US" dirty="0"/>
              <a:t>In shuttle, when the client timeouts happen for a request, the request is broadcasted to all the replicas. Every replica contacts the head directly and waits for it to respond. The way we have implemented is that only instead of head replying directly to each replica. It propagates the result through the chain and as a result cancels the timers of replicas waiting for the result much before it should.</a:t>
            </a:r>
          </a:p>
          <a:p>
            <a:r>
              <a:rPr lang="en-US" dirty="0"/>
              <a:t>During the reconfiguration, in shuttle, new configurations are formed by creating new instances. We have optimized this by making the replicas in the existing configuration to catch up with the longest history and making these replicas part of the new configuration as well. This saves utilizing new servers.</a:t>
            </a:r>
          </a:p>
        </p:txBody>
      </p:sp>
    </p:spTree>
    <p:extLst>
      <p:ext uri="{BB962C8B-B14F-4D97-AF65-F5344CB8AC3E}">
        <p14:creationId xmlns:p14="http://schemas.microsoft.com/office/powerpoint/2010/main" val="147152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A795-CC00-3940-860A-769E9020339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1DE22E9-E10B-494C-A508-CF2DD3A0A670}"/>
              </a:ext>
            </a:extLst>
          </p:cNvPr>
          <p:cNvSpPr>
            <a:spLocks noGrp="1"/>
          </p:cNvSpPr>
          <p:nvPr>
            <p:ph idx="1"/>
          </p:nvPr>
        </p:nvSpPr>
        <p:spPr/>
        <p:txBody>
          <a:bodyPr/>
          <a:lstStyle/>
          <a:p>
            <a:r>
              <a:rPr lang="en-US" dirty="0"/>
              <a:t>Introduction</a:t>
            </a:r>
          </a:p>
          <a:p>
            <a:r>
              <a:rPr lang="en-US" dirty="0"/>
              <a:t>Motivation and challenges</a:t>
            </a:r>
          </a:p>
          <a:p>
            <a:r>
              <a:rPr lang="en-US" dirty="0"/>
              <a:t>Key takeaways from Shuttle</a:t>
            </a:r>
          </a:p>
          <a:p>
            <a:r>
              <a:rPr lang="en-US" dirty="0"/>
              <a:t>Why 2f +1 replicas</a:t>
            </a:r>
          </a:p>
          <a:p>
            <a:r>
              <a:rPr lang="en-US" dirty="0"/>
              <a:t>Improvements</a:t>
            </a:r>
          </a:p>
          <a:p>
            <a:r>
              <a:rPr lang="en-US" dirty="0"/>
              <a:t>Implementation </a:t>
            </a:r>
          </a:p>
          <a:p>
            <a:r>
              <a:rPr lang="en-US" dirty="0"/>
              <a:t>Evaluation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3626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43CBE5E0-8070-254D-B87C-DFD9FD436FC8}"/>
              </a:ext>
            </a:extLst>
          </p:cNvPr>
          <p:cNvPicPr>
            <a:picLocks noChangeAspect="1"/>
          </p:cNvPicPr>
          <p:nvPr/>
        </p:nvPicPr>
        <p:blipFill rotWithShape="1">
          <a:blip r:embed="rId2">
            <a:extLst/>
          </a:blip>
          <a:srcRect l="2324" r="4824"/>
          <a:stretch/>
        </p:blipFill>
        <p:spPr>
          <a:xfrm>
            <a:off x="6328266" y="2336800"/>
            <a:ext cx="3733647" cy="3598863"/>
          </a:xfrm>
          <a:prstGeom prst="rect">
            <a:avLst/>
          </a:prstGeom>
          <a:ln>
            <a:noFill/>
          </a:ln>
          <a:effectLst>
            <a:outerShdw blurRad="76200" dist="63500" dir="5040000" algn="tl" rotWithShape="0">
              <a:srgbClr val="000000">
                <a:alpha val="41000"/>
              </a:srgbClr>
            </a:outerShdw>
          </a:effectLst>
        </p:spPr>
      </p:pic>
      <p:sp>
        <p:nvSpPr>
          <p:cNvPr id="2" name="Title 1">
            <a:extLst>
              <a:ext uri="{FF2B5EF4-FFF2-40B4-BE49-F238E27FC236}">
                <a16:creationId xmlns:a16="http://schemas.microsoft.com/office/drawing/2014/main" id="{87D47780-6904-9442-B6B1-6AC080474F50}"/>
              </a:ext>
            </a:extLst>
          </p:cNvPr>
          <p:cNvSpPr>
            <a:spLocks noGrp="1"/>
          </p:cNvSpPr>
          <p:nvPr>
            <p:ph type="title"/>
          </p:nvPr>
        </p:nvSpPr>
        <p:spPr/>
        <p:txBody>
          <a:bodyPr>
            <a:normAutofit/>
          </a:bodyPr>
          <a:lstStyle/>
          <a:p>
            <a:r>
              <a:rPr lang="en-US" dirty="0"/>
              <a:t>Byzantine faults and chain replication</a:t>
            </a:r>
          </a:p>
        </p:txBody>
      </p:sp>
      <p:sp>
        <p:nvSpPr>
          <p:cNvPr id="3" name="Content Placeholder 2">
            <a:extLst>
              <a:ext uri="{FF2B5EF4-FFF2-40B4-BE49-F238E27FC236}">
                <a16:creationId xmlns:a16="http://schemas.microsoft.com/office/drawing/2014/main" id="{A5A8ECFA-BA94-5942-87CA-108736AA0832}"/>
              </a:ext>
            </a:extLst>
          </p:cNvPr>
          <p:cNvSpPr>
            <a:spLocks noGrp="1"/>
          </p:cNvSpPr>
          <p:nvPr>
            <p:ph idx="1"/>
          </p:nvPr>
        </p:nvSpPr>
        <p:spPr>
          <a:xfrm>
            <a:off x="680322" y="2336873"/>
            <a:ext cx="4931045" cy="3599316"/>
          </a:xfrm>
        </p:spPr>
        <p:txBody>
          <a:bodyPr>
            <a:normAutofit/>
          </a:bodyPr>
          <a:lstStyle/>
          <a:p>
            <a:r>
              <a:rPr lang="en-US" sz="2000"/>
              <a:t>A technique based on state replication that mask arbitrary failures including crashes malicious attacks and software errors.</a:t>
            </a:r>
          </a:p>
          <a:p>
            <a:r>
              <a:rPr lang="en-US" sz="2000"/>
              <a:t>A server can consistently appear both failed and functioning to a failure detection system presenting different symptoms to different observers.</a:t>
            </a:r>
          </a:p>
          <a:p>
            <a:endParaRPr lang="en-US" sz="2000"/>
          </a:p>
        </p:txBody>
      </p:sp>
    </p:spTree>
    <p:extLst>
      <p:ext uri="{BB962C8B-B14F-4D97-AF65-F5344CB8AC3E}">
        <p14:creationId xmlns:p14="http://schemas.microsoft.com/office/powerpoint/2010/main" val="29047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11A9-579D-9043-86EC-61C8BB5324C1}"/>
              </a:ext>
            </a:extLst>
          </p:cNvPr>
          <p:cNvSpPr>
            <a:spLocks noGrp="1"/>
          </p:cNvSpPr>
          <p:nvPr>
            <p:ph type="title"/>
          </p:nvPr>
        </p:nvSpPr>
        <p:spPr/>
        <p:txBody>
          <a:bodyPr>
            <a:normAutofit/>
          </a:bodyPr>
          <a:lstStyle/>
          <a:p>
            <a:r>
              <a:rPr lang="en-US" dirty="0"/>
              <a:t>Motivation and challenges</a:t>
            </a:r>
          </a:p>
        </p:txBody>
      </p:sp>
      <p:graphicFrame>
        <p:nvGraphicFramePr>
          <p:cNvPr id="5" name="Content Placeholder 2">
            <a:extLst>
              <a:ext uri="{FF2B5EF4-FFF2-40B4-BE49-F238E27FC236}">
                <a16:creationId xmlns:a16="http://schemas.microsoft.com/office/drawing/2014/main" id="{B3756031-EAA0-4C04-84F7-6B6F44FF5F1F}"/>
              </a:ext>
            </a:extLst>
          </p:cNvPr>
          <p:cNvGraphicFramePr>
            <a:graphicFrameLocks noGrp="1"/>
          </p:cNvGraphicFramePr>
          <p:nvPr>
            <p:ph idx="1"/>
            <p:extLst>
              <p:ext uri="{D42A27DB-BD31-4B8C-83A1-F6EECF244321}">
                <p14:modId xmlns:p14="http://schemas.microsoft.com/office/powerpoint/2010/main" val="228048637"/>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065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E37-5650-904C-A5F4-F71644FB0326}"/>
              </a:ext>
            </a:extLst>
          </p:cNvPr>
          <p:cNvSpPr>
            <a:spLocks noGrp="1"/>
          </p:cNvSpPr>
          <p:nvPr>
            <p:ph type="title"/>
          </p:nvPr>
        </p:nvSpPr>
        <p:spPr/>
        <p:txBody>
          <a:bodyPr/>
          <a:lstStyle/>
          <a:p>
            <a:r>
              <a:rPr lang="en-US" dirty="0"/>
              <a:t>Key takeaways from Shuttle</a:t>
            </a:r>
            <a:br>
              <a:rPr lang="en-US" dirty="0"/>
            </a:br>
            <a:endParaRPr lang="en-US" dirty="0"/>
          </a:p>
        </p:txBody>
      </p:sp>
      <p:sp>
        <p:nvSpPr>
          <p:cNvPr id="3" name="Content Placeholder 2">
            <a:extLst>
              <a:ext uri="{FF2B5EF4-FFF2-40B4-BE49-F238E27FC236}">
                <a16:creationId xmlns:a16="http://schemas.microsoft.com/office/drawing/2014/main" id="{A2685CE0-6CE1-7B41-88B0-AFA2B332D15D}"/>
              </a:ext>
            </a:extLst>
          </p:cNvPr>
          <p:cNvSpPr>
            <a:spLocks noGrp="1"/>
          </p:cNvSpPr>
          <p:nvPr>
            <p:ph idx="1"/>
          </p:nvPr>
        </p:nvSpPr>
        <p:spPr/>
        <p:txBody>
          <a:bodyPr/>
          <a:lstStyle/>
          <a:p>
            <a:r>
              <a:rPr lang="en-US" dirty="0"/>
              <a:t>Pipelining and high throughput due to chain replication.</a:t>
            </a:r>
          </a:p>
          <a:p>
            <a:r>
              <a:rPr lang="en-US" dirty="0"/>
              <a:t>Lesser bandwidth consumption to replicate data.</a:t>
            </a:r>
          </a:p>
          <a:p>
            <a:r>
              <a:rPr lang="en-US" dirty="0"/>
              <a:t>Cheaper cryptographic primitives.</a:t>
            </a:r>
          </a:p>
          <a:p>
            <a:r>
              <a:rPr lang="en-US" dirty="0"/>
              <a:t>Lesser replicas.</a:t>
            </a:r>
          </a:p>
          <a:p>
            <a:r>
              <a:rPr lang="en-US" dirty="0"/>
              <a:t>Stronger assumption on adversaries – Only arbitrary failures and no hackers.</a:t>
            </a:r>
          </a:p>
          <a:p>
            <a:r>
              <a:rPr lang="en-US" dirty="0"/>
              <a:t>No rollbacks and  checkpointing.</a:t>
            </a:r>
          </a:p>
          <a:p>
            <a:endParaRPr lang="en-US" dirty="0"/>
          </a:p>
        </p:txBody>
      </p:sp>
    </p:spTree>
    <p:extLst>
      <p:ext uri="{BB962C8B-B14F-4D97-AF65-F5344CB8AC3E}">
        <p14:creationId xmlns:p14="http://schemas.microsoft.com/office/powerpoint/2010/main" val="393844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06B9FE-7E5A-4047-B5D3-C3C24BD3E8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60EBA20-0A64-45D5-B937-FE93DCA01C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3EAD5E5B-543A-4690-8C75-BACF7FFB40E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14" name="Picture 13">
            <a:extLst>
              <a:ext uri="{FF2B5EF4-FFF2-40B4-BE49-F238E27FC236}">
                <a16:creationId xmlns:a16="http://schemas.microsoft.com/office/drawing/2014/main" id="{98739700-980C-4F96-84CD-97157DFE86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16" name="Rectangle 15">
            <a:extLst>
              <a:ext uri="{FF2B5EF4-FFF2-40B4-BE49-F238E27FC236}">
                <a16:creationId xmlns:a16="http://schemas.microsoft.com/office/drawing/2014/main" id="{52A2FDCB-3B06-44F3-A0AA-2C056C3E51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81F6C4-52CE-B74F-A4A0-6AAA3552E4A5}"/>
              </a:ext>
            </a:extLst>
          </p:cNvPr>
          <p:cNvSpPr>
            <a:spLocks noGrp="1"/>
          </p:cNvSpPr>
          <p:nvPr>
            <p:ph type="title"/>
          </p:nvPr>
        </p:nvSpPr>
        <p:spPr>
          <a:xfrm>
            <a:off x="680321" y="753228"/>
            <a:ext cx="7461844" cy="1080938"/>
          </a:xfrm>
        </p:spPr>
        <p:txBody>
          <a:bodyPr>
            <a:normAutofit/>
          </a:bodyPr>
          <a:lstStyle/>
          <a:p>
            <a:r>
              <a:rPr lang="en-US">
                <a:solidFill>
                  <a:srgbClr val="FFFFFF"/>
                </a:solidFill>
              </a:rPr>
              <a:t>Comparison with shuttle</a:t>
            </a:r>
          </a:p>
        </p:txBody>
      </p:sp>
      <p:sp>
        <p:nvSpPr>
          <p:cNvPr id="3" name="Content Placeholder 2">
            <a:extLst>
              <a:ext uri="{FF2B5EF4-FFF2-40B4-BE49-F238E27FC236}">
                <a16:creationId xmlns:a16="http://schemas.microsoft.com/office/drawing/2014/main" id="{8205F301-5C99-CA44-A146-57F96215F3D3}"/>
              </a:ext>
            </a:extLst>
          </p:cNvPr>
          <p:cNvSpPr>
            <a:spLocks noGrp="1"/>
          </p:cNvSpPr>
          <p:nvPr>
            <p:ph idx="1"/>
          </p:nvPr>
        </p:nvSpPr>
        <p:spPr>
          <a:xfrm>
            <a:off x="680321" y="2336873"/>
            <a:ext cx="7461844" cy="3142077"/>
          </a:xfrm>
        </p:spPr>
        <p:txBody>
          <a:bodyPr>
            <a:normAutofit/>
          </a:bodyPr>
          <a:lstStyle/>
          <a:p>
            <a:r>
              <a:rPr lang="en-US" sz="1800"/>
              <a:t>Bchain 3 </a:t>
            </a:r>
            <a:r>
              <a:rPr lang="en-US" sz="1800">
                <a:hlinkClick r:id="rId4"/>
              </a:rPr>
              <a:t>–</a:t>
            </a:r>
            <a:r>
              <a:rPr lang="en-US" sz="1800"/>
              <a:t> </a:t>
            </a:r>
          </a:p>
          <a:p>
            <a:pPr lvl="1"/>
            <a:r>
              <a:rPr lang="en-US" sz="1800">
                <a:hlinkClick r:id="rId4"/>
              </a:rPr>
              <a:t>https://github.com/bft-smart</a:t>
            </a:r>
            <a:endParaRPr lang="en-US" sz="1800"/>
          </a:p>
          <a:p>
            <a:pPr lvl="1"/>
            <a:r>
              <a:rPr lang="en-US" sz="1800"/>
              <a:t>Requires 3f +1 replicas and expensive cryptographic functions.</a:t>
            </a:r>
          </a:p>
          <a:p>
            <a:r>
              <a:rPr lang="en-US" sz="1800"/>
              <a:t>Shuttle</a:t>
            </a:r>
          </a:p>
          <a:p>
            <a:pPr lvl="1"/>
            <a:r>
              <a:rPr lang="en-US" sz="1800">
                <a:hlinkClick r:id="rId5"/>
              </a:rPr>
              <a:t>https://github.com/manishshambu/ByzantineChainReplication</a:t>
            </a:r>
            <a:endParaRPr lang="en-US" sz="1800"/>
          </a:p>
          <a:p>
            <a:pPr lvl="1"/>
            <a:r>
              <a:rPr lang="en-US" sz="1800"/>
              <a:t>Requires 2f +1 replicas and cheaper cryptographic functions.</a:t>
            </a:r>
          </a:p>
          <a:p>
            <a:endParaRPr lang="en-US" sz="1800"/>
          </a:p>
        </p:txBody>
      </p:sp>
    </p:spTree>
    <p:extLst>
      <p:ext uri="{BB962C8B-B14F-4D97-AF65-F5344CB8AC3E}">
        <p14:creationId xmlns:p14="http://schemas.microsoft.com/office/powerpoint/2010/main" val="161194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759A-6EE0-534E-B734-F33FF74240DA}"/>
              </a:ext>
            </a:extLst>
          </p:cNvPr>
          <p:cNvSpPr>
            <a:spLocks noGrp="1"/>
          </p:cNvSpPr>
          <p:nvPr>
            <p:ph type="title"/>
          </p:nvPr>
        </p:nvSpPr>
        <p:spPr/>
        <p:txBody>
          <a:bodyPr/>
          <a:lstStyle/>
          <a:p>
            <a:r>
              <a:rPr lang="en-US" dirty="0"/>
              <a:t>Why 2f + 1 replicas?</a:t>
            </a:r>
          </a:p>
        </p:txBody>
      </p:sp>
      <p:sp>
        <p:nvSpPr>
          <p:cNvPr id="3" name="Content Placeholder 2">
            <a:extLst>
              <a:ext uri="{FF2B5EF4-FFF2-40B4-BE49-F238E27FC236}">
                <a16:creationId xmlns:a16="http://schemas.microsoft.com/office/drawing/2014/main" id="{0A4B2845-6F72-214D-8F62-75ABEB069A56}"/>
              </a:ext>
            </a:extLst>
          </p:cNvPr>
          <p:cNvSpPr>
            <a:spLocks noGrp="1"/>
          </p:cNvSpPr>
          <p:nvPr>
            <p:ph idx="1"/>
          </p:nvPr>
        </p:nvSpPr>
        <p:spPr/>
        <p:txBody>
          <a:bodyPr>
            <a:normAutofit fontScale="85000" lnSpcReduction="10000"/>
          </a:bodyPr>
          <a:lstStyle/>
          <a:p>
            <a:r>
              <a:rPr lang="en-US" dirty="0"/>
              <a:t>Separating agreement from execution.</a:t>
            </a:r>
          </a:p>
          <a:p>
            <a:r>
              <a:rPr lang="en-US" dirty="0"/>
              <a:t>Centralized server to issue commands in order. (FIFO queue)</a:t>
            </a:r>
          </a:p>
          <a:p>
            <a:r>
              <a:rPr lang="en-US" dirty="0"/>
              <a:t>Earlier protocols used to issue requests randomly in an unordered fashion.</a:t>
            </a:r>
          </a:p>
          <a:p>
            <a:r>
              <a:rPr lang="en-US" dirty="0"/>
              <a:t>f+1 replicas and f witnesses.</a:t>
            </a:r>
          </a:p>
          <a:p>
            <a:r>
              <a:rPr lang="en-US" dirty="0"/>
              <a:t>Witnesses do not hold application state nor perform application operations. </a:t>
            </a:r>
          </a:p>
          <a:p>
            <a:r>
              <a:rPr lang="en-US" dirty="0"/>
              <a:t>Relies on external configuration service for liveness and safety.</a:t>
            </a:r>
          </a:p>
          <a:p>
            <a:r>
              <a:rPr lang="en-US" dirty="0"/>
              <a:t>The replicas keep a copy of </a:t>
            </a:r>
            <a:r>
              <a:rPr lang="en-US" i="1" dirty="0" err="1"/>
              <a:t>Hist</a:t>
            </a:r>
            <a:r>
              <a:rPr lang="en-US" dirty="0" err="1"/>
              <a:t>p</a:t>
            </a:r>
            <a:r>
              <a:rPr lang="en-US" dirty="0"/>
              <a:t>, while the witnesses only keep the length of the most recent history. </a:t>
            </a:r>
          </a:p>
          <a:p>
            <a:r>
              <a:rPr lang="en-US" dirty="0"/>
              <a:t>[</a:t>
            </a:r>
            <a:r>
              <a:rPr lang="en-US" i="1" dirty="0">
                <a:solidFill>
                  <a:schemeClr val="accent3">
                    <a:lumMod val="75000"/>
                  </a:schemeClr>
                </a:solidFill>
              </a:rPr>
              <a:t>Separating</a:t>
            </a:r>
            <a:r>
              <a:rPr lang="en-US" i="1" dirty="0"/>
              <a:t> </a:t>
            </a:r>
            <a:r>
              <a:rPr lang="en-US" i="1" dirty="0">
                <a:solidFill>
                  <a:schemeClr val="accent3">
                    <a:lumMod val="75000"/>
                  </a:schemeClr>
                </a:solidFill>
              </a:rPr>
              <a:t>Agreement</a:t>
            </a:r>
            <a:r>
              <a:rPr lang="en-US" i="1" dirty="0"/>
              <a:t> </a:t>
            </a:r>
            <a:r>
              <a:rPr lang="en-US" i="1" dirty="0">
                <a:solidFill>
                  <a:schemeClr val="accent3">
                    <a:lumMod val="75000"/>
                  </a:schemeClr>
                </a:solidFill>
              </a:rPr>
              <a:t>from</a:t>
            </a:r>
            <a:r>
              <a:rPr lang="en-US" i="1" dirty="0"/>
              <a:t> </a:t>
            </a:r>
            <a:r>
              <a:rPr lang="en-US" i="1" dirty="0">
                <a:solidFill>
                  <a:schemeClr val="accent3">
                    <a:lumMod val="75000"/>
                  </a:schemeClr>
                </a:solidFill>
              </a:rPr>
              <a:t>Execution</a:t>
            </a:r>
            <a:r>
              <a:rPr lang="en-US" i="1" dirty="0"/>
              <a:t> </a:t>
            </a:r>
            <a:r>
              <a:rPr lang="en-US" i="1" dirty="0">
                <a:solidFill>
                  <a:schemeClr val="accent3">
                    <a:lumMod val="75000"/>
                  </a:schemeClr>
                </a:solidFill>
              </a:rPr>
              <a:t>for</a:t>
            </a:r>
            <a:r>
              <a:rPr lang="en-US" i="1" dirty="0"/>
              <a:t> </a:t>
            </a:r>
            <a:r>
              <a:rPr lang="en-US" i="1" dirty="0">
                <a:solidFill>
                  <a:schemeClr val="accent3">
                    <a:lumMod val="75000"/>
                  </a:schemeClr>
                </a:solidFill>
              </a:rPr>
              <a:t>Byzantine</a:t>
            </a:r>
            <a:r>
              <a:rPr lang="en-US" i="1" dirty="0"/>
              <a:t> </a:t>
            </a:r>
            <a:r>
              <a:rPr lang="en-US" i="1" dirty="0">
                <a:solidFill>
                  <a:schemeClr val="accent3">
                    <a:lumMod val="75000"/>
                  </a:schemeClr>
                </a:solidFill>
              </a:rPr>
              <a:t>Fault</a:t>
            </a:r>
            <a:r>
              <a:rPr lang="en-US" i="1" dirty="0"/>
              <a:t> </a:t>
            </a:r>
            <a:r>
              <a:rPr lang="en-US" i="1" dirty="0">
                <a:solidFill>
                  <a:schemeClr val="accent3">
                    <a:lumMod val="75000"/>
                  </a:schemeClr>
                </a:solidFill>
              </a:rPr>
              <a:t>Tolerant</a:t>
            </a:r>
            <a:r>
              <a:rPr lang="en-US" i="1" dirty="0"/>
              <a:t> </a:t>
            </a:r>
            <a:r>
              <a:rPr lang="en-US" i="1" dirty="0">
                <a:solidFill>
                  <a:schemeClr val="accent3">
                    <a:lumMod val="75000"/>
                  </a:schemeClr>
                </a:solidFill>
                <a:hlinkClick r:id="rId2"/>
              </a:rPr>
              <a:t>Services</a:t>
            </a:r>
            <a:r>
              <a:rPr lang="en-US" i="1" dirty="0"/>
              <a:t>]</a:t>
            </a:r>
          </a:p>
          <a:p>
            <a:endParaRPr lang="en-US" dirty="0"/>
          </a:p>
          <a:p>
            <a:endParaRPr lang="en-US" dirty="0"/>
          </a:p>
        </p:txBody>
      </p:sp>
    </p:spTree>
    <p:extLst>
      <p:ext uri="{BB962C8B-B14F-4D97-AF65-F5344CB8AC3E}">
        <p14:creationId xmlns:p14="http://schemas.microsoft.com/office/powerpoint/2010/main" val="384935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2E7D-7795-8443-A87C-96216F0D7FAE}"/>
              </a:ext>
            </a:extLst>
          </p:cNvPr>
          <p:cNvSpPr>
            <a:spLocks noGrp="1"/>
          </p:cNvSpPr>
          <p:nvPr>
            <p:ph type="title"/>
          </p:nvPr>
        </p:nvSpPr>
        <p:spPr/>
        <p:txBody>
          <a:bodyPr/>
          <a:lstStyle/>
          <a:p>
            <a:r>
              <a:rPr lang="en-US" dirty="0"/>
              <a:t>Detecting Failures</a:t>
            </a:r>
          </a:p>
        </p:txBody>
      </p:sp>
      <p:sp>
        <p:nvSpPr>
          <p:cNvPr id="3" name="Content Placeholder 2">
            <a:extLst>
              <a:ext uri="{FF2B5EF4-FFF2-40B4-BE49-F238E27FC236}">
                <a16:creationId xmlns:a16="http://schemas.microsoft.com/office/drawing/2014/main" id="{CC459F7F-9DDA-EC40-9355-B02E1172E896}"/>
              </a:ext>
            </a:extLst>
          </p:cNvPr>
          <p:cNvSpPr>
            <a:spLocks noGrp="1"/>
          </p:cNvSpPr>
          <p:nvPr>
            <p:ph idx="1"/>
          </p:nvPr>
        </p:nvSpPr>
        <p:spPr/>
        <p:txBody>
          <a:bodyPr/>
          <a:lstStyle/>
          <a:p>
            <a:r>
              <a:rPr lang="en-US" dirty="0"/>
              <a:t>Unprovable vs Provable failures.</a:t>
            </a:r>
          </a:p>
          <a:p>
            <a:r>
              <a:rPr lang="en-US" dirty="0"/>
              <a:t>Trigger FDS service on replicas.</a:t>
            </a:r>
          </a:p>
          <a:p>
            <a:r>
              <a:rPr lang="en-US" dirty="0"/>
              <a:t>Provable failures – proved from order proofs in the history.</a:t>
            </a:r>
          </a:p>
          <a:p>
            <a:r>
              <a:rPr lang="en-US" dirty="0"/>
              <a:t>Corrupted messages - a message carrying a malformed order proof and verified to have been sent by the leader indicates that the leader has failed. </a:t>
            </a:r>
          </a:p>
          <a:p>
            <a:r>
              <a:rPr lang="en-US" dirty="0"/>
              <a:t>Lost messages - A member expects some particular messages in each step of the protocol. When the member times out on waiting for a message, it raises a suspicion. </a:t>
            </a:r>
          </a:p>
          <a:p>
            <a:endParaRPr lang="en-US" dirty="0"/>
          </a:p>
        </p:txBody>
      </p:sp>
    </p:spTree>
    <p:extLst>
      <p:ext uri="{BB962C8B-B14F-4D97-AF65-F5344CB8AC3E}">
        <p14:creationId xmlns:p14="http://schemas.microsoft.com/office/powerpoint/2010/main" val="168864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8722-C7D3-2140-9AD8-08382FEC6D9F}"/>
              </a:ext>
            </a:extLst>
          </p:cNvPr>
          <p:cNvSpPr>
            <a:spLocks noGrp="1"/>
          </p:cNvSpPr>
          <p:nvPr>
            <p:ph type="title"/>
          </p:nvPr>
        </p:nvSpPr>
        <p:spPr>
          <a:xfrm>
            <a:off x="680321" y="753228"/>
            <a:ext cx="7461844" cy="1080938"/>
          </a:xfrm>
        </p:spPr>
        <p:txBody>
          <a:bodyPr>
            <a:normAutofit/>
          </a:bodyPr>
          <a:lstStyle/>
          <a:p>
            <a:r>
              <a:rPr lang="en-US" dirty="0">
                <a:solidFill>
                  <a:srgbClr val="FFFFFF"/>
                </a:solidFill>
              </a:rPr>
              <a:t>Implementation</a:t>
            </a:r>
          </a:p>
        </p:txBody>
      </p:sp>
      <p:sp>
        <p:nvSpPr>
          <p:cNvPr id="3" name="Content Placeholder 2">
            <a:extLst>
              <a:ext uri="{FF2B5EF4-FFF2-40B4-BE49-F238E27FC236}">
                <a16:creationId xmlns:a16="http://schemas.microsoft.com/office/drawing/2014/main" id="{8AAE97A8-88FC-E341-89BD-3C4C38874955}"/>
              </a:ext>
            </a:extLst>
          </p:cNvPr>
          <p:cNvSpPr>
            <a:spLocks noGrp="1"/>
          </p:cNvSpPr>
          <p:nvPr>
            <p:ph idx="1"/>
          </p:nvPr>
        </p:nvSpPr>
        <p:spPr>
          <a:xfrm>
            <a:off x="680321" y="2336873"/>
            <a:ext cx="7461844" cy="3142077"/>
          </a:xfrm>
        </p:spPr>
        <p:txBody>
          <a:bodyPr>
            <a:normAutofit/>
          </a:bodyPr>
          <a:lstStyle/>
          <a:p>
            <a:r>
              <a:rPr lang="en-US" sz="1800" dirty="0" err="1"/>
              <a:t>Distalgo</a:t>
            </a:r>
            <a:r>
              <a:rPr lang="en-US" sz="1800" dirty="0"/>
              <a:t> - Very high-level language for programming distributed algorithms.</a:t>
            </a:r>
          </a:p>
          <a:p>
            <a:pPr lvl="2"/>
            <a:r>
              <a:rPr lang="en-US" dirty="0"/>
              <a:t>Distributed processes and sending messages.</a:t>
            </a:r>
          </a:p>
          <a:p>
            <a:pPr lvl="2"/>
            <a:r>
              <a:rPr lang="en-US" dirty="0"/>
              <a:t>Control flows and receiving messages.</a:t>
            </a:r>
          </a:p>
          <a:p>
            <a:pPr lvl="2"/>
            <a:r>
              <a:rPr lang="en-US" dirty="0"/>
              <a:t>High-level queries of message histories.</a:t>
            </a:r>
          </a:p>
          <a:p>
            <a:pPr lvl="2"/>
            <a:r>
              <a:rPr lang="en-US" dirty="0"/>
              <a:t>Configurations.</a:t>
            </a:r>
          </a:p>
          <a:p>
            <a:pPr marL="1257300" lvl="2" indent="-342900">
              <a:buAutoNum type="arabicPeriod"/>
            </a:pPr>
            <a:endParaRPr lang="en-US" dirty="0"/>
          </a:p>
          <a:p>
            <a:pPr marL="1257300" lvl="2" indent="-342900">
              <a:buAutoNum type="arabicPeriod"/>
            </a:pPr>
            <a:endParaRPr lang="en-US" dirty="0"/>
          </a:p>
          <a:p>
            <a:pPr marL="1257300" lvl="2" indent="-342900">
              <a:buAutoNum type="arabicPeriod"/>
            </a:pPr>
            <a:endParaRPr lang="en-US" dirty="0"/>
          </a:p>
          <a:p>
            <a:endParaRPr lang="en-US" sz="1800" dirty="0"/>
          </a:p>
        </p:txBody>
      </p:sp>
    </p:spTree>
    <p:extLst>
      <p:ext uri="{BB962C8B-B14F-4D97-AF65-F5344CB8AC3E}">
        <p14:creationId xmlns:p14="http://schemas.microsoft.com/office/powerpoint/2010/main" val="306775983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{8AA0DF1B-3C50-654A-8350-6E0896FDDE1D}tf10001057</Template>
  <TotalTime>487</TotalTime>
  <Words>842</Words>
  <Application>Microsoft Macintosh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Berlin</vt:lpstr>
      <vt:lpstr>Byzantine Chain Replication</vt:lpstr>
      <vt:lpstr>Contents</vt:lpstr>
      <vt:lpstr>Byzantine faults and chain replication</vt:lpstr>
      <vt:lpstr>Motivation and challenges</vt:lpstr>
      <vt:lpstr>Key takeaways from Shuttle </vt:lpstr>
      <vt:lpstr>Comparison with shuttle</vt:lpstr>
      <vt:lpstr>Why 2f + 1 replicas?</vt:lpstr>
      <vt:lpstr>Detecting Failures</vt:lpstr>
      <vt:lpstr>Implementation</vt:lpstr>
      <vt:lpstr>Case Study</vt:lpstr>
      <vt:lpstr>Testing for Failure free case</vt:lpstr>
      <vt:lpstr>Testing for crash failures</vt:lpstr>
      <vt:lpstr>Testing for Byzantine faults</vt:lpstr>
      <vt:lpstr>Handling order proof mismatches</vt:lpstr>
      <vt:lpstr>Latency vs Throughput</vt:lpstr>
      <vt:lpstr>Shuttle vs Bchain3</vt:lpstr>
      <vt:lpstr>Improvements made to Shuttle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Byzantine Chain Replication</dc:title>
  <dc:creator>Manish Shambu</dc:creator>
  <cp:lastModifiedBy>Manish Shambu</cp:lastModifiedBy>
  <cp:revision>49</cp:revision>
  <dcterms:created xsi:type="dcterms:W3CDTF">2018-05-01T02:44:17Z</dcterms:created>
  <dcterms:modified xsi:type="dcterms:W3CDTF">2018-05-01T18:26:56Z</dcterms:modified>
</cp:coreProperties>
</file>