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60" r:id="rId6"/>
    <p:sldId id="259" r:id="rId7"/>
    <p:sldId id="262" r:id="rId8"/>
    <p:sldId id="264" r:id="rId9"/>
    <p:sldId id="263" r:id="rId10"/>
    <p:sldId id="265" r:id="rId11"/>
    <p:sldId id="267" r:id="rId12"/>
    <p:sldId id="268" r:id="rId13"/>
    <p:sldId id="269" r:id="rId14"/>
    <p:sldId id="271" r:id="rId15"/>
    <p:sldId id="273" r:id="rId16"/>
    <p:sldId id="274" r:id="rId17"/>
    <p:sldId id="270" r:id="rId18"/>
    <p:sldId id="277"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01"/>
    <p:restoredTop sz="94674"/>
  </p:normalViewPr>
  <p:slideViewPr>
    <p:cSldViewPr snapToGrid="0" snapToObjects="1">
      <p:cViewPr varScale="1">
        <p:scale>
          <a:sx n="115" d="100"/>
          <a:sy n="115" d="100"/>
        </p:scale>
        <p:origin x="224" y="1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577EBF-96DD-46A9-A430-5542CD197BE1}" type="doc">
      <dgm:prSet loTypeId="urn:microsoft.com/office/officeart/2005/8/layout/default" loCatId="list" qsTypeId="urn:microsoft.com/office/officeart/2005/8/quickstyle/simple3" qsCatId="simple" csTypeId="urn:microsoft.com/office/officeart/2005/8/colors/colorful4" csCatId="colorful" phldr="1"/>
      <dgm:spPr/>
      <dgm:t>
        <a:bodyPr/>
        <a:lstStyle/>
        <a:p>
          <a:endParaRPr lang="en-US"/>
        </a:p>
      </dgm:t>
    </dgm:pt>
    <dgm:pt modelId="{9DC2BD94-C910-40C2-98B2-C0FAD4A31101}">
      <dgm:prSet/>
      <dgm:spPr/>
      <dgm:t>
        <a:bodyPr/>
        <a:lstStyle/>
        <a:p>
          <a:r>
            <a:rPr lang="en-US" dirty="0"/>
            <a:t>Byzantine Faults and Tolerance</a:t>
          </a:r>
        </a:p>
      </dgm:t>
    </dgm:pt>
    <dgm:pt modelId="{16107FBE-95A1-4567-BF17-9723CAC86FF2}" type="parTrans" cxnId="{1BCAF6A5-D2C8-4BAE-AF65-067240DA0316}">
      <dgm:prSet/>
      <dgm:spPr/>
      <dgm:t>
        <a:bodyPr/>
        <a:lstStyle/>
        <a:p>
          <a:endParaRPr lang="en-US"/>
        </a:p>
      </dgm:t>
    </dgm:pt>
    <dgm:pt modelId="{C3F93235-EC36-470E-86E8-9D6AF6122A68}" type="sibTrans" cxnId="{1BCAF6A5-D2C8-4BAE-AF65-067240DA0316}">
      <dgm:prSet/>
      <dgm:spPr/>
      <dgm:t>
        <a:bodyPr/>
        <a:lstStyle/>
        <a:p>
          <a:endParaRPr lang="en-US"/>
        </a:p>
      </dgm:t>
    </dgm:pt>
    <dgm:pt modelId="{FA67FA84-8C82-42F5-96BA-43E5FF458985}">
      <dgm:prSet/>
      <dgm:spPr/>
      <dgm:t>
        <a:bodyPr/>
        <a:lstStyle/>
        <a:p>
          <a:r>
            <a:rPr lang="en-US"/>
            <a:t>Chain Replication</a:t>
          </a:r>
        </a:p>
      </dgm:t>
    </dgm:pt>
    <dgm:pt modelId="{98A19A0E-A440-4748-BCB5-0D5A5B1E7088}" type="parTrans" cxnId="{0C1EA01C-95F7-46CF-83B8-80BCBA356B72}">
      <dgm:prSet/>
      <dgm:spPr/>
      <dgm:t>
        <a:bodyPr/>
        <a:lstStyle/>
        <a:p>
          <a:endParaRPr lang="en-US"/>
        </a:p>
      </dgm:t>
    </dgm:pt>
    <dgm:pt modelId="{F4A3A13C-370A-4371-965E-0CD80A40478D}" type="sibTrans" cxnId="{0C1EA01C-95F7-46CF-83B8-80BCBA356B72}">
      <dgm:prSet/>
      <dgm:spPr/>
      <dgm:t>
        <a:bodyPr/>
        <a:lstStyle/>
        <a:p>
          <a:endParaRPr lang="en-US"/>
        </a:p>
      </dgm:t>
    </dgm:pt>
    <dgm:pt modelId="{94BAFCF4-7939-43C6-BBCE-647B3C61EC6D}">
      <dgm:prSet/>
      <dgm:spPr/>
      <dgm:t>
        <a:bodyPr/>
        <a:lstStyle/>
        <a:p>
          <a:r>
            <a:rPr lang="en-US"/>
            <a:t>Current challenges</a:t>
          </a:r>
        </a:p>
      </dgm:t>
    </dgm:pt>
    <dgm:pt modelId="{BBC6C234-2515-40AB-90C3-4937E2BB7EFA}" type="parTrans" cxnId="{B1E11D10-79CB-4FC1-8E45-2FC736285032}">
      <dgm:prSet/>
      <dgm:spPr/>
      <dgm:t>
        <a:bodyPr/>
        <a:lstStyle/>
        <a:p>
          <a:endParaRPr lang="en-US"/>
        </a:p>
      </dgm:t>
    </dgm:pt>
    <dgm:pt modelId="{DDC02607-07AD-47E7-BA58-9B966D296E92}" type="sibTrans" cxnId="{B1E11D10-79CB-4FC1-8E45-2FC736285032}">
      <dgm:prSet/>
      <dgm:spPr/>
      <dgm:t>
        <a:bodyPr/>
        <a:lstStyle/>
        <a:p>
          <a:endParaRPr lang="en-US"/>
        </a:p>
      </dgm:t>
    </dgm:pt>
    <dgm:pt modelId="{1C2EE090-2608-4B81-90AA-857736846748}">
      <dgm:prSet/>
      <dgm:spPr/>
      <dgm:t>
        <a:bodyPr/>
        <a:lstStyle/>
        <a:p>
          <a:r>
            <a:rPr lang="en-US"/>
            <a:t>Safety and Liveness Properties</a:t>
          </a:r>
        </a:p>
      </dgm:t>
    </dgm:pt>
    <dgm:pt modelId="{AAB0489B-D2D5-4595-A51A-CFFE6ADACD34}" type="parTrans" cxnId="{CF79870E-48A3-42EA-8261-4B84DB100A1F}">
      <dgm:prSet/>
      <dgm:spPr/>
      <dgm:t>
        <a:bodyPr/>
        <a:lstStyle/>
        <a:p>
          <a:endParaRPr lang="en-US"/>
        </a:p>
      </dgm:t>
    </dgm:pt>
    <dgm:pt modelId="{CBDAA7FC-D52F-41B3-99D3-836700B08FB5}" type="sibTrans" cxnId="{CF79870E-48A3-42EA-8261-4B84DB100A1F}">
      <dgm:prSet/>
      <dgm:spPr/>
      <dgm:t>
        <a:bodyPr/>
        <a:lstStyle/>
        <a:p>
          <a:endParaRPr lang="en-US"/>
        </a:p>
      </dgm:t>
    </dgm:pt>
    <dgm:pt modelId="{A9481B96-D9B3-4F27-ADB9-9C95EE7CF407}">
      <dgm:prSet/>
      <dgm:spPr/>
      <dgm:t>
        <a:bodyPr/>
        <a:lstStyle/>
        <a:p>
          <a:r>
            <a:rPr lang="en-US"/>
            <a:t>Related Work</a:t>
          </a:r>
        </a:p>
      </dgm:t>
    </dgm:pt>
    <dgm:pt modelId="{936F4E41-8856-4995-940F-C64000497E48}" type="parTrans" cxnId="{321AB727-ACAF-42EB-B5D6-68A7C4D8EB56}">
      <dgm:prSet/>
      <dgm:spPr/>
      <dgm:t>
        <a:bodyPr/>
        <a:lstStyle/>
        <a:p>
          <a:endParaRPr lang="en-US"/>
        </a:p>
      </dgm:t>
    </dgm:pt>
    <dgm:pt modelId="{49AE1FD1-368E-4FBD-9EF2-933DDFE54034}" type="sibTrans" cxnId="{321AB727-ACAF-42EB-B5D6-68A7C4D8EB56}">
      <dgm:prSet/>
      <dgm:spPr/>
      <dgm:t>
        <a:bodyPr/>
        <a:lstStyle/>
        <a:p>
          <a:endParaRPr lang="en-US"/>
        </a:p>
      </dgm:t>
    </dgm:pt>
    <dgm:pt modelId="{C696C9B0-384F-4945-A5F5-9D85ECF629D4}">
      <dgm:prSet/>
      <dgm:spPr/>
      <dgm:t>
        <a:bodyPr/>
        <a:lstStyle/>
        <a:p>
          <a:r>
            <a:rPr lang="en-US"/>
            <a:t>Broadcast vs Chain Replication Based Protocols</a:t>
          </a:r>
        </a:p>
      </dgm:t>
    </dgm:pt>
    <dgm:pt modelId="{BCADFFB7-1346-4541-809E-B498441E2E39}" type="parTrans" cxnId="{7A83B690-CBD5-4C04-9E66-215EC1EFFAF6}">
      <dgm:prSet/>
      <dgm:spPr/>
      <dgm:t>
        <a:bodyPr/>
        <a:lstStyle/>
        <a:p>
          <a:endParaRPr lang="en-US"/>
        </a:p>
      </dgm:t>
    </dgm:pt>
    <dgm:pt modelId="{66C1B6D8-ACE2-4758-8236-8789E820182E}" type="sibTrans" cxnId="{7A83B690-CBD5-4C04-9E66-215EC1EFFAF6}">
      <dgm:prSet/>
      <dgm:spPr/>
      <dgm:t>
        <a:bodyPr/>
        <a:lstStyle/>
        <a:p>
          <a:endParaRPr lang="en-US"/>
        </a:p>
      </dgm:t>
    </dgm:pt>
    <dgm:pt modelId="{73353DB2-1D5C-4215-B3F8-0FFC47240E54}">
      <dgm:prSet/>
      <dgm:spPr/>
      <dgm:t>
        <a:bodyPr/>
        <a:lstStyle/>
        <a:p>
          <a:r>
            <a:rPr lang="en-US" dirty="0"/>
            <a:t>Approach</a:t>
          </a:r>
        </a:p>
      </dgm:t>
    </dgm:pt>
    <dgm:pt modelId="{D2DA7DCE-B461-4E6A-A70F-F0B3049AA7EE}" type="parTrans" cxnId="{32E060C5-AE5B-4374-B373-D696E27FC247}">
      <dgm:prSet/>
      <dgm:spPr/>
      <dgm:t>
        <a:bodyPr/>
        <a:lstStyle/>
        <a:p>
          <a:endParaRPr lang="en-US"/>
        </a:p>
      </dgm:t>
    </dgm:pt>
    <dgm:pt modelId="{5F972A6D-4451-49B3-9A14-7E599EADA56A}" type="sibTrans" cxnId="{32E060C5-AE5B-4374-B373-D696E27FC247}">
      <dgm:prSet/>
      <dgm:spPr/>
      <dgm:t>
        <a:bodyPr/>
        <a:lstStyle/>
        <a:p>
          <a:endParaRPr lang="en-US"/>
        </a:p>
      </dgm:t>
    </dgm:pt>
    <dgm:pt modelId="{5FEE42B5-AE24-4085-B3AA-A6C8DA524834}">
      <dgm:prSet/>
      <dgm:spPr/>
      <dgm:t>
        <a:bodyPr/>
        <a:lstStyle/>
        <a:p>
          <a:r>
            <a:rPr lang="en-US"/>
            <a:t>Evaluation</a:t>
          </a:r>
        </a:p>
      </dgm:t>
    </dgm:pt>
    <dgm:pt modelId="{B7C87DBD-99C3-49D1-A306-153B9DCC716A}" type="parTrans" cxnId="{4EBC8B77-3763-46A8-B07E-65A66DBEFFC9}">
      <dgm:prSet/>
      <dgm:spPr/>
      <dgm:t>
        <a:bodyPr/>
        <a:lstStyle/>
        <a:p>
          <a:endParaRPr lang="en-US"/>
        </a:p>
      </dgm:t>
    </dgm:pt>
    <dgm:pt modelId="{F040B401-B90C-4FEA-8DF5-A99905F6D6B6}" type="sibTrans" cxnId="{4EBC8B77-3763-46A8-B07E-65A66DBEFFC9}">
      <dgm:prSet/>
      <dgm:spPr/>
      <dgm:t>
        <a:bodyPr/>
        <a:lstStyle/>
        <a:p>
          <a:endParaRPr lang="en-US"/>
        </a:p>
      </dgm:t>
    </dgm:pt>
    <dgm:pt modelId="{FBD38FED-323A-4E81-A561-007A49FDC669}">
      <dgm:prSet/>
      <dgm:spPr/>
      <dgm:t>
        <a:bodyPr/>
        <a:lstStyle/>
        <a:p>
          <a:r>
            <a:rPr lang="en-US"/>
            <a:t>Questions</a:t>
          </a:r>
        </a:p>
      </dgm:t>
    </dgm:pt>
    <dgm:pt modelId="{A304C118-4D3B-4F59-815A-E704D8E1FC49}" type="parTrans" cxnId="{7066A871-51A7-4671-9056-CCFBCC010D16}">
      <dgm:prSet/>
      <dgm:spPr/>
      <dgm:t>
        <a:bodyPr/>
        <a:lstStyle/>
        <a:p>
          <a:endParaRPr lang="en-US"/>
        </a:p>
      </dgm:t>
    </dgm:pt>
    <dgm:pt modelId="{BAB724C2-B50E-4870-9251-D422F1926013}" type="sibTrans" cxnId="{7066A871-51A7-4671-9056-CCFBCC010D16}">
      <dgm:prSet/>
      <dgm:spPr/>
      <dgm:t>
        <a:bodyPr/>
        <a:lstStyle/>
        <a:p>
          <a:endParaRPr lang="en-US"/>
        </a:p>
      </dgm:t>
    </dgm:pt>
    <dgm:pt modelId="{CB56804E-0DA7-CA4E-BE6B-5AE216CC9A8D}" type="pres">
      <dgm:prSet presAssocID="{3A577EBF-96DD-46A9-A430-5542CD197BE1}" presName="diagram" presStyleCnt="0">
        <dgm:presLayoutVars>
          <dgm:dir/>
          <dgm:resizeHandles val="exact"/>
        </dgm:presLayoutVars>
      </dgm:prSet>
      <dgm:spPr/>
    </dgm:pt>
    <dgm:pt modelId="{D5CFA139-E743-9042-B3F5-900E9D970E88}" type="pres">
      <dgm:prSet presAssocID="{9DC2BD94-C910-40C2-98B2-C0FAD4A31101}" presName="node" presStyleLbl="node1" presStyleIdx="0" presStyleCnt="8">
        <dgm:presLayoutVars>
          <dgm:bulletEnabled val="1"/>
        </dgm:presLayoutVars>
      </dgm:prSet>
      <dgm:spPr/>
    </dgm:pt>
    <dgm:pt modelId="{FFD872E0-50F4-3E43-A2C4-302363FAE535}" type="pres">
      <dgm:prSet presAssocID="{C3F93235-EC36-470E-86E8-9D6AF6122A68}" presName="sibTrans" presStyleCnt="0"/>
      <dgm:spPr/>
    </dgm:pt>
    <dgm:pt modelId="{FB101D86-CC00-5841-8F69-5FE8369959CF}" type="pres">
      <dgm:prSet presAssocID="{FA67FA84-8C82-42F5-96BA-43E5FF458985}" presName="node" presStyleLbl="node1" presStyleIdx="1" presStyleCnt="8">
        <dgm:presLayoutVars>
          <dgm:bulletEnabled val="1"/>
        </dgm:presLayoutVars>
      </dgm:prSet>
      <dgm:spPr/>
    </dgm:pt>
    <dgm:pt modelId="{694F3390-DEA6-194D-A9EE-3A591EC6C69D}" type="pres">
      <dgm:prSet presAssocID="{F4A3A13C-370A-4371-965E-0CD80A40478D}" presName="sibTrans" presStyleCnt="0"/>
      <dgm:spPr/>
    </dgm:pt>
    <dgm:pt modelId="{E7BBF06F-2EEA-034C-9A8F-1201D7DD4C2B}" type="pres">
      <dgm:prSet presAssocID="{94BAFCF4-7939-43C6-BBCE-647B3C61EC6D}" presName="node" presStyleLbl="node1" presStyleIdx="2" presStyleCnt="8">
        <dgm:presLayoutVars>
          <dgm:bulletEnabled val="1"/>
        </dgm:presLayoutVars>
      </dgm:prSet>
      <dgm:spPr/>
    </dgm:pt>
    <dgm:pt modelId="{C2869364-C0F3-5B46-9B6E-21265EA93168}" type="pres">
      <dgm:prSet presAssocID="{DDC02607-07AD-47E7-BA58-9B966D296E92}" presName="sibTrans" presStyleCnt="0"/>
      <dgm:spPr/>
    </dgm:pt>
    <dgm:pt modelId="{2B432D26-A0F4-EF4D-B826-BCAD1CE67C48}" type="pres">
      <dgm:prSet presAssocID="{1C2EE090-2608-4B81-90AA-857736846748}" presName="node" presStyleLbl="node1" presStyleIdx="3" presStyleCnt="8">
        <dgm:presLayoutVars>
          <dgm:bulletEnabled val="1"/>
        </dgm:presLayoutVars>
      </dgm:prSet>
      <dgm:spPr/>
    </dgm:pt>
    <dgm:pt modelId="{EAF1EEB1-3DC1-FD46-ACCE-1BCE552D4DE3}" type="pres">
      <dgm:prSet presAssocID="{CBDAA7FC-D52F-41B3-99D3-836700B08FB5}" presName="sibTrans" presStyleCnt="0"/>
      <dgm:spPr/>
    </dgm:pt>
    <dgm:pt modelId="{87CBA58C-0B48-3144-9DF0-627FF095326B}" type="pres">
      <dgm:prSet presAssocID="{A9481B96-D9B3-4F27-ADB9-9C95EE7CF407}" presName="node" presStyleLbl="node1" presStyleIdx="4" presStyleCnt="8">
        <dgm:presLayoutVars>
          <dgm:bulletEnabled val="1"/>
        </dgm:presLayoutVars>
      </dgm:prSet>
      <dgm:spPr/>
    </dgm:pt>
    <dgm:pt modelId="{BFB43548-C6BE-1642-9540-480233C0467B}" type="pres">
      <dgm:prSet presAssocID="{49AE1FD1-368E-4FBD-9EF2-933DDFE54034}" presName="sibTrans" presStyleCnt="0"/>
      <dgm:spPr/>
    </dgm:pt>
    <dgm:pt modelId="{EAF2352A-57FB-A041-AB82-2997919B618B}" type="pres">
      <dgm:prSet presAssocID="{73353DB2-1D5C-4215-B3F8-0FFC47240E54}" presName="node" presStyleLbl="node1" presStyleIdx="5" presStyleCnt="8">
        <dgm:presLayoutVars>
          <dgm:bulletEnabled val="1"/>
        </dgm:presLayoutVars>
      </dgm:prSet>
      <dgm:spPr/>
    </dgm:pt>
    <dgm:pt modelId="{956AC56D-F46B-D345-9889-8DFD7F9FB800}" type="pres">
      <dgm:prSet presAssocID="{5F972A6D-4451-49B3-9A14-7E599EADA56A}" presName="sibTrans" presStyleCnt="0"/>
      <dgm:spPr/>
    </dgm:pt>
    <dgm:pt modelId="{54000331-97E8-D147-981B-67D72A63A961}" type="pres">
      <dgm:prSet presAssocID="{5FEE42B5-AE24-4085-B3AA-A6C8DA524834}" presName="node" presStyleLbl="node1" presStyleIdx="6" presStyleCnt="8">
        <dgm:presLayoutVars>
          <dgm:bulletEnabled val="1"/>
        </dgm:presLayoutVars>
      </dgm:prSet>
      <dgm:spPr/>
    </dgm:pt>
    <dgm:pt modelId="{39EDA194-F6E5-B64A-B76B-3DBD4175DDAC}" type="pres">
      <dgm:prSet presAssocID="{F040B401-B90C-4FEA-8DF5-A99905F6D6B6}" presName="sibTrans" presStyleCnt="0"/>
      <dgm:spPr/>
    </dgm:pt>
    <dgm:pt modelId="{47E5CFDE-1092-7246-BADD-E80C01F8CECD}" type="pres">
      <dgm:prSet presAssocID="{FBD38FED-323A-4E81-A561-007A49FDC669}" presName="node" presStyleLbl="node1" presStyleIdx="7" presStyleCnt="8">
        <dgm:presLayoutVars>
          <dgm:bulletEnabled val="1"/>
        </dgm:presLayoutVars>
      </dgm:prSet>
      <dgm:spPr/>
    </dgm:pt>
  </dgm:ptLst>
  <dgm:cxnLst>
    <dgm:cxn modelId="{CF79870E-48A3-42EA-8261-4B84DB100A1F}" srcId="{3A577EBF-96DD-46A9-A430-5542CD197BE1}" destId="{1C2EE090-2608-4B81-90AA-857736846748}" srcOrd="3" destOrd="0" parTransId="{AAB0489B-D2D5-4595-A51A-CFFE6ADACD34}" sibTransId="{CBDAA7FC-D52F-41B3-99D3-836700B08FB5}"/>
    <dgm:cxn modelId="{B1E11D10-79CB-4FC1-8E45-2FC736285032}" srcId="{3A577EBF-96DD-46A9-A430-5542CD197BE1}" destId="{94BAFCF4-7939-43C6-BBCE-647B3C61EC6D}" srcOrd="2" destOrd="0" parTransId="{BBC6C234-2515-40AB-90C3-4937E2BB7EFA}" sibTransId="{DDC02607-07AD-47E7-BA58-9B966D296E92}"/>
    <dgm:cxn modelId="{47679613-03F7-E444-8291-EC5D40883F32}" type="presOf" srcId="{94BAFCF4-7939-43C6-BBCE-647B3C61EC6D}" destId="{E7BBF06F-2EEA-034C-9A8F-1201D7DD4C2B}" srcOrd="0" destOrd="0" presId="urn:microsoft.com/office/officeart/2005/8/layout/default"/>
    <dgm:cxn modelId="{0C1EA01C-95F7-46CF-83B8-80BCBA356B72}" srcId="{3A577EBF-96DD-46A9-A430-5542CD197BE1}" destId="{FA67FA84-8C82-42F5-96BA-43E5FF458985}" srcOrd="1" destOrd="0" parTransId="{98A19A0E-A440-4748-BCB5-0D5A5B1E7088}" sibTransId="{F4A3A13C-370A-4371-965E-0CD80A40478D}"/>
    <dgm:cxn modelId="{E4713421-01C8-A143-8CB0-C36FDC3C3B65}" type="presOf" srcId="{1C2EE090-2608-4B81-90AA-857736846748}" destId="{2B432D26-A0F4-EF4D-B826-BCAD1CE67C48}" srcOrd="0" destOrd="0" presId="urn:microsoft.com/office/officeart/2005/8/layout/default"/>
    <dgm:cxn modelId="{321AB727-ACAF-42EB-B5D6-68A7C4D8EB56}" srcId="{3A577EBF-96DD-46A9-A430-5542CD197BE1}" destId="{A9481B96-D9B3-4F27-ADB9-9C95EE7CF407}" srcOrd="4" destOrd="0" parTransId="{936F4E41-8856-4995-940F-C64000497E48}" sibTransId="{49AE1FD1-368E-4FBD-9EF2-933DDFE54034}"/>
    <dgm:cxn modelId="{DC09212A-1804-1143-9997-B147705A0D4E}" type="presOf" srcId="{C696C9B0-384F-4945-A5F5-9D85ECF629D4}" destId="{87CBA58C-0B48-3144-9DF0-627FF095326B}" srcOrd="0" destOrd="1" presId="urn:microsoft.com/office/officeart/2005/8/layout/default"/>
    <dgm:cxn modelId="{D644652C-7506-6E4D-97A5-7BA27A7F2A4C}" type="presOf" srcId="{A9481B96-D9B3-4F27-ADB9-9C95EE7CF407}" destId="{87CBA58C-0B48-3144-9DF0-627FF095326B}" srcOrd="0" destOrd="0" presId="urn:microsoft.com/office/officeart/2005/8/layout/default"/>
    <dgm:cxn modelId="{55B77F36-9966-4A49-AA4B-4B0CB0F80A6C}" type="presOf" srcId="{FBD38FED-323A-4E81-A561-007A49FDC669}" destId="{47E5CFDE-1092-7246-BADD-E80C01F8CECD}" srcOrd="0" destOrd="0" presId="urn:microsoft.com/office/officeart/2005/8/layout/default"/>
    <dgm:cxn modelId="{B243694F-6EA8-6D47-ACE9-9B0F50063FCE}" type="presOf" srcId="{5FEE42B5-AE24-4085-B3AA-A6C8DA524834}" destId="{54000331-97E8-D147-981B-67D72A63A961}" srcOrd="0" destOrd="0" presId="urn:microsoft.com/office/officeart/2005/8/layout/default"/>
    <dgm:cxn modelId="{5088EF6F-EDE7-C640-BEE6-0406C86E917E}" type="presOf" srcId="{73353DB2-1D5C-4215-B3F8-0FFC47240E54}" destId="{EAF2352A-57FB-A041-AB82-2997919B618B}" srcOrd="0" destOrd="0" presId="urn:microsoft.com/office/officeart/2005/8/layout/default"/>
    <dgm:cxn modelId="{7066A871-51A7-4671-9056-CCFBCC010D16}" srcId="{3A577EBF-96DD-46A9-A430-5542CD197BE1}" destId="{FBD38FED-323A-4E81-A561-007A49FDC669}" srcOrd="7" destOrd="0" parTransId="{A304C118-4D3B-4F59-815A-E704D8E1FC49}" sibTransId="{BAB724C2-B50E-4870-9251-D422F1926013}"/>
    <dgm:cxn modelId="{4EBC8B77-3763-46A8-B07E-65A66DBEFFC9}" srcId="{3A577EBF-96DD-46A9-A430-5542CD197BE1}" destId="{5FEE42B5-AE24-4085-B3AA-A6C8DA524834}" srcOrd="6" destOrd="0" parTransId="{B7C87DBD-99C3-49D1-A306-153B9DCC716A}" sibTransId="{F040B401-B90C-4FEA-8DF5-A99905F6D6B6}"/>
    <dgm:cxn modelId="{E5C4F37D-C64D-3A43-8B10-4A7FC8536CCA}" type="presOf" srcId="{9DC2BD94-C910-40C2-98B2-C0FAD4A31101}" destId="{D5CFA139-E743-9042-B3F5-900E9D970E88}" srcOrd="0" destOrd="0" presId="urn:microsoft.com/office/officeart/2005/8/layout/default"/>
    <dgm:cxn modelId="{7A83B690-CBD5-4C04-9E66-215EC1EFFAF6}" srcId="{A9481B96-D9B3-4F27-ADB9-9C95EE7CF407}" destId="{C696C9B0-384F-4945-A5F5-9D85ECF629D4}" srcOrd="0" destOrd="0" parTransId="{BCADFFB7-1346-4541-809E-B498441E2E39}" sibTransId="{66C1B6D8-ACE2-4758-8236-8789E820182E}"/>
    <dgm:cxn modelId="{8E046C96-4582-1E43-B5DE-4EE783BCB023}" type="presOf" srcId="{FA67FA84-8C82-42F5-96BA-43E5FF458985}" destId="{FB101D86-CC00-5841-8F69-5FE8369959CF}" srcOrd="0" destOrd="0" presId="urn:microsoft.com/office/officeart/2005/8/layout/default"/>
    <dgm:cxn modelId="{E5095997-4B9D-D445-8CE9-5B75D1F13C4A}" type="presOf" srcId="{3A577EBF-96DD-46A9-A430-5542CD197BE1}" destId="{CB56804E-0DA7-CA4E-BE6B-5AE216CC9A8D}" srcOrd="0" destOrd="0" presId="urn:microsoft.com/office/officeart/2005/8/layout/default"/>
    <dgm:cxn modelId="{1BCAF6A5-D2C8-4BAE-AF65-067240DA0316}" srcId="{3A577EBF-96DD-46A9-A430-5542CD197BE1}" destId="{9DC2BD94-C910-40C2-98B2-C0FAD4A31101}" srcOrd="0" destOrd="0" parTransId="{16107FBE-95A1-4567-BF17-9723CAC86FF2}" sibTransId="{C3F93235-EC36-470E-86E8-9D6AF6122A68}"/>
    <dgm:cxn modelId="{32E060C5-AE5B-4374-B373-D696E27FC247}" srcId="{3A577EBF-96DD-46A9-A430-5542CD197BE1}" destId="{73353DB2-1D5C-4215-B3F8-0FFC47240E54}" srcOrd="5" destOrd="0" parTransId="{D2DA7DCE-B461-4E6A-A70F-F0B3049AA7EE}" sibTransId="{5F972A6D-4451-49B3-9A14-7E599EADA56A}"/>
    <dgm:cxn modelId="{700461B0-B375-7240-B6BA-00872DC3457F}" type="presParOf" srcId="{CB56804E-0DA7-CA4E-BE6B-5AE216CC9A8D}" destId="{D5CFA139-E743-9042-B3F5-900E9D970E88}" srcOrd="0" destOrd="0" presId="urn:microsoft.com/office/officeart/2005/8/layout/default"/>
    <dgm:cxn modelId="{9737C87B-CC7C-0241-AF9A-EA0C04425775}" type="presParOf" srcId="{CB56804E-0DA7-CA4E-BE6B-5AE216CC9A8D}" destId="{FFD872E0-50F4-3E43-A2C4-302363FAE535}" srcOrd="1" destOrd="0" presId="urn:microsoft.com/office/officeart/2005/8/layout/default"/>
    <dgm:cxn modelId="{657C44C6-9CEB-0E4B-AE8E-90368ABDEE90}" type="presParOf" srcId="{CB56804E-0DA7-CA4E-BE6B-5AE216CC9A8D}" destId="{FB101D86-CC00-5841-8F69-5FE8369959CF}" srcOrd="2" destOrd="0" presId="urn:microsoft.com/office/officeart/2005/8/layout/default"/>
    <dgm:cxn modelId="{035B6368-502F-AB42-A236-121656571E9B}" type="presParOf" srcId="{CB56804E-0DA7-CA4E-BE6B-5AE216CC9A8D}" destId="{694F3390-DEA6-194D-A9EE-3A591EC6C69D}" srcOrd="3" destOrd="0" presId="urn:microsoft.com/office/officeart/2005/8/layout/default"/>
    <dgm:cxn modelId="{99A22F92-D4C4-894B-A8F3-D0773E68FD81}" type="presParOf" srcId="{CB56804E-0DA7-CA4E-BE6B-5AE216CC9A8D}" destId="{E7BBF06F-2EEA-034C-9A8F-1201D7DD4C2B}" srcOrd="4" destOrd="0" presId="urn:microsoft.com/office/officeart/2005/8/layout/default"/>
    <dgm:cxn modelId="{4D6A15B3-EC5A-5943-8530-563B9EC94F51}" type="presParOf" srcId="{CB56804E-0DA7-CA4E-BE6B-5AE216CC9A8D}" destId="{C2869364-C0F3-5B46-9B6E-21265EA93168}" srcOrd="5" destOrd="0" presId="urn:microsoft.com/office/officeart/2005/8/layout/default"/>
    <dgm:cxn modelId="{91ABBAC1-06A9-6F4C-80C9-839A679CF8BF}" type="presParOf" srcId="{CB56804E-0DA7-CA4E-BE6B-5AE216CC9A8D}" destId="{2B432D26-A0F4-EF4D-B826-BCAD1CE67C48}" srcOrd="6" destOrd="0" presId="urn:microsoft.com/office/officeart/2005/8/layout/default"/>
    <dgm:cxn modelId="{3A92AFE7-F415-CD4E-B390-C3DB6F01508E}" type="presParOf" srcId="{CB56804E-0DA7-CA4E-BE6B-5AE216CC9A8D}" destId="{EAF1EEB1-3DC1-FD46-ACCE-1BCE552D4DE3}" srcOrd="7" destOrd="0" presId="urn:microsoft.com/office/officeart/2005/8/layout/default"/>
    <dgm:cxn modelId="{A3F09674-3607-B642-81CA-4877F28D1BB8}" type="presParOf" srcId="{CB56804E-0DA7-CA4E-BE6B-5AE216CC9A8D}" destId="{87CBA58C-0B48-3144-9DF0-627FF095326B}" srcOrd="8" destOrd="0" presId="urn:microsoft.com/office/officeart/2005/8/layout/default"/>
    <dgm:cxn modelId="{D0E3B009-6014-644E-B187-46A93C77C00E}" type="presParOf" srcId="{CB56804E-0DA7-CA4E-BE6B-5AE216CC9A8D}" destId="{BFB43548-C6BE-1642-9540-480233C0467B}" srcOrd="9" destOrd="0" presId="urn:microsoft.com/office/officeart/2005/8/layout/default"/>
    <dgm:cxn modelId="{BE77B9B1-BF45-1644-B9D2-2A5550D7DCE5}" type="presParOf" srcId="{CB56804E-0DA7-CA4E-BE6B-5AE216CC9A8D}" destId="{EAF2352A-57FB-A041-AB82-2997919B618B}" srcOrd="10" destOrd="0" presId="urn:microsoft.com/office/officeart/2005/8/layout/default"/>
    <dgm:cxn modelId="{17CE1DC5-BEB9-7548-BF0E-FE323C02EFCC}" type="presParOf" srcId="{CB56804E-0DA7-CA4E-BE6B-5AE216CC9A8D}" destId="{956AC56D-F46B-D345-9889-8DFD7F9FB800}" srcOrd="11" destOrd="0" presId="urn:microsoft.com/office/officeart/2005/8/layout/default"/>
    <dgm:cxn modelId="{A2B5DDE6-2002-9742-9F01-34BFEF513B09}" type="presParOf" srcId="{CB56804E-0DA7-CA4E-BE6B-5AE216CC9A8D}" destId="{54000331-97E8-D147-981B-67D72A63A961}" srcOrd="12" destOrd="0" presId="urn:microsoft.com/office/officeart/2005/8/layout/default"/>
    <dgm:cxn modelId="{3504FE53-3DB9-9540-817A-C21487E90DC6}" type="presParOf" srcId="{CB56804E-0DA7-CA4E-BE6B-5AE216CC9A8D}" destId="{39EDA194-F6E5-B64A-B76B-3DBD4175DDAC}" srcOrd="13" destOrd="0" presId="urn:microsoft.com/office/officeart/2005/8/layout/default"/>
    <dgm:cxn modelId="{85575DE8-1DCE-E644-960C-031D4FE26E14}" type="presParOf" srcId="{CB56804E-0DA7-CA4E-BE6B-5AE216CC9A8D}" destId="{47E5CFDE-1092-7246-BADD-E80C01F8CECD}"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3097E37-9772-48B8-8C19-52A7F734AD51}" type="doc">
      <dgm:prSet loTypeId="urn:microsoft.com/office/officeart/2005/8/layout/vList2" loCatId="list" qsTypeId="urn:microsoft.com/office/officeart/2005/8/quickstyle/simple3" qsCatId="simple" csTypeId="urn:microsoft.com/office/officeart/2005/8/colors/accent1_3" csCatId="accent1"/>
      <dgm:spPr/>
      <dgm:t>
        <a:bodyPr/>
        <a:lstStyle/>
        <a:p>
          <a:endParaRPr lang="en-US"/>
        </a:p>
      </dgm:t>
    </dgm:pt>
    <dgm:pt modelId="{C4880D4D-B244-413A-BBD1-6EEA0FBFBB9A}">
      <dgm:prSet/>
      <dgm:spPr/>
      <dgm:t>
        <a:bodyPr/>
        <a:lstStyle/>
        <a:p>
          <a:r>
            <a:rPr lang="en-US"/>
            <a:t>BChain-3</a:t>
          </a:r>
        </a:p>
      </dgm:t>
    </dgm:pt>
    <dgm:pt modelId="{1FD9A1B0-4948-47F0-A64B-EFACB4957DCC}" type="parTrans" cxnId="{F3ECC061-7EBB-4B6B-BAD9-776CFED38C4C}">
      <dgm:prSet/>
      <dgm:spPr/>
      <dgm:t>
        <a:bodyPr/>
        <a:lstStyle/>
        <a:p>
          <a:endParaRPr lang="en-US"/>
        </a:p>
      </dgm:t>
    </dgm:pt>
    <dgm:pt modelId="{0962BEC2-2740-43E8-A20B-051078F59963}" type="sibTrans" cxnId="{F3ECC061-7EBB-4B6B-BAD9-776CFED38C4C}">
      <dgm:prSet/>
      <dgm:spPr/>
      <dgm:t>
        <a:bodyPr/>
        <a:lstStyle/>
        <a:p>
          <a:endParaRPr lang="en-US"/>
        </a:p>
      </dgm:t>
    </dgm:pt>
    <dgm:pt modelId="{E07B4704-A9F5-4711-A2E6-35AED5D58DE1}">
      <dgm:prSet/>
      <dgm:spPr/>
      <dgm:t>
        <a:bodyPr/>
        <a:lstStyle/>
        <a:p>
          <a:r>
            <a:rPr lang="en-US"/>
            <a:t>Bchain-5</a:t>
          </a:r>
        </a:p>
      </dgm:t>
    </dgm:pt>
    <dgm:pt modelId="{4FD81BC7-140A-4066-98F0-AE5834228309}" type="parTrans" cxnId="{3429843E-BE3E-4888-A605-E4ADD56557DA}">
      <dgm:prSet/>
      <dgm:spPr/>
      <dgm:t>
        <a:bodyPr/>
        <a:lstStyle/>
        <a:p>
          <a:endParaRPr lang="en-US"/>
        </a:p>
      </dgm:t>
    </dgm:pt>
    <dgm:pt modelId="{8ECCDF40-7A4A-4F58-A6B8-25F2974EFBE0}" type="sibTrans" cxnId="{3429843E-BE3E-4888-A605-E4ADD56557DA}">
      <dgm:prSet/>
      <dgm:spPr/>
      <dgm:t>
        <a:bodyPr/>
        <a:lstStyle/>
        <a:p>
          <a:endParaRPr lang="en-US"/>
        </a:p>
      </dgm:t>
    </dgm:pt>
    <dgm:pt modelId="{C74EEB8D-054F-4EB7-B484-23FAF2695B56}">
      <dgm:prSet/>
      <dgm:spPr/>
      <dgm:t>
        <a:bodyPr/>
        <a:lstStyle/>
        <a:p>
          <a:r>
            <a:rPr lang="en-US"/>
            <a:t>Shuttle</a:t>
          </a:r>
        </a:p>
      </dgm:t>
    </dgm:pt>
    <dgm:pt modelId="{C65E67FE-4D5E-45E1-BB74-5C136E34EA44}" type="parTrans" cxnId="{D3C7924B-3DD7-4B58-9FE4-EACAACFD0F10}">
      <dgm:prSet/>
      <dgm:spPr/>
      <dgm:t>
        <a:bodyPr/>
        <a:lstStyle/>
        <a:p>
          <a:endParaRPr lang="en-US"/>
        </a:p>
      </dgm:t>
    </dgm:pt>
    <dgm:pt modelId="{D39F1E20-980D-443B-932D-13FE3485A637}" type="sibTrans" cxnId="{D3C7924B-3DD7-4B58-9FE4-EACAACFD0F10}">
      <dgm:prSet/>
      <dgm:spPr/>
      <dgm:t>
        <a:bodyPr/>
        <a:lstStyle/>
        <a:p>
          <a:endParaRPr lang="en-US"/>
        </a:p>
      </dgm:t>
    </dgm:pt>
    <dgm:pt modelId="{41EEE2F4-8185-489F-8D3A-E5F97654E372}">
      <dgm:prSet/>
      <dgm:spPr/>
      <dgm:t>
        <a:bodyPr/>
        <a:lstStyle/>
        <a:p>
          <a:r>
            <a:rPr lang="en-US"/>
            <a:t>In this project we implement shuttle protocol and evaluate it’s performance with other protocols</a:t>
          </a:r>
        </a:p>
      </dgm:t>
    </dgm:pt>
    <dgm:pt modelId="{42606ED5-8CC8-4A14-BD5F-EAA3C2B76804}" type="parTrans" cxnId="{8CBCAB3F-0821-46A4-81C9-8BA8AFA6E98D}">
      <dgm:prSet/>
      <dgm:spPr/>
      <dgm:t>
        <a:bodyPr/>
        <a:lstStyle/>
        <a:p>
          <a:endParaRPr lang="en-US"/>
        </a:p>
      </dgm:t>
    </dgm:pt>
    <dgm:pt modelId="{EFA26985-0625-4A4E-B08C-3491414A782C}" type="sibTrans" cxnId="{8CBCAB3F-0821-46A4-81C9-8BA8AFA6E98D}">
      <dgm:prSet/>
      <dgm:spPr/>
      <dgm:t>
        <a:bodyPr/>
        <a:lstStyle/>
        <a:p>
          <a:endParaRPr lang="en-US"/>
        </a:p>
      </dgm:t>
    </dgm:pt>
    <dgm:pt modelId="{B58090A0-3042-4339-9A61-5E379C5D714C}">
      <dgm:prSet/>
      <dgm:spPr/>
      <dgm:t>
        <a:bodyPr/>
        <a:lstStyle/>
        <a:p>
          <a:r>
            <a:rPr lang="en-US"/>
            <a:t>Every Byzantine Chain Replication protocol has a common set of functionalities</a:t>
          </a:r>
        </a:p>
      </dgm:t>
    </dgm:pt>
    <dgm:pt modelId="{59A32EBA-1A61-47F8-8107-B1F533577577}" type="parTrans" cxnId="{4256198B-D3BC-4370-8058-D4419B809766}">
      <dgm:prSet/>
      <dgm:spPr/>
      <dgm:t>
        <a:bodyPr/>
        <a:lstStyle/>
        <a:p>
          <a:endParaRPr lang="en-US"/>
        </a:p>
      </dgm:t>
    </dgm:pt>
    <dgm:pt modelId="{B559AD47-90CE-4108-88EC-4E7806415A7B}" type="sibTrans" cxnId="{4256198B-D3BC-4370-8058-D4419B809766}">
      <dgm:prSet/>
      <dgm:spPr/>
      <dgm:t>
        <a:bodyPr/>
        <a:lstStyle/>
        <a:p>
          <a:endParaRPr lang="en-US"/>
        </a:p>
      </dgm:t>
    </dgm:pt>
    <dgm:pt modelId="{60AB186E-AAD9-48CE-924B-42B413D6EE66}">
      <dgm:prSet/>
      <dgm:spPr/>
      <dgm:t>
        <a:bodyPr/>
        <a:lstStyle/>
        <a:p>
          <a:r>
            <a:rPr lang="en-US"/>
            <a:t>We will talk about the fundamental design and then evaluate the models</a:t>
          </a:r>
        </a:p>
      </dgm:t>
    </dgm:pt>
    <dgm:pt modelId="{789E16FF-4A23-4728-99B8-651BDE5B4F96}" type="parTrans" cxnId="{D4D42865-D481-47BC-9095-6723CA002CEC}">
      <dgm:prSet/>
      <dgm:spPr/>
      <dgm:t>
        <a:bodyPr/>
        <a:lstStyle/>
        <a:p>
          <a:endParaRPr lang="en-US"/>
        </a:p>
      </dgm:t>
    </dgm:pt>
    <dgm:pt modelId="{D93C8851-5875-4302-A103-635392E803F0}" type="sibTrans" cxnId="{D4D42865-D481-47BC-9095-6723CA002CEC}">
      <dgm:prSet/>
      <dgm:spPr/>
      <dgm:t>
        <a:bodyPr/>
        <a:lstStyle/>
        <a:p>
          <a:endParaRPr lang="en-US"/>
        </a:p>
      </dgm:t>
    </dgm:pt>
    <dgm:pt modelId="{4523A9EC-17BB-E54F-9A0E-101486320400}" type="pres">
      <dgm:prSet presAssocID="{03097E37-9772-48B8-8C19-52A7F734AD51}" presName="linear" presStyleCnt="0">
        <dgm:presLayoutVars>
          <dgm:animLvl val="lvl"/>
          <dgm:resizeHandles val="exact"/>
        </dgm:presLayoutVars>
      </dgm:prSet>
      <dgm:spPr/>
    </dgm:pt>
    <dgm:pt modelId="{7E4ACC14-5ABE-9349-9764-E70625CFD34E}" type="pres">
      <dgm:prSet presAssocID="{C4880D4D-B244-413A-BBD1-6EEA0FBFBB9A}" presName="parentText" presStyleLbl="node1" presStyleIdx="0" presStyleCnt="6">
        <dgm:presLayoutVars>
          <dgm:chMax val="0"/>
          <dgm:bulletEnabled val="1"/>
        </dgm:presLayoutVars>
      </dgm:prSet>
      <dgm:spPr/>
    </dgm:pt>
    <dgm:pt modelId="{FACE8AFA-9C19-2347-B4B8-ED88CF824D3F}" type="pres">
      <dgm:prSet presAssocID="{0962BEC2-2740-43E8-A20B-051078F59963}" presName="spacer" presStyleCnt="0"/>
      <dgm:spPr/>
    </dgm:pt>
    <dgm:pt modelId="{4481F237-0134-574A-AC26-B546FDA386AA}" type="pres">
      <dgm:prSet presAssocID="{E07B4704-A9F5-4711-A2E6-35AED5D58DE1}" presName="parentText" presStyleLbl="node1" presStyleIdx="1" presStyleCnt="6">
        <dgm:presLayoutVars>
          <dgm:chMax val="0"/>
          <dgm:bulletEnabled val="1"/>
        </dgm:presLayoutVars>
      </dgm:prSet>
      <dgm:spPr/>
    </dgm:pt>
    <dgm:pt modelId="{56E88694-DCF1-954A-AD34-0409020A9746}" type="pres">
      <dgm:prSet presAssocID="{8ECCDF40-7A4A-4F58-A6B8-25F2974EFBE0}" presName="spacer" presStyleCnt="0"/>
      <dgm:spPr/>
    </dgm:pt>
    <dgm:pt modelId="{DCB804DC-2EB2-7149-82BD-9894AA59DE97}" type="pres">
      <dgm:prSet presAssocID="{C74EEB8D-054F-4EB7-B484-23FAF2695B56}" presName="parentText" presStyleLbl="node1" presStyleIdx="2" presStyleCnt="6">
        <dgm:presLayoutVars>
          <dgm:chMax val="0"/>
          <dgm:bulletEnabled val="1"/>
        </dgm:presLayoutVars>
      </dgm:prSet>
      <dgm:spPr/>
    </dgm:pt>
    <dgm:pt modelId="{08AB6F18-E657-6941-9910-65B2221D53ED}" type="pres">
      <dgm:prSet presAssocID="{D39F1E20-980D-443B-932D-13FE3485A637}" presName="spacer" presStyleCnt="0"/>
      <dgm:spPr/>
    </dgm:pt>
    <dgm:pt modelId="{AD3A6CB4-1D72-5841-9302-2199F07ECD71}" type="pres">
      <dgm:prSet presAssocID="{41EEE2F4-8185-489F-8D3A-E5F97654E372}" presName="parentText" presStyleLbl="node1" presStyleIdx="3" presStyleCnt="6">
        <dgm:presLayoutVars>
          <dgm:chMax val="0"/>
          <dgm:bulletEnabled val="1"/>
        </dgm:presLayoutVars>
      </dgm:prSet>
      <dgm:spPr/>
    </dgm:pt>
    <dgm:pt modelId="{392E6A1D-264A-6848-AF6A-FF7EAD7219E4}" type="pres">
      <dgm:prSet presAssocID="{EFA26985-0625-4A4E-B08C-3491414A782C}" presName="spacer" presStyleCnt="0"/>
      <dgm:spPr/>
    </dgm:pt>
    <dgm:pt modelId="{0EB069AB-E01A-064C-BBC1-869D22FD6A45}" type="pres">
      <dgm:prSet presAssocID="{B58090A0-3042-4339-9A61-5E379C5D714C}" presName="parentText" presStyleLbl="node1" presStyleIdx="4" presStyleCnt="6">
        <dgm:presLayoutVars>
          <dgm:chMax val="0"/>
          <dgm:bulletEnabled val="1"/>
        </dgm:presLayoutVars>
      </dgm:prSet>
      <dgm:spPr/>
    </dgm:pt>
    <dgm:pt modelId="{52F77FD6-3C16-3840-87C5-1A4D92793277}" type="pres">
      <dgm:prSet presAssocID="{B559AD47-90CE-4108-88EC-4E7806415A7B}" presName="spacer" presStyleCnt="0"/>
      <dgm:spPr/>
    </dgm:pt>
    <dgm:pt modelId="{0F24CF25-A8DF-1C49-B44C-395728E7C584}" type="pres">
      <dgm:prSet presAssocID="{60AB186E-AAD9-48CE-924B-42B413D6EE66}" presName="parentText" presStyleLbl="node1" presStyleIdx="5" presStyleCnt="6">
        <dgm:presLayoutVars>
          <dgm:chMax val="0"/>
          <dgm:bulletEnabled val="1"/>
        </dgm:presLayoutVars>
      </dgm:prSet>
      <dgm:spPr/>
    </dgm:pt>
  </dgm:ptLst>
  <dgm:cxnLst>
    <dgm:cxn modelId="{719D3A02-EEC4-564B-9481-8E228ECA96F1}" type="presOf" srcId="{C74EEB8D-054F-4EB7-B484-23FAF2695B56}" destId="{DCB804DC-2EB2-7149-82BD-9894AA59DE97}" srcOrd="0" destOrd="0" presId="urn:microsoft.com/office/officeart/2005/8/layout/vList2"/>
    <dgm:cxn modelId="{73ED5C19-DFAE-D34B-A4AD-13C8D91198FA}" type="presOf" srcId="{60AB186E-AAD9-48CE-924B-42B413D6EE66}" destId="{0F24CF25-A8DF-1C49-B44C-395728E7C584}" srcOrd="0" destOrd="0" presId="urn:microsoft.com/office/officeart/2005/8/layout/vList2"/>
    <dgm:cxn modelId="{73A1F436-A986-DF43-A5B8-67DABCEFBFEE}" type="presOf" srcId="{03097E37-9772-48B8-8C19-52A7F734AD51}" destId="{4523A9EC-17BB-E54F-9A0E-101486320400}" srcOrd="0" destOrd="0" presId="urn:microsoft.com/office/officeart/2005/8/layout/vList2"/>
    <dgm:cxn modelId="{3429843E-BE3E-4888-A605-E4ADD56557DA}" srcId="{03097E37-9772-48B8-8C19-52A7F734AD51}" destId="{E07B4704-A9F5-4711-A2E6-35AED5D58DE1}" srcOrd="1" destOrd="0" parTransId="{4FD81BC7-140A-4066-98F0-AE5834228309}" sibTransId="{8ECCDF40-7A4A-4F58-A6B8-25F2974EFBE0}"/>
    <dgm:cxn modelId="{8CBCAB3F-0821-46A4-81C9-8BA8AFA6E98D}" srcId="{03097E37-9772-48B8-8C19-52A7F734AD51}" destId="{41EEE2F4-8185-489F-8D3A-E5F97654E372}" srcOrd="3" destOrd="0" parTransId="{42606ED5-8CC8-4A14-BD5F-EAA3C2B76804}" sibTransId="{EFA26985-0625-4A4E-B08C-3491414A782C}"/>
    <dgm:cxn modelId="{D3C7924B-3DD7-4B58-9FE4-EACAACFD0F10}" srcId="{03097E37-9772-48B8-8C19-52A7F734AD51}" destId="{C74EEB8D-054F-4EB7-B484-23FAF2695B56}" srcOrd="2" destOrd="0" parTransId="{C65E67FE-4D5E-45E1-BB74-5C136E34EA44}" sibTransId="{D39F1E20-980D-443B-932D-13FE3485A637}"/>
    <dgm:cxn modelId="{77883252-A9E1-9445-9B05-9827358325D8}" type="presOf" srcId="{41EEE2F4-8185-489F-8D3A-E5F97654E372}" destId="{AD3A6CB4-1D72-5841-9302-2199F07ECD71}" srcOrd="0" destOrd="0" presId="urn:microsoft.com/office/officeart/2005/8/layout/vList2"/>
    <dgm:cxn modelId="{F3ECC061-7EBB-4B6B-BAD9-776CFED38C4C}" srcId="{03097E37-9772-48B8-8C19-52A7F734AD51}" destId="{C4880D4D-B244-413A-BBD1-6EEA0FBFBB9A}" srcOrd="0" destOrd="0" parTransId="{1FD9A1B0-4948-47F0-A64B-EFACB4957DCC}" sibTransId="{0962BEC2-2740-43E8-A20B-051078F59963}"/>
    <dgm:cxn modelId="{E34F5763-0D2F-C040-8FDB-CE7620DB0D99}" type="presOf" srcId="{E07B4704-A9F5-4711-A2E6-35AED5D58DE1}" destId="{4481F237-0134-574A-AC26-B546FDA386AA}" srcOrd="0" destOrd="0" presId="urn:microsoft.com/office/officeart/2005/8/layout/vList2"/>
    <dgm:cxn modelId="{D4D42865-D481-47BC-9095-6723CA002CEC}" srcId="{03097E37-9772-48B8-8C19-52A7F734AD51}" destId="{60AB186E-AAD9-48CE-924B-42B413D6EE66}" srcOrd="5" destOrd="0" parTransId="{789E16FF-4A23-4728-99B8-651BDE5B4F96}" sibTransId="{D93C8851-5875-4302-A103-635392E803F0}"/>
    <dgm:cxn modelId="{0E0DA268-430A-F841-9430-899F43DCF0D8}" type="presOf" srcId="{B58090A0-3042-4339-9A61-5E379C5D714C}" destId="{0EB069AB-E01A-064C-BBC1-869D22FD6A45}" srcOrd="0" destOrd="0" presId="urn:microsoft.com/office/officeart/2005/8/layout/vList2"/>
    <dgm:cxn modelId="{4256198B-D3BC-4370-8058-D4419B809766}" srcId="{03097E37-9772-48B8-8C19-52A7F734AD51}" destId="{B58090A0-3042-4339-9A61-5E379C5D714C}" srcOrd="4" destOrd="0" parTransId="{59A32EBA-1A61-47F8-8107-B1F533577577}" sibTransId="{B559AD47-90CE-4108-88EC-4E7806415A7B}"/>
    <dgm:cxn modelId="{BC221895-0D90-2040-865E-F9A680F4E8A5}" type="presOf" srcId="{C4880D4D-B244-413A-BBD1-6EEA0FBFBB9A}" destId="{7E4ACC14-5ABE-9349-9764-E70625CFD34E}" srcOrd="0" destOrd="0" presId="urn:microsoft.com/office/officeart/2005/8/layout/vList2"/>
    <dgm:cxn modelId="{58C3A06F-74AF-EB4E-9142-8D593CCFD66D}" type="presParOf" srcId="{4523A9EC-17BB-E54F-9A0E-101486320400}" destId="{7E4ACC14-5ABE-9349-9764-E70625CFD34E}" srcOrd="0" destOrd="0" presId="urn:microsoft.com/office/officeart/2005/8/layout/vList2"/>
    <dgm:cxn modelId="{2DBC5762-214D-4945-8414-85D89187DE92}" type="presParOf" srcId="{4523A9EC-17BB-E54F-9A0E-101486320400}" destId="{FACE8AFA-9C19-2347-B4B8-ED88CF824D3F}" srcOrd="1" destOrd="0" presId="urn:microsoft.com/office/officeart/2005/8/layout/vList2"/>
    <dgm:cxn modelId="{57B27775-B4E9-184A-8625-E8E85566C618}" type="presParOf" srcId="{4523A9EC-17BB-E54F-9A0E-101486320400}" destId="{4481F237-0134-574A-AC26-B546FDA386AA}" srcOrd="2" destOrd="0" presId="urn:microsoft.com/office/officeart/2005/8/layout/vList2"/>
    <dgm:cxn modelId="{3F71E99A-0851-CA46-A723-92630C031175}" type="presParOf" srcId="{4523A9EC-17BB-E54F-9A0E-101486320400}" destId="{56E88694-DCF1-954A-AD34-0409020A9746}" srcOrd="3" destOrd="0" presId="urn:microsoft.com/office/officeart/2005/8/layout/vList2"/>
    <dgm:cxn modelId="{6617C04D-90C5-6F41-9E25-19A355E3AB4E}" type="presParOf" srcId="{4523A9EC-17BB-E54F-9A0E-101486320400}" destId="{DCB804DC-2EB2-7149-82BD-9894AA59DE97}" srcOrd="4" destOrd="0" presId="urn:microsoft.com/office/officeart/2005/8/layout/vList2"/>
    <dgm:cxn modelId="{C8C451FF-FBFA-A240-A603-25D27FF43BAC}" type="presParOf" srcId="{4523A9EC-17BB-E54F-9A0E-101486320400}" destId="{08AB6F18-E657-6941-9910-65B2221D53ED}" srcOrd="5" destOrd="0" presId="urn:microsoft.com/office/officeart/2005/8/layout/vList2"/>
    <dgm:cxn modelId="{95B2AB22-C59B-324E-A5F2-3A8EF7E74576}" type="presParOf" srcId="{4523A9EC-17BB-E54F-9A0E-101486320400}" destId="{AD3A6CB4-1D72-5841-9302-2199F07ECD71}" srcOrd="6" destOrd="0" presId="urn:microsoft.com/office/officeart/2005/8/layout/vList2"/>
    <dgm:cxn modelId="{44F41B10-0ACE-DE42-A201-93454D8F3941}" type="presParOf" srcId="{4523A9EC-17BB-E54F-9A0E-101486320400}" destId="{392E6A1D-264A-6848-AF6A-FF7EAD7219E4}" srcOrd="7" destOrd="0" presId="urn:microsoft.com/office/officeart/2005/8/layout/vList2"/>
    <dgm:cxn modelId="{820D3771-A70C-FE46-A4D4-CE8CE35A2C48}" type="presParOf" srcId="{4523A9EC-17BB-E54F-9A0E-101486320400}" destId="{0EB069AB-E01A-064C-BBC1-869D22FD6A45}" srcOrd="8" destOrd="0" presId="urn:microsoft.com/office/officeart/2005/8/layout/vList2"/>
    <dgm:cxn modelId="{2F0CC932-F94F-F44D-A342-30382B4080F0}" type="presParOf" srcId="{4523A9EC-17BB-E54F-9A0E-101486320400}" destId="{52F77FD6-3C16-3840-87C5-1A4D92793277}" srcOrd="9" destOrd="0" presId="urn:microsoft.com/office/officeart/2005/8/layout/vList2"/>
    <dgm:cxn modelId="{38B31620-AD6C-F247-A66E-7CD668A1B526}" type="presParOf" srcId="{4523A9EC-17BB-E54F-9A0E-101486320400}" destId="{0F24CF25-A8DF-1C49-B44C-395728E7C584}"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B05426E-9F4C-4F50-93CC-A7550273139D}" type="doc">
      <dgm:prSet loTypeId="urn:microsoft.com/office/officeart/2016/7/layout/VerticalSolidActionList" loCatId="List" qsTypeId="urn:microsoft.com/office/officeart/2005/8/quickstyle/simple5" qsCatId="simple" csTypeId="urn:microsoft.com/office/officeart/2005/8/colors/colorful4" csCatId="colorful"/>
      <dgm:spPr/>
      <dgm:t>
        <a:bodyPr/>
        <a:lstStyle/>
        <a:p>
          <a:endParaRPr lang="en-US"/>
        </a:p>
      </dgm:t>
    </dgm:pt>
    <dgm:pt modelId="{7E19A73D-4E6C-4033-88B8-8D8573465659}">
      <dgm:prSet/>
      <dgm:spPr/>
      <dgm:t>
        <a:bodyPr/>
        <a:lstStyle/>
        <a:p>
          <a:r>
            <a:rPr lang="en-US"/>
            <a:t>Chaining</a:t>
          </a:r>
        </a:p>
      </dgm:t>
    </dgm:pt>
    <dgm:pt modelId="{10157366-DAD7-4DE5-A2CC-FC890BCA872F}" type="parTrans" cxnId="{7260DE23-09C5-4AA3-9ADA-1A030E08EB80}">
      <dgm:prSet/>
      <dgm:spPr/>
      <dgm:t>
        <a:bodyPr/>
        <a:lstStyle/>
        <a:p>
          <a:endParaRPr lang="en-US"/>
        </a:p>
      </dgm:t>
    </dgm:pt>
    <dgm:pt modelId="{317CA556-2273-49B6-B35B-8140DE9E0AA3}" type="sibTrans" cxnId="{7260DE23-09C5-4AA3-9ADA-1A030E08EB80}">
      <dgm:prSet/>
      <dgm:spPr/>
      <dgm:t>
        <a:bodyPr/>
        <a:lstStyle/>
        <a:p>
          <a:endParaRPr lang="en-US"/>
        </a:p>
      </dgm:t>
    </dgm:pt>
    <dgm:pt modelId="{6C85A652-7645-4115-8F0E-BD9145DDD806}">
      <dgm:prSet/>
      <dgm:spPr/>
      <dgm:t>
        <a:bodyPr/>
        <a:lstStyle/>
        <a:p>
          <a:r>
            <a:rPr lang="en-US"/>
            <a:t>Refers to the maintaining the total order of the client’s requests</a:t>
          </a:r>
        </a:p>
      </dgm:t>
    </dgm:pt>
    <dgm:pt modelId="{6D9E7AE3-39E1-474A-906D-F01E43472475}" type="parTrans" cxnId="{67C3A72A-61E3-4E42-86DF-5B866132F89A}">
      <dgm:prSet/>
      <dgm:spPr/>
      <dgm:t>
        <a:bodyPr/>
        <a:lstStyle/>
        <a:p>
          <a:endParaRPr lang="en-US"/>
        </a:p>
      </dgm:t>
    </dgm:pt>
    <dgm:pt modelId="{A499D6DE-49F3-4287-9CF3-909103359728}" type="sibTrans" cxnId="{67C3A72A-61E3-4E42-86DF-5B866132F89A}">
      <dgm:prSet/>
      <dgm:spPr/>
      <dgm:t>
        <a:bodyPr/>
        <a:lstStyle/>
        <a:p>
          <a:endParaRPr lang="en-US"/>
        </a:p>
      </dgm:t>
    </dgm:pt>
    <dgm:pt modelId="{BD7C985B-DE36-4863-9B18-57CD885DD67C}">
      <dgm:prSet/>
      <dgm:spPr/>
      <dgm:t>
        <a:bodyPr/>
        <a:lstStyle/>
        <a:p>
          <a:r>
            <a:rPr lang="en-US"/>
            <a:t>Re-chaining</a:t>
          </a:r>
        </a:p>
      </dgm:t>
    </dgm:pt>
    <dgm:pt modelId="{8707683B-7343-4946-964D-A85E66C10589}" type="parTrans" cxnId="{567AE6BC-E0AB-4B5E-8B1F-7FAC8AFFA662}">
      <dgm:prSet/>
      <dgm:spPr/>
      <dgm:t>
        <a:bodyPr/>
        <a:lstStyle/>
        <a:p>
          <a:endParaRPr lang="en-US"/>
        </a:p>
      </dgm:t>
    </dgm:pt>
    <dgm:pt modelId="{7C0D0110-AE47-4315-83ED-1FEF62763941}" type="sibTrans" cxnId="{567AE6BC-E0AB-4B5E-8B1F-7FAC8AFFA662}">
      <dgm:prSet/>
      <dgm:spPr/>
      <dgm:t>
        <a:bodyPr/>
        <a:lstStyle/>
        <a:p>
          <a:endParaRPr lang="en-US"/>
        </a:p>
      </dgm:t>
    </dgm:pt>
    <dgm:pt modelId="{3811C284-1D2E-42BC-9C2C-2F8F2E9BF5EB}">
      <dgm:prSet/>
      <dgm:spPr/>
      <dgm:t>
        <a:bodyPr/>
        <a:lstStyle/>
        <a:p>
          <a:r>
            <a:rPr lang="en-US"/>
            <a:t>Reorganizes the chain in response to failure suspicions</a:t>
          </a:r>
        </a:p>
      </dgm:t>
    </dgm:pt>
    <dgm:pt modelId="{348730FF-097E-4FE4-B4B0-6142FCEF74CC}" type="parTrans" cxnId="{48A5549B-B5E4-4EF7-8648-1FD4E96965EC}">
      <dgm:prSet/>
      <dgm:spPr/>
      <dgm:t>
        <a:bodyPr/>
        <a:lstStyle/>
        <a:p>
          <a:endParaRPr lang="en-US"/>
        </a:p>
      </dgm:t>
    </dgm:pt>
    <dgm:pt modelId="{E255B48E-1857-4FB5-944B-260F54B5D63E}" type="sibTrans" cxnId="{48A5549B-B5E4-4EF7-8648-1FD4E96965EC}">
      <dgm:prSet/>
      <dgm:spPr/>
      <dgm:t>
        <a:bodyPr/>
        <a:lstStyle/>
        <a:p>
          <a:endParaRPr lang="en-US"/>
        </a:p>
      </dgm:t>
    </dgm:pt>
    <dgm:pt modelId="{B64BD80C-C9AA-4935-827C-D5D62C16BB5D}">
      <dgm:prSet/>
      <dgm:spPr/>
      <dgm:t>
        <a:bodyPr/>
        <a:lstStyle/>
        <a:p>
          <a:r>
            <a:rPr lang="en-US"/>
            <a:t>View change</a:t>
          </a:r>
        </a:p>
      </dgm:t>
    </dgm:pt>
    <dgm:pt modelId="{F7161A66-88C7-4FC9-8D4F-7CEBEA09F76D}" type="parTrans" cxnId="{FC469D73-104B-4764-8E50-65B7EFBFC345}">
      <dgm:prSet/>
      <dgm:spPr/>
      <dgm:t>
        <a:bodyPr/>
        <a:lstStyle/>
        <a:p>
          <a:endParaRPr lang="en-US"/>
        </a:p>
      </dgm:t>
    </dgm:pt>
    <dgm:pt modelId="{7D30A70D-B7BF-4D94-8F49-84B4DEA22B33}" type="sibTrans" cxnId="{FC469D73-104B-4764-8E50-65B7EFBFC345}">
      <dgm:prSet/>
      <dgm:spPr/>
      <dgm:t>
        <a:bodyPr/>
        <a:lstStyle/>
        <a:p>
          <a:endParaRPr lang="en-US"/>
        </a:p>
      </dgm:t>
    </dgm:pt>
    <dgm:pt modelId="{F03597D5-F197-42D7-9938-0C63D84B5180}">
      <dgm:prSet/>
      <dgm:spPr/>
      <dgm:t>
        <a:bodyPr/>
        <a:lstStyle/>
        <a:p>
          <a:r>
            <a:rPr lang="en-US"/>
            <a:t>Process of selecting a new head when the current head is faulty</a:t>
          </a:r>
        </a:p>
      </dgm:t>
    </dgm:pt>
    <dgm:pt modelId="{6903BA5A-CF2D-42E2-A10A-D5673DA89C10}" type="parTrans" cxnId="{889C35C4-B4F1-44CE-B025-08AFA93B682D}">
      <dgm:prSet/>
      <dgm:spPr/>
      <dgm:t>
        <a:bodyPr/>
        <a:lstStyle/>
        <a:p>
          <a:endParaRPr lang="en-US"/>
        </a:p>
      </dgm:t>
    </dgm:pt>
    <dgm:pt modelId="{A7F0E20E-8447-4BDC-AC65-DB0B1954EBB1}" type="sibTrans" cxnId="{889C35C4-B4F1-44CE-B025-08AFA93B682D}">
      <dgm:prSet/>
      <dgm:spPr/>
      <dgm:t>
        <a:bodyPr/>
        <a:lstStyle/>
        <a:p>
          <a:endParaRPr lang="en-US"/>
        </a:p>
      </dgm:t>
    </dgm:pt>
    <dgm:pt modelId="{86B08AB8-F074-4717-8FA8-468A7117D150}">
      <dgm:prSet/>
      <dgm:spPr/>
      <dgm:t>
        <a:bodyPr/>
        <a:lstStyle/>
        <a:p>
          <a:r>
            <a:rPr lang="en-US"/>
            <a:t>Checkpointing</a:t>
          </a:r>
        </a:p>
      </dgm:t>
    </dgm:pt>
    <dgm:pt modelId="{CF320F44-BDC6-4528-B0DB-3002D7B1A1EF}" type="parTrans" cxnId="{CBEAE4F1-696E-4C81-B1F8-F3AF85F5B693}">
      <dgm:prSet/>
      <dgm:spPr/>
      <dgm:t>
        <a:bodyPr/>
        <a:lstStyle/>
        <a:p>
          <a:endParaRPr lang="en-US"/>
        </a:p>
      </dgm:t>
    </dgm:pt>
    <dgm:pt modelId="{020B7C77-E05B-427E-ADBE-712B99F527F6}" type="sibTrans" cxnId="{CBEAE4F1-696E-4C81-B1F8-F3AF85F5B693}">
      <dgm:prSet/>
      <dgm:spPr/>
      <dgm:t>
        <a:bodyPr/>
        <a:lstStyle/>
        <a:p>
          <a:endParaRPr lang="en-US"/>
        </a:p>
      </dgm:t>
    </dgm:pt>
    <dgm:pt modelId="{B6DDC02A-6D72-4615-AEEA-610C0CAF439B}">
      <dgm:prSet/>
      <dgm:spPr/>
      <dgm:t>
        <a:bodyPr/>
        <a:lstStyle/>
        <a:p>
          <a:r>
            <a:rPr lang="en-US"/>
            <a:t>Used to bound the growth of message logs and reduce the cost of view changes</a:t>
          </a:r>
        </a:p>
      </dgm:t>
    </dgm:pt>
    <dgm:pt modelId="{8FB32AC0-85BD-4914-95FF-37E2B7582DFF}" type="parTrans" cxnId="{0528AABF-4A85-48D7-B8A4-773557F2CACE}">
      <dgm:prSet/>
      <dgm:spPr/>
      <dgm:t>
        <a:bodyPr/>
        <a:lstStyle/>
        <a:p>
          <a:endParaRPr lang="en-US"/>
        </a:p>
      </dgm:t>
    </dgm:pt>
    <dgm:pt modelId="{8431F822-D39B-46F0-80D5-B96E141A7531}" type="sibTrans" cxnId="{0528AABF-4A85-48D7-B8A4-773557F2CACE}">
      <dgm:prSet/>
      <dgm:spPr/>
      <dgm:t>
        <a:bodyPr/>
        <a:lstStyle/>
        <a:p>
          <a:endParaRPr lang="en-US"/>
        </a:p>
      </dgm:t>
    </dgm:pt>
    <dgm:pt modelId="{E3944569-9424-49C1-9DB6-8107595F9729}">
      <dgm:prSet/>
      <dgm:spPr/>
      <dgm:t>
        <a:bodyPr/>
        <a:lstStyle/>
        <a:p>
          <a:r>
            <a:rPr lang="en-US"/>
            <a:t>Reconfiguration</a:t>
          </a:r>
        </a:p>
      </dgm:t>
    </dgm:pt>
    <dgm:pt modelId="{513B007B-9CAD-43D6-B197-2B069B6A41AD}" type="parTrans" cxnId="{F6984F40-DDCF-4C27-B328-EA6157821CED}">
      <dgm:prSet/>
      <dgm:spPr/>
      <dgm:t>
        <a:bodyPr/>
        <a:lstStyle/>
        <a:p>
          <a:endParaRPr lang="en-US"/>
        </a:p>
      </dgm:t>
    </dgm:pt>
    <dgm:pt modelId="{F528F073-A3E0-4B86-9BAE-51009CFD45A5}" type="sibTrans" cxnId="{F6984F40-DDCF-4C27-B328-EA6157821CED}">
      <dgm:prSet/>
      <dgm:spPr/>
      <dgm:t>
        <a:bodyPr/>
        <a:lstStyle/>
        <a:p>
          <a:endParaRPr lang="en-US"/>
        </a:p>
      </dgm:t>
    </dgm:pt>
    <dgm:pt modelId="{BB20C63B-5FFD-4886-9BAB-D050332C98D9}">
      <dgm:prSet/>
      <dgm:spPr/>
      <dgm:t>
        <a:bodyPr/>
        <a:lstStyle/>
        <a:p>
          <a:r>
            <a:rPr lang="en-US"/>
            <a:t>Reconfiguring faulty replicas and Replacing them</a:t>
          </a:r>
        </a:p>
      </dgm:t>
    </dgm:pt>
    <dgm:pt modelId="{D37075B0-735B-4D80-8E24-BA1EB7073F2E}" type="parTrans" cxnId="{31239CC3-9EB8-455D-91B5-54D61A326AA4}">
      <dgm:prSet/>
      <dgm:spPr/>
      <dgm:t>
        <a:bodyPr/>
        <a:lstStyle/>
        <a:p>
          <a:endParaRPr lang="en-US"/>
        </a:p>
      </dgm:t>
    </dgm:pt>
    <dgm:pt modelId="{AA73E22E-A687-46A9-92CC-4BC62F75BB6C}" type="sibTrans" cxnId="{31239CC3-9EB8-455D-91B5-54D61A326AA4}">
      <dgm:prSet/>
      <dgm:spPr/>
      <dgm:t>
        <a:bodyPr/>
        <a:lstStyle/>
        <a:p>
          <a:endParaRPr lang="en-US"/>
        </a:p>
      </dgm:t>
    </dgm:pt>
    <dgm:pt modelId="{F5DBC3D7-2364-B04A-8257-A08EC280C10F}" type="pres">
      <dgm:prSet presAssocID="{DB05426E-9F4C-4F50-93CC-A7550273139D}" presName="Name0" presStyleCnt="0">
        <dgm:presLayoutVars>
          <dgm:dir/>
          <dgm:animLvl val="lvl"/>
          <dgm:resizeHandles val="exact"/>
        </dgm:presLayoutVars>
      </dgm:prSet>
      <dgm:spPr/>
    </dgm:pt>
    <dgm:pt modelId="{BC3233C6-F7F0-004C-9C13-4BEE5EAF1211}" type="pres">
      <dgm:prSet presAssocID="{7E19A73D-4E6C-4033-88B8-8D8573465659}" presName="linNode" presStyleCnt="0"/>
      <dgm:spPr/>
    </dgm:pt>
    <dgm:pt modelId="{2EC7898C-9AB2-EA41-8ADE-0D0C5D6653AB}" type="pres">
      <dgm:prSet presAssocID="{7E19A73D-4E6C-4033-88B8-8D8573465659}" presName="parentText" presStyleLbl="alignNode1" presStyleIdx="0" presStyleCnt="5">
        <dgm:presLayoutVars>
          <dgm:chMax val="1"/>
          <dgm:bulletEnabled/>
        </dgm:presLayoutVars>
      </dgm:prSet>
      <dgm:spPr/>
    </dgm:pt>
    <dgm:pt modelId="{E26ED0C0-1F18-5C42-B197-AFF4BD117667}" type="pres">
      <dgm:prSet presAssocID="{7E19A73D-4E6C-4033-88B8-8D8573465659}" presName="descendantText" presStyleLbl="alignAccFollowNode1" presStyleIdx="0" presStyleCnt="5">
        <dgm:presLayoutVars>
          <dgm:bulletEnabled/>
        </dgm:presLayoutVars>
      </dgm:prSet>
      <dgm:spPr/>
    </dgm:pt>
    <dgm:pt modelId="{80ED1F2A-F2A7-104A-A88A-4F194BB582F6}" type="pres">
      <dgm:prSet presAssocID="{317CA556-2273-49B6-B35B-8140DE9E0AA3}" presName="sp" presStyleCnt="0"/>
      <dgm:spPr/>
    </dgm:pt>
    <dgm:pt modelId="{180DDA7D-D9CE-A64D-A720-B5ABB0BE4815}" type="pres">
      <dgm:prSet presAssocID="{BD7C985B-DE36-4863-9B18-57CD885DD67C}" presName="linNode" presStyleCnt="0"/>
      <dgm:spPr/>
    </dgm:pt>
    <dgm:pt modelId="{14ACA9E8-6F58-4641-B06D-3A8E2F82D764}" type="pres">
      <dgm:prSet presAssocID="{BD7C985B-DE36-4863-9B18-57CD885DD67C}" presName="parentText" presStyleLbl="alignNode1" presStyleIdx="1" presStyleCnt="5">
        <dgm:presLayoutVars>
          <dgm:chMax val="1"/>
          <dgm:bulletEnabled/>
        </dgm:presLayoutVars>
      </dgm:prSet>
      <dgm:spPr/>
    </dgm:pt>
    <dgm:pt modelId="{8FAFEE5E-2A1A-094B-A9E8-8363D2FFFFC5}" type="pres">
      <dgm:prSet presAssocID="{BD7C985B-DE36-4863-9B18-57CD885DD67C}" presName="descendantText" presStyleLbl="alignAccFollowNode1" presStyleIdx="1" presStyleCnt="5">
        <dgm:presLayoutVars>
          <dgm:bulletEnabled/>
        </dgm:presLayoutVars>
      </dgm:prSet>
      <dgm:spPr/>
    </dgm:pt>
    <dgm:pt modelId="{D585A8ED-BDBF-7347-99B4-4A129248F948}" type="pres">
      <dgm:prSet presAssocID="{7C0D0110-AE47-4315-83ED-1FEF62763941}" presName="sp" presStyleCnt="0"/>
      <dgm:spPr/>
    </dgm:pt>
    <dgm:pt modelId="{95EAD0F8-8B7D-E644-BD94-4D8BDAF85857}" type="pres">
      <dgm:prSet presAssocID="{B64BD80C-C9AA-4935-827C-D5D62C16BB5D}" presName="linNode" presStyleCnt="0"/>
      <dgm:spPr/>
    </dgm:pt>
    <dgm:pt modelId="{FA706B30-C375-9A45-BED8-F0DE89681CAD}" type="pres">
      <dgm:prSet presAssocID="{B64BD80C-C9AA-4935-827C-D5D62C16BB5D}" presName="parentText" presStyleLbl="alignNode1" presStyleIdx="2" presStyleCnt="5">
        <dgm:presLayoutVars>
          <dgm:chMax val="1"/>
          <dgm:bulletEnabled/>
        </dgm:presLayoutVars>
      </dgm:prSet>
      <dgm:spPr/>
    </dgm:pt>
    <dgm:pt modelId="{4B3B1142-8B47-E74B-84FC-64D441F8C7DE}" type="pres">
      <dgm:prSet presAssocID="{B64BD80C-C9AA-4935-827C-D5D62C16BB5D}" presName="descendantText" presStyleLbl="alignAccFollowNode1" presStyleIdx="2" presStyleCnt="5">
        <dgm:presLayoutVars>
          <dgm:bulletEnabled/>
        </dgm:presLayoutVars>
      </dgm:prSet>
      <dgm:spPr/>
    </dgm:pt>
    <dgm:pt modelId="{296D1FD1-1236-C84A-A01F-C73D6460A53E}" type="pres">
      <dgm:prSet presAssocID="{7D30A70D-B7BF-4D94-8F49-84B4DEA22B33}" presName="sp" presStyleCnt="0"/>
      <dgm:spPr/>
    </dgm:pt>
    <dgm:pt modelId="{CE6F9295-9F3B-CD4B-8F29-FC6F071E6CDF}" type="pres">
      <dgm:prSet presAssocID="{86B08AB8-F074-4717-8FA8-468A7117D150}" presName="linNode" presStyleCnt="0"/>
      <dgm:spPr/>
    </dgm:pt>
    <dgm:pt modelId="{16DF6747-D1D6-3249-8246-D5F56CADC846}" type="pres">
      <dgm:prSet presAssocID="{86B08AB8-F074-4717-8FA8-468A7117D150}" presName="parentText" presStyleLbl="alignNode1" presStyleIdx="3" presStyleCnt="5">
        <dgm:presLayoutVars>
          <dgm:chMax val="1"/>
          <dgm:bulletEnabled/>
        </dgm:presLayoutVars>
      </dgm:prSet>
      <dgm:spPr/>
    </dgm:pt>
    <dgm:pt modelId="{34E3DFDD-9CA0-3A47-BEBF-5E3DBE6DFAE3}" type="pres">
      <dgm:prSet presAssocID="{86B08AB8-F074-4717-8FA8-468A7117D150}" presName="descendantText" presStyleLbl="alignAccFollowNode1" presStyleIdx="3" presStyleCnt="5">
        <dgm:presLayoutVars>
          <dgm:bulletEnabled/>
        </dgm:presLayoutVars>
      </dgm:prSet>
      <dgm:spPr/>
    </dgm:pt>
    <dgm:pt modelId="{813861EB-917D-1E42-8E10-C80246965A4B}" type="pres">
      <dgm:prSet presAssocID="{020B7C77-E05B-427E-ADBE-712B99F527F6}" presName="sp" presStyleCnt="0"/>
      <dgm:spPr/>
    </dgm:pt>
    <dgm:pt modelId="{E985F3C2-7804-5943-B100-D8D0EDC7DB7D}" type="pres">
      <dgm:prSet presAssocID="{E3944569-9424-49C1-9DB6-8107595F9729}" presName="linNode" presStyleCnt="0"/>
      <dgm:spPr/>
    </dgm:pt>
    <dgm:pt modelId="{EF073C1F-4BD6-9C49-85E1-CFB6BB7F4E67}" type="pres">
      <dgm:prSet presAssocID="{E3944569-9424-49C1-9DB6-8107595F9729}" presName="parentText" presStyleLbl="alignNode1" presStyleIdx="4" presStyleCnt="5">
        <dgm:presLayoutVars>
          <dgm:chMax val="1"/>
          <dgm:bulletEnabled/>
        </dgm:presLayoutVars>
      </dgm:prSet>
      <dgm:spPr/>
    </dgm:pt>
    <dgm:pt modelId="{35EA0320-B9F8-054A-9F2D-79763963F680}" type="pres">
      <dgm:prSet presAssocID="{E3944569-9424-49C1-9DB6-8107595F9729}" presName="descendantText" presStyleLbl="alignAccFollowNode1" presStyleIdx="4" presStyleCnt="5">
        <dgm:presLayoutVars>
          <dgm:bulletEnabled/>
        </dgm:presLayoutVars>
      </dgm:prSet>
      <dgm:spPr/>
    </dgm:pt>
  </dgm:ptLst>
  <dgm:cxnLst>
    <dgm:cxn modelId="{D9992301-B6E8-5A4E-865A-5C3E285FE912}" type="presOf" srcId="{BB20C63B-5FFD-4886-9BAB-D050332C98D9}" destId="{35EA0320-B9F8-054A-9F2D-79763963F680}" srcOrd="0" destOrd="0" presId="urn:microsoft.com/office/officeart/2016/7/layout/VerticalSolidActionList"/>
    <dgm:cxn modelId="{14442821-C217-674D-A8C5-998D56B10BCD}" type="presOf" srcId="{B6DDC02A-6D72-4615-AEEA-610C0CAF439B}" destId="{34E3DFDD-9CA0-3A47-BEBF-5E3DBE6DFAE3}" srcOrd="0" destOrd="0" presId="urn:microsoft.com/office/officeart/2016/7/layout/VerticalSolidActionList"/>
    <dgm:cxn modelId="{7260DE23-09C5-4AA3-9ADA-1A030E08EB80}" srcId="{DB05426E-9F4C-4F50-93CC-A7550273139D}" destId="{7E19A73D-4E6C-4033-88B8-8D8573465659}" srcOrd="0" destOrd="0" parTransId="{10157366-DAD7-4DE5-A2CC-FC890BCA872F}" sibTransId="{317CA556-2273-49B6-B35B-8140DE9E0AA3}"/>
    <dgm:cxn modelId="{67C3A72A-61E3-4E42-86DF-5B866132F89A}" srcId="{7E19A73D-4E6C-4033-88B8-8D8573465659}" destId="{6C85A652-7645-4115-8F0E-BD9145DDD806}" srcOrd="0" destOrd="0" parTransId="{6D9E7AE3-39E1-474A-906D-F01E43472475}" sibTransId="{A499D6DE-49F3-4287-9CF3-909103359728}"/>
    <dgm:cxn modelId="{EE7A4736-5993-5D4E-AD9E-6DAEA8E7E74A}" type="presOf" srcId="{DB05426E-9F4C-4F50-93CC-A7550273139D}" destId="{F5DBC3D7-2364-B04A-8257-A08EC280C10F}" srcOrd="0" destOrd="0" presId="urn:microsoft.com/office/officeart/2016/7/layout/VerticalSolidActionList"/>
    <dgm:cxn modelId="{5A59DC36-0B0C-AD49-8882-B99BE7A983F6}" type="presOf" srcId="{E3944569-9424-49C1-9DB6-8107595F9729}" destId="{EF073C1F-4BD6-9C49-85E1-CFB6BB7F4E67}" srcOrd="0" destOrd="0" presId="urn:microsoft.com/office/officeart/2016/7/layout/VerticalSolidActionList"/>
    <dgm:cxn modelId="{F6984F40-DDCF-4C27-B328-EA6157821CED}" srcId="{DB05426E-9F4C-4F50-93CC-A7550273139D}" destId="{E3944569-9424-49C1-9DB6-8107595F9729}" srcOrd="4" destOrd="0" parTransId="{513B007B-9CAD-43D6-B197-2B069B6A41AD}" sibTransId="{F528F073-A3E0-4B86-9BAE-51009CFD45A5}"/>
    <dgm:cxn modelId="{5821DF50-6171-4C47-82FA-77E667143037}" type="presOf" srcId="{BD7C985B-DE36-4863-9B18-57CD885DD67C}" destId="{14ACA9E8-6F58-4641-B06D-3A8E2F82D764}" srcOrd="0" destOrd="0" presId="urn:microsoft.com/office/officeart/2016/7/layout/VerticalSolidActionList"/>
    <dgm:cxn modelId="{FC469D73-104B-4764-8E50-65B7EFBFC345}" srcId="{DB05426E-9F4C-4F50-93CC-A7550273139D}" destId="{B64BD80C-C9AA-4935-827C-D5D62C16BB5D}" srcOrd="2" destOrd="0" parTransId="{F7161A66-88C7-4FC9-8D4F-7CEBEA09F76D}" sibTransId="{7D30A70D-B7BF-4D94-8F49-84B4DEA22B33}"/>
    <dgm:cxn modelId="{682F8188-84D0-6545-B249-886FB80FFAC9}" type="presOf" srcId="{6C85A652-7645-4115-8F0E-BD9145DDD806}" destId="{E26ED0C0-1F18-5C42-B197-AFF4BD117667}" srcOrd="0" destOrd="0" presId="urn:microsoft.com/office/officeart/2016/7/layout/VerticalSolidActionList"/>
    <dgm:cxn modelId="{48A5549B-B5E4-4EF7-8648-1FD4E96965EC}" srcId="{BD7C985B-DE36-4863-9B18-57CD885DD67C}" destId="{3811C284-1D2E-42BC-9C2C-2F8F2E9BF5EB}" srcOrd="0" destOrd="0" parTransId="{348730FF-097E-4FE4-B4B0-6142FCEF74CC}" sibTransId="{E255B48E-1857-4FB5-944B-260F54B5D63E}"/>
    <dgm:cxn modelId="{C04D24AD-309A-164B-B9A0-5E6C67AA30BB}" type="presOf" srcId="{86B08AB8-F074-4717-8FA8-468A7117D150}" destId="{16DF6747-D1D6-3249-8246-D5F56CADC846}" srcOrd="0" destOrd="0" presId="urn:microsoft.com/office/officeart/2016/7/layout/VerticalSolidActionList"/>
    <dgm:cxn modelId="{068400AF-22F1-4D4B-8AFD-7DF710CE1B5C}" type="presOf" srcId="{F03597D5-F197-42D7-9938-0C63D84B5180}" destId="{4B3B1142-8B47-E74B-84FC-64D441F8C7DE}" srcOrd="0" destOrd="0" presId="urn:microsoft.com/office/officeart/2016/7/layout/VerticalSolidActionList"/>
    <dgm:cxn modelId="{567AE6BC-E0AB-4B5E-8B1F-7FAC8AFFA662}" srcId="{DB05426E-9F4C-4F50-93CC-A7550273139D}" destId="{BD7C985B-DE36-4863-9B18-57CD885DD67C}" srcOrd="1" destOrd="0" parTransId="{8707683B-7343-4946-964D-A85E66C10589}" sibTransId="{7C0D0110-AE47-4315-83ED-1FEF62763941}"/>
    <dgm:cxn modelId="{0528AABF-4A85-48D7-B8A4-773557F2CACE}" srcId="{86B08AB8-F074-4717-8FA8-468A7117D150}" destId="{B6DDC02A-6D72-4615-AEEA-610C0CAF439B}" srcOrd="0" destOrd="0" parTransId="{8FB32AC0-85BD-4914-95FF-37E2B7582DFF}" sibTransId="{8431F822-D39B-46F0-80D5-B96E141A7531}"/>
    <dgm:cxn modelId="{E4D4DAC2-294F-1A49-919D-CB95A6A329A3}" type="presOf" srcId="{7E19A73D-4E6C-4033-88B8-8D8573465659}" destId="{2EC7898C-9AB2-EA41-8ADE-0D0C5D6653AB}" srcOrd="0" destOrd="0" presId="urn:microsoft.com/office/officeart/2016/7/layout/VerticalSolidActionList"/>
    <dgm:cxn modelId="{31239CC3-9EB8-455D-91B5-54D61A326AA4}" srcId="{E3944569-9424-49C1-9DB6-8107595F9729}" destId="{BB20C63B-5FFD-4886-9BAB-D050332C98D9}" srcOrd="0" destOrd="0" parTransId="{D37075B0-735B-4D80-8E24-BA1EB7073F2E}" sibTransId="{AA73E22E-A687-46A9-92CC-4BC62F75BB6C}"/>
    <dgm:cxn modelId="{889C35C4-B4F1-44CE-B025-08AFA93B682D}" srcId="{B64BD80C-C9AA-4935-827C-D5D62C16BB5D}" destId="{F03597D5-F197-42D7-9938-0C63D84B5180}" srcOrd="0" destOrd="0" parTransId="{6903BA5A-CF2D-42E2-A10A-D5673DA89C10}" sibTransId="{A7F0E20E-8447-4BDC-AC65-DB0B1954EBB1}"/>
    <dgm:cxn modelId="{B3DD40E5-5953-9947-9EBC-5C0BCF80946A}" type="presOf" srcId="{3811C284-1D2E-42BC-9C2C-2F8F2E9BF5EB}" destId="{8FAFEE5E-2A1A-094B-A9E8-8363D2FFFFC5}" srcOrd="0" destOrd="0" presId="urn:microsoft.com/office/officeart/2016/7/layout/VerticalSolidActionList"/>
    <dgm:cxn modelId="{CBEAE4F1-696E-4C81-B1F8-F3AF85F5B693}" srcId="{DB05426E-9F4C-4F50-93CC-A7550273139D}" destId="{86B08AB8-F074-4717-8FA8-468A7117D150}" srcOrd="3" destOrd="0" parTransId="{CF320F44-BDC6-4528-B0DB-3002D7B1A1EF}" sibTransId="{020B7C77-E05B-427E-ADBE-712B99F527F6}"/>
    <dgm:cxn modelId="{6B3BC5F9-7033-9943-895C-BC5D076B70C5}" type="presOf" srcId="{B64BD80C-C9AA-4935-827C-D5D62C16BB5D}" destId="{FA706B30-C375-9A45-BED8-F0DE89681CAD}" srcOrd="0" destOrd="0" presId="urn:microsoft.com/office/officeart/2016/7/layout/VerticalSolidActionList"/>
    <dgm:cxn modelId="{F1402EE7-CCF0-A841-961B-3A5D0C6FAD67}" type="presParOf" srcId="{F5DBC3D7-2364-B04A-8257-A08EC280C10F}" destId="{BC3233C6-F7F0-004C-9C13-4BEE5EAF1211}" srcOrd="0" destOrd="0" presId="urn:microsoft.com/office/officeart/2016/7/layout/VerticalSolidActionList"/>
    <dgm:cxn modelId="{8AB0220A-C809-F24F-92ED-40D4A4616772}" type="presParOf" srcId="{BC3233C6-F7F0-004C-9C13-4BEE5EAF1211}" destId="{2EC7898C-9AB2-EA41-8ADE-0D0C5D6653AB}" srcOrd="0" destOrd="0" presId="urn:microsoft.com/office/officeart/2016/7/layout/VerticalSolidActionList"/>
    <dgm:cxn modelId="{C57B622C-5E23-B34C-B147-282A61CBF7C4}" type="presParOf" srcId="{BC3233C6-F7F0-004C-9C13-4BEE5EAF1211}" destId="{E26ED0C0-1F18-5C42-B197-AFF4BD117667}" srcOrd="1" destOrd="0" presId="urn:microsoft.com/office/officeart/2016/7/layout/VerticalSolidActionList"/>
    <dgm:cxn modelId="{847B2E92-1B57-D647-B4A4-3136D3F4AFCE}" type="presParOf" srcId="{F5DBC3D7-2364-B04A-8257-A08EC280C10F}" destId="{80ED1F2A-F2A7-104A-A88A-4F194BB582F6}" srcOrd="1" destOrd="0" presId="urn:microsoft.com/office/officeart/2016/7/layout/VerticalSolidActionList"/>
    <dgm:cxn modelId="{4BD5AAFA-8F50-2642-8714-1EC442F0A737}" type="presParOf" srcId="{F5DBC3D7-2364-B04A-8257-A08EC280C10F}" destId="{180DDA7D-D9CE-A64D-A720-B5ABB0BE4815}" srcOrd="2" destOrd="0" presId="urn:microsoft.com/office/officeart/2016/7/layout/VerticalSolidActionList"/>
    <dgm:cxn modelId="{51C020BE-D000-B34E-B086-29E280972330}" type="presParOf" srcId="{180DDA7D-D9CE-A64D-A720-B5ABB0BE4815}" destId="{14ACA9E8-6F58-4641-B06D-3A8E2F82D764}" srcOrd="0" destOrd="0" presId="urn:microsoft.com/office/officeart/2016/7/layout/VerticalSolidActionList"/>
    <dgm:cxn modelId="{A3CC8C54-D836-E748-A69F-7A874BD20A41}" type="presParOf" srcId="{180DDA7D-D9CE-A64D-A720-B5ABB0BE4815}" destId="{8FAFEE5E-2A1A-094B-A9E8-8363D2FFFFC5}" srcOrd="1" destOrd="0" presId="urn:microsoft.com/office/officeart/2016/7/layout/VerticalSolidActionList"/>
    <dgm:cxn modelId="{FF83D5DB-1A4C-4341-921A-11FFC30E8B40}" type="presParOf" srcId="{F5DBC3D7-2364-B04A-8257-A08EC280C10F}" destId="{D585A8ED-BDBF-7347-99B4-4A129248F948}" srcOrd="3" destOrd="0" presId="urn:microsoft.com/office/officeart/2016/7/layout/VerticalSolidActionList"/>
    <dgm:cxn modelId="{44CCF28A-C67B-2E4E-8E67-C9317701CDE4}" type="presParOf" srcId="{F5DBC3D7-2364-B04A-8257-A08EC280C10F}" destId="{95EAD0F8-8B7D-E644-BD94-4D8BDAF85857}" srcOrd="4" destOrd="0" presId="urn:microsoft.com/office/officeart/2016/7/layout/VerticalSolidActionList"/>
    <dgm:cxn modelId="{4FBC7EE3-EE9B-D246-8BF9-C4055710DD30}" type="presParOf" srcId="{95EAD0F8-8B7D-E644-BD94-4D8BDAF85857}" destId="{FA706B30-C375-9A45-BED8-F0DE89681CAD}" srcOrd="0" destOrd="0" presId="urn:microsoft.com/office/officeart/2016/7/layout/VerticalSolidActionList"/>
    <dgm:cxn modelId="{6A5C8F9E-F96D-CB4B-8626-E5156A91B55F}" type="presParOf" srcId="{95EAD0F8-8B7D-E644-BD94-4D8BDAF85857}" destId="{4B3B1142-8B47-E74B-84FC-64D441F8C7DE}" srcOrd="1" destOrd="0" presId="urn:microsoft.com/office/officeart/2016/7/layout/VerticalSolidActionList"/>
    <dgm:cxn modelId="{72F3E5AE-F584-9348-AFE2-87DC40A7CFB5}" type="presParOf" srcId="{F5DBC3D7-2364-B04A-8257-A08EC280C10F}" destId="{296D1FD1-1236-C84A-A01F-C73D6460A53E}" srcOrd="5" destOrd="0" presId="urn:microsoft.com/office/officeart/2016/7/layout/VerticalSolidActionList"/>
    <dgm:cxn modelId="{1E671472-08F3-5F48-8C2E-C50D030B9DEE}" type="presParOf" srcId="{F5DBC3D7-2364-B04A-8257-A08EC280C10F}" destId="{CE6F9295-9F3B-CD4B-8F29-FC6F071E6CDF}" srcOrd="6" destOrd="0" presId="urn:microsoft.com/office/officeart/2016/7/layout/VerticalSolidActionList"/>
    <dgm:cxn modelId="{A8EED329-3DB5-7B46-9579-4B487FBD113F}" type="presParOf" srcId="{CE6F9295-9F3B-CD4B-8F29-FC6F071E6CDF}" destId="{16DF6747-D1D6-3249-8246-D5F56CADC846}" srcOrd="0" destOrd="0" presId="urn:microsoft.com/office/officeart/2016/7/layout/VerticalSolidActionList"/>
    <dgm:cxn modelId="{07789257-DB85-D649-9F76-EB049FA0148E}" type="presParOf" srcId="{CE6F9295-9F3B-CD4B-8F29-FC6F071E6CDF}" destId="{34E3DFDD-9CA0-3A47-BEBF-5E3DBE6DFAE3}" srcOrd="1" destOrd="0" presId="urn:microsoft.com/office/officeart/2016/7/layout/VerticalSolidActionList"/>
    <dgm:cxn modelId="{AC2D6E77-75F0-7E46-BA2C-53D82AA08ED9}" type="presParOf" srcId="{F5DBC3D7-2364-B04A-8257-A08EC280C10F}" destId="{813861EB-917D-1E42-8E10-C80246965A4B}" srcOrd="7" destOrd="0" presId="urn:microsoft.com/office/officeart/2016/7/layout/VerticalSolidActionList"/>
    <dgm:cxn modelId="{A4774348-CDAD-1047-9095-72575DAA16E1}" type="presParOf" srcId="{F5DBC3D7-2364-B04A-8257-A08EC280C10F}" destId="{E985F3C2-7804-5943-B100-D8D0EDC7DB7D}" srcOrd="8" destOrd="0" presId="urn:microsoft.com/office/officeart/2016/7/layout/VerticalSolidActionList"/>
    <dgm:cxn modelId="{11225A3D-F3A4-BB44-830E-108961839128}" type="presParOf" srcId="{E985F3C2-7804-5943-B100-D8D0EDC7DB7D}" destId="{EF073C1F-4BD6-9C49-85E1-CFB6BB7F4E67}" srcOrd="0" destOrd="0" presId="urn:microsoft.com/office/officeart/2016/7/layout/VerticalSolidActionList"/>
    <dgm:cxn modelId="{28A3FAFC-8927-6742-9EC0-9B145BCD0387}" type="presParOf" srcId="{E985F3C2-7804-5943-B100-D8D0EDC7DB7D}" destId="{35EA0320-B9F8-054A-9F2D-79763963F680}"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CFD0C1B-E806-4782-BBED-674296244516}" type="doc">
      <dgm:prSet loTypeId="urn:microsoft.com/office/officeart/2016/7/layout/RepeatingBendingProcessNew" loCatId="process" qsTypeId="urn:microsoft.com/office/officeart/2005/8/quickstyle/simple1" qsCatId="simple" csTypeId="urn:microsoft.com/office/officeart/2005/8/colors/colorful4" csCatId="colorful"/>
      <dgm:spPr/>
      <dgm:t>
        <a:bodyPr/>
        <a:lstStyle/>
        <a:p>
          <a:endParaRPr lang="en-US"/>
        </a:p>
      </dgm:t>
    </dgm:pt>
    <dgm:pt modelId="{63B62CFD-693A-448B-8596-510CE2BA7877}">
      <dgm:prSet/>
      <dgm:spPr/>
      <dgm:t>
        <a:bodyPr/>
        <a:lstStyle/>
        <a:p>
          <a:r>
            <a:rPr lang="en-US"/>
            <a:t>Replication protocol employs only 2t+1 replicas in contrast to the other protocols which use 3t+1 replicas.</a:t>
          </a:r>
        </a:p>
      </dgm:t>
    </dgm:pt>
    <dgm:pt modelId="{9C91FED6-96FD-4B8B-A122-73E2CB3715A0}" type="parTrans" cxnId="{0B3A0384-D6CF-4D7F-A3A2-E6E9296A67A9}">
      <dgm:prSet/>
      <dgm:spPr/>
      <dgm:t>
        <a:bodyPr/>
        <a:lstStyle/>
        <a:p>
          <a:endParaRPr lang="en-US"/>
        </a:p>
      </dgm:t>
    </dgm:pt>
    <dgm:pt modelId="{9CDFC1F0-542C-4742-B728-C4AB57DD9926}" type="sibTrans" cxnId="{0B3A0384-D6CF-4D7F-A3A2-E6E9296A67A9}">
      <dgm:prSet/>
      <dgm:spPr/>
      <dgm:t>
        <a:bodyPr/>
        <a:lstStyle/>
        <a:p>
          <a:endParaRPr lang="en-US"/>
        </a:p>
      </dgm:t>
    </dgm:pt>
    <dgm:pt modelId="{9451B4F1-5F48-4097-9614-1F864890DD7D}">
      <dgm:prSet/>
      <dgm:spPr/>
      <dgm:t>
        <a:bodyPr/>
        <a:lstStyle/>
        <a:p>
          <a:r>
            <a:rPr lang="en-US"/>
            <a:t>Uses Retransmission and acknowledgement mechanism to prevent send and receive omissions</a:t>
          </a:r>
        </a:p>
      </dgm:t>
    </dgm:pt>
    <dgm:pt modelId="{77605779-2D6B-4712-B062-2A73B9A09770}" type="parTrans" cxnId="{DF2F275A-627E-4218-86C0-99A4171EB17B}">
      <dgm:prSet/>
      <dgm:spPr/>
      <dgm:t>
        <a:bodyPr/>
        <a:lstStyle/>
        <a:p>
          <a:endParaRPr lang="en-US"/>
        </a:p>
      </dgm:t>
    </dgm:pt>
    <dgm:pt modelId="{13F7CC91-94A8-48A7-BA76-1C13946F3C1D}" type="sibTrans" cxnId="{DF2F275A-627E-4218-86C0-99A4171EB17B}">
      <dgm:prSet/>
      <dgm:spPr/>
      <dgm:t>
        <a:bodyPr/>
        <a:lstStyle/>
        <a:p>
          <a:endParaRPr lang="en-US"/>
        </a:p>
      </dgm:t>
    </dgm:pt>
    <dgm:pt modelId="{07FE40F2-AB4A-40DA-8699-01AE334A2FA0}">
      <dgm:prSet/>
      <dgm:spPr/>
      <dgm:t>
        <a:bodyPr/>
        <a:lstStyle/>
        <a:p>
          <a:r>
            <a:rPr lang="en-US"/>
            <a:t>Reduces computational cost by using cheaper cryptographic primitives</a:t>
          </a:r>
        </a:p>
      </dgm:t>
    </dgm:pt>
    <dgm:pt modelId="{E730F6A5-EB7A-43A5-93E0-BE2666239587}" type="parTrans" cxnId="{175A66D5-0E9E-4DC0-ADF1-C8C8A550AFCE}">
      <dgm:prSet/>
      <dgm:spPr/>
      <dgm:t>
        <a:bodyPr/>
        <a:lstStyle/>
        <a:p>
          <a:endParaRPr lang="en-US"/>
        </a:p>
      </dgm:t>
    </dgm:pt>
    <dgm:pt modelId="{46BDAF10-FDE0-43EA-B6EC-E0881B171DC9}" type="sibTrans" cxnId="{175A66D5-0E9E-4DC0-ADF1-C8C8A550AFCE}">
      <dgm:prSet/>
      <dgm:spPr/>
      <dgm:t>
        <a:bodyPr/>
        <a:lstStyle/>
        <a:p>
          <a:endParaRPr lang="en-US"/>
        </a:p>
      </dgm:t>
    </dgm:pt>
    <dgm:pt modelId="{42012EB6-E36A-4E31-8579-4BF3278C6B6D}">
      <dgm:prSet/>
      <dgm:spPr/>
      <dgm:t>
        <a:bodyPr/>
        <a:lstStyle/>
        <a:p>
          <a:r>
            <a:rPr lang="en-US"/>
            <a:t>Can translate any distributed application to BFT ones</a:t>
          </a:r>
        </a:p>
      </dgm:t>
    </dgm:pt>
    <dgm:pt modelId="{D61D26D3-8AB9-4A09-93CD-0821D6399A0B}" type="parTrans" cxnId="{343445C0-6895-4378-B32E-6FFE39E05E86}">
      <dgm:prSet/>
      <dgm:spPr/>
      <dgm:t>
        <a:bodyPr/>
        <a:lstStyle/>
        <a:p>
          <a:endParaRPr lang="en-US"/>
        </a:p>
      </dgm:t>
    </dgm:pt>
    <dgm:pt modelId="{9301608E-6FD7-45C8-B439-90F517B99E23}" type="sibTrans" cxnId="{343445C0-6895-4378-B32E-6FFE39E05E86}">
      <dgm:prSet/>
      <dgm:spPr/>
      <dgm:t>
        <a:bodyPr/>
        <a:lstStyle/>
        <a:p>
          <a:endParaRPr lang="en-US"/>
        </a:p>
      </dgm:t>
    </dgm:pt>
    <dgm:pt modelId="{3B86E899-D367-A247-8353-285456680E7F}" type="pres">
      <dgm:prSet presAssocID="{2CFD0C1B-E806-4782-BBED-674296244516}" presName="Name0" presStyleCnt="0">
        <dgm:presLayoutVars>
          <dgm:dir/>
          <dgm:resizeHandles val="exact"/>
        </dgm:presLayoutVars>
      </dgm:prSet>
      <dgm:spPr/>
    </dgm:pt>
    <dgm:pt modelId="{07E769A6-70B3-384D-A770-8C20DE9574B2}" type="pres">
      <dgm:prSet presAssocID="{63B62CFD-693A-448B-8596-510CE2BA7877}" presName="node" presStyleLbl="node1" presStyleIdx="0" presStyleCnt="4">
        <dgm:presLayoutVars>
          <dgm:bulletEnabled val="1"/>
        </dgm:presLayoutVars>
      </dgm:prSet>
      <dgm:spPr/>
    </dgm:pt>
    <dgm:pt modelId="{868E9CD9-A6D5-514B-9469-820F0F4A516E}" type="pres">
      <dgm:prSet presAssocID="{9CDFC1F0-542C-4742-B728-C4AB57DD9926}" presName="sibTrans" presStyleLbl="sibTrans1D1" presStyleIdx="0" presStyleCnt="3"/>
      <dgm:spPr/>
    </dgm:pt>
    <dgm:pt modelId="{2E51A431-49B5-0646-8D1C-2C4571963906}" type="pres">
      <dgm:prSet presAssocID="{9CDFC1F0-542C-4742-B728-C4AB57DD9926}" presName="connectorText" presStyleLbl="sibTrans1D1" presStyleIdx="0" presStyleCnt="3"/>
      <dgm:spPr/>
    </dgm:pt>
    <dgm:pt modelId="{6F14B883-915B-5349-814C-1A68A28ACE4A}" type="pres">
      <dgm:prSet presAssocID="{9451B4F1-5F48-4097-9614-1F864890DD7D}" presName="node" presStyleLbl="node1" presStyleIdx="1" presStyleCnt="4">
        <dgm:presLayoutVars>
          <dgm:bulletEnabled val="1"/>
        </dgm:presLayoutVars>
      </dgm:prSet>
      <dgm:spPr/>
    </dgm:pt>
    <dgm:pt modelId="{495CF908-EBA5-044C-A3AD-B2F3AA2C344A}" type="pres">
      <dgm:prSet presAssocID="{13F7CC91-94A8-48A7-BA76-1C13946F3C1D}" presName="sibTrans" presStyleLbl="sibTrans1D1" presStyleIdx="1" presStyleCnt="3"/>
      <dgm:spPr/>
    </dgm:pt>
    <dgm:pt modelId="{B69BB59C-28BF-8346-B819-A525DBC0F6CC}" type="pres">
      <dgm:prSet presAssocID="{13F7CC91-94A8-48A7-BA76-1C13946F3C1D}" presName="connectorText" presStyleLbl="sibTrans1D1" presStyleIdx="1" presStyleCnt="3"/>
      <dgm:spPr/>
    </dgm:pt>
    <dgm:pt modelId="{546CB909-5101-EC45-8742-070453BCBEC9}" type="pres">
      <dgm:prSet presAssocID="{07FE40F2-AB4A-40DA-8699-01AE334A2FA0}" presName="node" presStyleLbl="node1" presStyleIdx="2" presStyleCnt="4">
        <dgm:presLayoutVars>
          <dgm:bulletEnabled val="1"/>
        </dgm:presLayoutVars>
      </dgm:prSet>
      <dgm:spPr/>
    </dgm:pt>
    <dgm:pt modelId="{8FB2C4F0-4340-B249-ABE7-7DCE8C3CC204}" type="pres">
      <dgm:prSet presAssocID="{46BDAF10-FDE0-43EA-B6EC-E0881B171DC9}" presName="sibTrans" presStyleLbl="sibTrans1D1" presStyleIdx="2" presStyleCnt="3"/>
      <dgm:spPr/>
    </dgm:pt>
    <dgm:pt modelId="{CBB7CBF7-E482-0D4E-A8B1-4B862750F348}" type="pres">
      <dgm:prSet presAssocID="{46BDAF10-FDE0-43EA-B6EC-E0881B171DC9}" presName="connectorText" presStyleLbl="sibTrans1D1" presStyleIdx="2" presStyleCnt="3"/>
      <dgm:spPr/>
    </dgm:pt>
    <dgm:pt modelId="{3D0CDEB1-C898-5A48-B109-C23012198C75}" type="pres">
      <dgm:prSet presAssocID="{42012EB6-E36A-4E31-8579-4BF3278C6B6D}" presName="node" presStyleLbl="node1" presStyleIdx="3" presStyleCnt="4">
        <dgm:presLayoutVars>
          <dgm:bulletEnabled val="1"/>
        </dgm:presLayoutVars>
      </dgm:prSet>
      <dgm:spPr/>
    </dgm:pt>
  </dgm:ptLst>
  <dgm:cxnLst>
    <dgm:cxn modelId="{7CE89210-E2AD-E145-9459-4C03A3D37CD8}" type="presOf" srcId="{9CDFC1F0-542C-4742-B728-C4AB57DD9926}" destId="{868E9CD9-A6D5-514B-9469-820F0F4A516E}" srcOrd="0" destOrd="0" presId="urn:microsoft.com/office/officeart/2016/7/layout/RepeatingBendingProcessNew"/>
    <dgm:cxn modelId="{DF2F275A-627E-4218-86C0-99A4171EB17B}" srcId="{2CFD0C1B-E806-4782-BBED-674296244516}" destId="{9451B4F1-5F48-4097-9614-1F864890DD7D}" srcOrd="1" destOrd="0" parTransId="{77605779-2D6B-4712-B062-2A73B9A09770}" sibTransId="{13F7CC91-94A8-48A7-BA76-1C13946F3C1D}"/>
    <dgm:cxn modelId="{D9957D5B-FD4F-C941-ADA4-3992B9118286}" type="presOf" srcId="{13F7CC91-94A8-48A7-BA76-1C13946F3C1D}" destId="{495CF908-EBA5-044C-A3AD-B2F3AA2C344A}" srcOrd="0" destOrd="0" presId="urn:microsoft.com/office/officeart/2016/7/layout/RepeatingBendingProcessNew"/>
    <dgm:cxn modelId="{8AD9BD6C-4D1E-BC4F-8801-108E799B039F}" type="presOf" srcId="{42012EB6-E36A-4E31-8579-4BF3278C6B6D}" destId="{3D0CDEB1-C898-5A48-B109-C23012198C75}" srcOrd="0" destOrd="0" presId="urn:microsoft.com/office/officeart/2016/7/layout/RepeatingBendingProcessNew"/>
    <dgm:cxn modelId="{99831881-EB55-3F44-B2D9-0FDEF5448F86}" type="presOf" srcId="{07FE40F2-AB4A-40DA-8699-01AE334A2FA0}" destId="{546CB909-5101-EC45-8742-070453BCBEC9}" srcOrd="0" destOrd="0" presId="urn:microsoft.com/office/officeart/2016/7/layout/RepeatingBendingProcessNew"/>
    <dgm:cxn modelId="{0B3A0384-D6CF-4D7F-A3A2-E6E9296A67A9}" srcId="{2CFD0C1B-E806-4782-BBED-674296244516}" destId="{63B62CFD-693A-448B-8596-510CE2BA7877}" srcOrd="0" destOrd="0" parTransId="{9C91FED6-96FD-4B8B-A122-73E2CB3715A0}" sibTransId="{9CDFC1F0-542C-4742-B728-C4AB57DD9926}"/>
    <dgm:cxn modelId="{246BA088-49AF-0949-A75B-526F35F511A1}" type="presOf" srcId="{9451B4F1-5F48-4097-9614-1F864890DD7D}" destId="{6F14B883-915B-5349-814C-1A68A28ACE4A}" srcOrd="0" destOrd="0" presId="urn:microsoft.com/office/officeart/2016/7/layout/RepeatingBendingProcessNew"/>
    <dgm:cxn modelId="{2EAE669F-72DB-6E41-A0C2-A8EA6B5C4A47}" type="presOf" srcId="{2CFD0C1B-E806-4782-BBED-674296244516}" destId="{3B86E899-D367-A247-8353-285456680E7F}" srcOrd="0" destOrd="0" presId="urn:microsoft.com/office/officeart/2016/7/layout/RepeatingBendingProcessNew"/>
    <dgm:cxn modelId="{5DD651A7-F86D-EB4F-8D93-786C3DB52809}" type="presOf" srcId="{13F7CC91-94A8-48A7-BA76-1C13946F3C1D}" destId="{B69BB59C-28BF-8346-B819-A525DBC0F6CC}" srcOrd="1" destOrd="0" presId="urn:microsoft.com/office/officeart/2016/7/layout/RepeatingBendingProcessNew"/>
    <dgm:cxn modelId="{343445C0-6895-4378-B32E-6FFE39E05E86}" srcId="{2CFD0C1B-E806-4782-BBED-674296244516}" destId="{42012EB6-E36A-4E31-8579-4BF3278C6B6D}" srcOrd="3" destOrd="0" parTransId="{D61D26D3-8AB9-4A09-93CD-0821D6399A0B}" sibTransId="{9301608E-6FD7-45C8-B439-90F517B99E23}"/>
    <dgm:cxn modelId="{175A66D5-0E9E-4DC0-ADF1-C8C8A550AFCE}" srcId="{2CFD0C1B-E806-4782-BBED-674296244516}" destId="{07FE40F2-AB4A-40DA-8699-01AE334A2FA0}" srcOrd="2" destOrd="0" parTransId="{E730F6A5-EB7A-43A5-93E0-BE2666239587}" sibTransId="{46BDAF10-FDE0-43EA-B6EC-E0881B171DC9}"/>
    <dgm:cxn modelId="{91B787DB-9A33-4149-BA79-9B4D1FC0FBFD}" type="presOf" srcId="{46BDAF10-FDE0-43EA-B6EC-E0881B171DC9}" destId="{CBB7CBF7-E482-0D4E-A8B1-4B862750F348}" srcOrd="1" destOrd="0" presId="urn:microsoft.com/office/officeart/2016/7/layout/RepeatingBendingProcessNew"/>
    <dgm:cxn modelId="{8EA5E1DD-A6B8-7244-A569-4D6F87C3B77D}" type="presOf" srcId="{46BDAF10-FDE0-43EA-B6EC-E0881B171DC9}" destId="{8FB2C4F0-4340-B249-ABE7-7DCE8C3CC204}" srcOrd="0" destOrd="0" presId="urn:microsoft.com/office/officeart/2016/7/layout/RepeatingBendingProcessNew"/>
    <dgm:cxn modelId="{B84791DF-C49E-2543-906C-608B6F30A5F8}" type="presOf" srcId="{9CDFC1F0-542C-4742-B728-C4AB57DD9926}" destId="{2E51A431-49B5-0646-8D1C-2C4571963906}" srcOrd="1" destOrd="0" presId="urn:microsoft.com/office/officeart/2016/7/layout/RepeatingBendingProcessNew"/>
    <dgm:cxn modelId="{B8E498F7-C2DD-A144-A01C-6BC030413B75}" type="presOf" srcId="{63B62CFD-693A-448B-8596-510CE2BA7877}" destId="{07E769A6-70B3-384D-A770-8C20DE9574B2}" srcOrd="0" destOrd="0" presId="urn:microsoft.com/office/officeart/2016/7/layout/RepeatingBendingProcessNew"/>
    <dgm:cxn modelId="{84AE4C4E-29BE-8E43-A6FE-E1FDE384B7B9}" type="presParOf" srcId="{3B86E899-D367-A247-8353-285456680E7F}" destId="{07E769A6-70B3-384D-A770-8C20DE9574B2}" srcOrd="0" destOrd="0" presId="urn:microsoft.com/office/officeart/2016/7/layout/RepeatingBendingProcessNew"/>
    <dgm:cxn modelId="{7DF9FDE8-C893-AC49-A299-453EDAC9CDB6}" type="presParOf" srcId="{3B86E899-D367-A247-8353-285456680E7F}" destId="{868E9CD9-A6D5-514B-9469-820F0F4A516E}" srcOrd="1" destOrd="0" presId="urn:microsoft.com/office/officeart/2016/7/layout/RepeatingBendingProcessNew"/>
    <dgm:cxn modelId="{B3410515-2351-5D49-AF2A-01A292C171B0}" type="presParOf" srcId="{868E9CD9-A6D5-514B-9469-820F0F4A516E}" destId="{2E51A431-49B5-0646-8D1C-2C4571963906}" srcOrd="0" destOrd="0" presId="urn:microsoft.com/office/officeart/2016/7/layout/RepeatingBendingProcessNew"/>
    <dgm:cxn modelId="{CF47A7C9-9BA3-1149-992F-EF58A67594B2}" type="presParOf" srcId="{3B86E899-D367-A247-8353-285456680E7F}" destId="{6F14B883-915B-5349-814C-1A68A28ACE4A}" srcOrd="2" destOrd="0" presId="urn:microsoft.com/office/officeart/2016/7/layout/RepeatingBendingProcessNew"/>
    <dgm:cxn modelId="{F8DF7C69-4E5A-D840-8A4B-FCF31B8D13CF}" type="presParOf" srcId="{3B86E899-D367-A247-8353-285456680E7F}" destId="{495CF908-EBA5-044C-A3AD-B2F3AA2C344A}" srcOrd="3" destOrd="0" presId="urn:microsoft.com/office/officeart/2016/7/layout/RepeatingBendingProcessNew"/>
    <dgm:cxn modelId="{E4E7B8A0-C05A-7A41-BDF2-35C0D8375A65}" type="presParOf" srcId="{495CF908-EBA5-044C-A3AD-B2F3AA2C344A}" destId="{B69BB59C-28BF-8346-B819-A525DBC0F6CC}" srcOrd="0" destOrd="0" presId="urn:microsoft.com/office/officeart/2016/7/layout/RepeatingBendingProcessNew"/>
    <dgm:cxn modelId="{08A2F395-5EBE-394D-BA7B-C1845C1371E0}" type="presParOf" srcId="{3B86E899-D367-A247-8353-285456680E7F}" destId="{546CB909-5101-EC45-8742-070453BCBEC9}" srcOrd="4" destOrd="0" presId="urn:microsoft.com/office/officeart/2016/7/layout/RepeatingBendingProcessNew"/>
    <dgm:cxn modelId="{D0477220-C65D-7A48-B65E-8C6877441E6A}" type="presParOf" srcId="{3B86E899-D367-A247-8353-285456680E7F}" destId="{8FB2C4F0-4340-B249-ABE7-7DCE8C3CC204}" srcOrd="5" destOrd="0" presId="urn:microsoft.com/office/officeart/2016/7/layout/RepeatingBendingProcessNew"/>
    <dgm:cxn modelId="{887D10D0-6869-444E-9A58-E9569C52EA97}" type="presParOf" srcId="{8FB2C4F0-4340-B249-ABE7-7DCE8C3CC204}" destId="{CBB7CBF7-E482-0D4E-A8B1-4B862750F348}" srcOrd="0" destOrd="0" presId="urn:microsoft.com/office/officeart/2016/7/layout/RepeatingBendingProcessNew"/>
    <dgm:cxn modelId="{0BB1D8F2-AAFE-0F42-906E-B92D25408D17}" type="presParOf" srcId="{3B86E899-D367-A247-8353-285456680E7F}" destId="{3D0CDEB1-C898-5A48-B109-C23012198C75}"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3C55B2-57C3-4FF0-91B5-2DCD5FC8A2B7}" type="doc">
      <dgm:prSet loTypeId="urn:microsoft.com/office/officeart/2005/8/layout/default" loCatId="list" qsTypeId="urn:microsoft.com/office/officeart/2005/8/quickstyle/simple3" qsCatId="simple" csTypeId="urn:microsoft.com/office/officeart/2005/8/colors/accent3_4" csCatId="accent3" phldr="1"/>
      <dgm:spPr/>
      <dgm:t>
        <a:bodyPr/>
        <a:lstStyle/>
        <a:p>
          <a:endParaRPr lang="en-US"/>
        </a:p>
      </dgm:t>
    </dgm:pt>
    <dgm:pt modelId="{EC7D96D8-1BB0-4AAA-B7FC-0AA502466392}">
      <dgm:prSet/>
      <dgm:spPr/>
      <dgm:t>
        <a:bodyPr/>
        <a:lstStyle/>
        <a:p>
          <a:r>
            <a:rPr lang="en-US" dirty="0"/>
            <a:t>Applies order(o) to its running state and obtains a result r</a:t>
          </a:r>
        </a:p>
      </dgm:t>
    </dgm:pt>
    <dgm:pt modelId="{DAA2CEC8-5755-4643-ADE9-98E625EFB46A}" type="parTrans" cxnId="{26B7D570-4B0F-42E2-81D8-6C80C871A053}">
      <dgm:prSet/>
      <dgm:spPr/>
      <dgm:t>
        <a:bodyPr/>
        <a:lstStyle/>
        <a:p>
          <a:endParaRPr lang="en-US"/>
        </a:p>
      </dgm:t>
    </dgm:pt>
    <dgm:pt modelId="{212719E7-ED7B-4F18-85DA-11FD70DA8CFD}" type="sibTrans" cxnId="{26B7D570-4B0F-42E2-81D8-6C80C871A053}">
      <dgm:prSet/>
      <dgm:spPr/>
      <dgm:t>
        <a:bodyPr/>
        <a:lstStyle/>
        <a:p>
          <a:endParaRPr lang="en-US"/>
        </a:p>
      </dgm:t>
    </dgm:pt>
    <dgm:pt modelId="{C8D0F66A-E619-486A-B048-161B3E3B15FE}">
      <dgm:prSet/>
      <dgm:spPr/>
      <dgm:t>
        <a:bodyPr/>
        <a:lstStyle/>
        <a:p>
          <a:r>
            <a:rPr lang="en-US"/>
            <a:t>Adds order statement to the order proof</a:t>
          </a:r>
        </a:p>
      </dgm:t>
    </dgm:pt>
    <dgm:pt modelId="{96609DF5-BF41-4C21-B0C8-A9951F68663F}" type="parTrans" cxnId="{0AC02050-0AD3-4F45-9205-19DD896F9215}">
      <dgm:prSet/>
      <dgm:spPr/>
      <dgm:t>
        <a:bodyPr/>
        <a:lstStyle/>
        <a:p>
          <a:endParaRPr lang="en-US"/>
        </a:p>
      </dgm:t>
    </dgm:pt>
    <dgm:pt modelId="{B875A8D3-733E-4BE6-B9F4-8E92B197BCEB}" type="sibTrans" cxnId="{0AC02050-0AD3-4F45-9205-19DD896F9215}">
      <dgm:prSet/>
      <dgm:spPr/>
      <dgm:t>
        <a:bodyPr/>
        <a:lstStyle/>
        <a:p>
          <a:endParaRPr lang="en-US"/>
        </a:p>
      </dgm:t>
    </dgm:pt>
    <dgm:pt modelId="{35CECBA0-8E52-4F62-85AC-1E4451FAE3F2}">
      <dgm:prSet/>
      <dgm:spPr/>
      <dgm:t>
        <a:bodyPr/>
        <a:lstStyle/>
        <a:p>
          <a:r>
            <a:rPr lang="en-US"/>
            <a:t>Adds result generated to the result proof</a:t>
          </a:r>
        </a:p>
      </dgm:t>
    </dgm:pt>
    <dgm:pt modelId="{E740DF43-15C3-4E64-901A-F39E2E949C0F}" type="parTrans" cxnId="{2E93FDB0-CCA2-4D2E-B3EC-667E3DF096D8}">
      <dgm:prSet/>
      <dgm:spPr/>
      <dgm:t>
        <a:bodyPr/>
        <a:lstStyle/>
        <a:p>
          <a:endParaRPr lang="en-US"/>
        </a:p>
      </dgm:t>
    </dgm:pt>
    <dgm:pt modelId="{FC7DDE9A-FBB0-49EA-AADB-D2CC8547FE5E}" type="sibTrans" cxnId="{2E93FDB0-CCA2-4D2E-B3EC-667E3DF096D8}">
      <dgm:prSet/>
      <dgm:spPr/>
      <dgm:t>
        <a:bodyPr/>
        <a:lstStyle/>
        <a:p>
          <a:endParaRPr lang="en-US"/>
        </a:p>
      </dgm:t>
    </dgm:pt>
    <dgm:pt modelId="{07EB3AE6-D864-4CDC-B392-1A6956FD0FDC}">
      <dgm:prSet/>
      <dgm:spPr/>
      <dgm:t>
        <a:bodyPr/>
        <a:lstStyle/>
        <a:p>
          <a:r>
            <a:rPr lang="en-US"/>
            <a:t>Forwards the shuttle to the next replica</a:t>
          </a:r>
        </a:p>
      </dgm:t>
    </dgm:pt>
    <dgm:pt modelId="{38001215-192A-4F6B-A1E5-8DE9475DB0B1}" type="parTrans" cxnId="{D8B0041D-7439-4D6E-AF64-CCD1B84DFC93}">
      <dgm:prSet/>
      <dgm:spPr/>
      <dgm:t>
        <a:bodyPr/>
        <a:lstStyle/>
        <a:p>
          <a:endParaRPr lang="en-US"/>
        </a:p>
      </dgm:t>
    </dgm:pt>
    <dgm:pt modelId="{54E24F89-F619-425E-B714-BA2C99AD778B}" type="sibTrans" cxnId="{D8B0041D-7439-4D6E-AF64-CCD1B84DFC93}">
      <dgm:prSet/>
      <dgm:spPr/>
      <dgm:t>
        <a:bodyPr/>
        <a:lstStyle/>
        <a:p>
          <a:endParaRPr lang="en-US"/>
        </a:p>
      </dgm:t>
    </dgm:pt>
    <dgm:pt modelId="{A321074B-C188-48AE-A874-5DC02966BF37}">
      <dgm:prSet/>
      <dgm:spPr/>
      <dgm:t>
        <a:bodyPr/>
        <a:lstStyle/>
        <a:p>
          <a:r>
            <a:rPr lang="en-US"/>
            <a:t>Once it reaches the tail, the result is sent to the client</a:t>
          </a:r>
        </a:p>
      </dgm:t>
    </dgm:pt>
    <dgm:pt modelId="{4E2D2C2B-A9B9-4630-A82C-74B99B83B425}" type="parTrans" cxnId="{FAB5925D-1422-4D6C-A795-1AF5CFF66BAF}">
      <dgm:prSet/>
      <dgm:spPr/>
      <dgm:t>
        <a:bodyPr/>
        <a:lstStyle/>
        <a:p>
          <a:endParaRPr lang="en-US"/>
        </a:p>
      </dgm:t>
    </dgm:pt>
    <dgm:pt modelId="{8DD63930-4387-4F84-A749-4DE7D5DB9BBE}" type="sibTrans" cxnId="{FAB5925D-1422-4D6C-A795-1AF5CFF66BAF}">
      <dgm:prSet/>
      <dgm:spPr/>
      <dgm:t>
        <a:bodyPr/>
        <a:lstStyle/>
        <a:p>
          <a:endParaRPr lang="en-US"/>
        </a:p>
      </dgm:t>
    </dgm:pt>
    <dgm:pt modelId="{66BEAF67-C6AD-4B7D-9202-68F911F1AD78}">
      <dgm:prSet/>
      <dgm:spPr/>
      <dgm:t>
        <a:bodyPr/>
        <a:lstStyle/>
        <a:p>
          <a:r>
            <a:rPr lang="en-US"/>
            <a:t>All the result proofs are sent back to the head and cached.</a:t>
          </a:r>
        </a:p>
      </dgm:t>
    </dgm:pt>
    <dgm:pt modelId="{EDB3BBB3-5688-4D2F-9281-3D90CF01DFDF}" type="parTrans" cxnId="{630A58A4-23F6-49A5-B593-0774907CED05}">
      <dgm:prSet/>
      <dgm:spPr/>
      <dgm:t>
        <a:bodyPr/>
        <a:lstStyle/>
        <a:p>
          <a:endParaRPr lang="en-US"/>
        </a:p>
      </dgm:t>
    </dgm:pt>
    <dgm:pt modelId="{24425617-51DC-4E3F-AF43-E71659E8A3A9}" type="sibTrans" cxnId="{630A58A4-23F6-49A5-B593-0774907CED05}">
      <dgm:prSet/>
      <dgm:spPr/>
      <dgm:t>
        <a:bodyPr/>
        <a:lstStyle/>
        <a:p>
          <a:endParaRPr lang="en-US"/>
        </a:p>
      </dgm:t>
    </dgm:pt>
    <dgm:pt modelId="{93E6A7E8-DCE0-4C57-B9E8-269A14DF75EF}">
      <dgm:prSet/>
      <dgm:spPr/>
      <dgm:t>
        <a:bodyPr/>
        <a:lstStyle/>
        <a:p>
          <a:r>
            <a:rPr lang="en-US"/>
            <a:t>This is done for combating Failures</a:t>
          </a:r>
        </a:p>
      </dgm:t>
    </dgm:pt>
    <dgm:pt modelId="{380E898D-3B21-4520-9570-E8465D967C2D}" type="parTrans" cxnId="{8DDC7259-2E10-4D36-8D40-C949F1CDE29E}">
      <dgm:prSet/>
      <dgm:spPr/>
      <dgm:t>
        <a:bodyPr/>
        <a:lstStyle/>
        <a:p>
          <a:endParaRPr lang="en-US"/>
        </a:p>
      </dgm:t>
    </dgm:pt>
    <dgm:pt modelId="{3FDDBFA3-1253-47FB-B17B-806A5364EBDF}" type="sibTrans" cxnId="{8DDC7259-2E10-4D36-8D40-C949F1CDE29E}">
      <dgm:prSet/>
      <dgm:spPr/>
      <dgm:t>
        <a:bodyPr/>
        <a:lstStyle/>
        <a:p>
          <a:endParaRPr lang="en-US"/>
        </a:p>
      </dgm:t>
    </dgm:pt>
    <dgm:pt modelId="{DE61D389-58E3-8F47-AABC-95053A1D31F9}">
      <dgm:prSet/>
      <dgm:spPr/>
      <dgm:t>
        <a:bodyPr/>
        <a:lstStyle/>
        <a:p>
          <a:r>
            <a:rPr lang="en-US" dirty="0"/>
            <a:t>Assigns incoming orders in the increasing slot numbers</a:t>
          </a:r>
        </a:p>
      </dgm:t>
    </dgm:pt>
    <dgm:pt modelId="{DFA0C298-93E8-4543-8532-48EF16DFC9F4}" type="parTrans" cxnId="{CAC268D9-8AD1-E240-A8BD-C6614608B44B}">
      <dgm:prSet/>
      <dgm:spPr/>
      <dgm:t>
        <a:bodyPr/>
        <a:lstStyle/>
        <a:p>
          <a:endParaRPr lang="en-US"/>
        </a:p>
      </dgm:t>
    </dgm:pt>
    <dgm:pt modelId="{144A71FB-10FA-EF4A-9318-A7AA9B50224B}" type="sibTrans" cxnId="{CAC268D9-8AD1-E240-A8BD-C6614608B44B}">
      <dgm:prSet/>
      <dgm:spPr/>
      <dgm:t>
        <a:bodyPr/>
        <a:lstStyle/>
        <a:p>
          <a:endParaRPr lang="en-US"/>
        </a:p>
      </dgm:t>
    </dgm:pt>
    <dgm:pt modelId="{3C8DB214-991C-4847-B045-B8B1465B7E70}">
      <dgm:prSet/>
      <dgm:spPr/>
      <dgm:t>
        <a:bodyPr/>
        <a:lstStyle/>
        <a:p>
          <a:r>
            <a:rPr lang="en-US"/>
            <a:t>Sends a shuttle (&lt;slot,order&gt; and result) </a:t>
          </a:r>
        </a:p>
      </dgm:t>
    </dgm:pt>
    <dgm:pt modelId="{8C4A3E39-5BE5-5D4A-B413-D00421D0E14C}" type="parTrans" cxnId="{9E3F8C80-A26A-7541-9A68-EB8A0ECB02D5}">
      <dgm:prSet/>
      <dgm:spPr/>
      <dgm:t>
        <a:bodyPr/>
        <a:lstStyle/>
        <a:p>
          <a:endParaRPr lang="en-US"/>
        </a:p>
      </dgm:t>
    </dgm:pt>
    <dgm:pt modelId="{B0C88A2D-A762-6543-B43B-2FF9C9136F21}" type="sibTrans" cxnId="{9E3F8C80-A26A-7541-9A68-EB8A0ECB02D5}">
      <dgm:prSet/>
      <dgm:spPr/>
      <dgm:t>
        <a:bodyPr/>
        <a:lstStyle/>
        <a:p>
          <a:endParaRPr lang="en-US"/>
        </a:p>
      </dgm:t>
    </dgm:pt>
    <dgm:pt modelId="{C3B7E32E-956A-C14A-BEB6-278BCFD7D0E4}">
      <dgm:prSet/>
      <dgm:spPr/>
      <dgm:t>
        <a:bodyPr/>
        <a:lstStyle/>
        <a:p>
          <a:r>
            <a:rPr lang="en-US" dirty="0"/>
            <a:t>Each replica checks the validity of the order proof</a:t>
          </a:r>
        </a:p>
      </dgm:t>
    </dgm:pt>
    <dgm:pt modelId="{1EAB687C-8122-BD43-A074-51092984435A}" type="parTrans" cxnId="{04BBC892-FD68-E443-90F2-F438572B2737}">
      <dgm:prSet/>
      <dgm:spPr/>
      <dgm:t>
        <a:bodyPr/>
        <a:lstStyle/>
        <a:p>
          <a:endParaRPr lang="en-US"/>
        </a:p>
      </dgm:t>
    </dgm:pt>
    <dgm:pt modelId="{FC241AB9-BFB2-B544-BF23-BDC5139EC42F}" type="sibTrans" cxnId="{04BBC892-FD68-E443-90F2-F438572B2737}">
      <dgm:prSet/>
      <dgm:spPr/>
      <dgm:t>
        <a:bodyPr/>
        <a:lstStyle/>
        <a:p>
          <a:endParaRPr lang="en-US"/>
        </a:p>
      </dgm:t>
    </dgm:pt>
    <dgm:pt modelId="{FD09F4CE-D07B-F848-B53C-7439F44E7C6E}" type="pres">
      <dgm:prSet presAssocID="{6E3C55B2-57C3-4FF0-91B5-2DCD5FC8A2B7}" presName="diagram" presStyleCnt="0">
        <dgm:presLayoutVars>
          <dgm:dir/>
          <dgm:resizeHandles val="exact"/>
        </dgm:presLayoutVars>
      </dgm:prSet>
      <dgm:spPr/>
    </dgm:pt>
    <dgm:pt modelId="{0EF32A16-5239-004A-B3D7-34F60E4FCF80}" type="pres">
      <dgm:prSet presAssocID="{EC7D96D8-1BB0-4AAA-B7FC-0AA502466392}" presName="node" presStyleLbl="node1" presStyleIdx="0" presStyleCnt="10">
        <dgm:presLayoutVars>
          <dgm:bulletEnabled val="1"/>
        </dgm:presLayoutVars>
      </dgm:prSet>
      <dgm:spPr/>
    </dgm:pt>
    <dgm:pt modelId="{ABD3BB6E-4488-D948-8319-2395FF98CF35}" type="pres">
      <dgm:prSet presAssocID="{212719E7-ED7B-4F18-85DA-11FD70DA8CFD}" presName="sibTrans" presStyleCnt="0"/>
      <dgm:spPr/>
    </dgm:pt>
    <dgm:pt modelId="{60B99778-D571-CF4A-9C25-83CFC3257625}" type="pres">
      <dgm:prSet presAssocID="{DE61D389-58E3-8F47-AABC-95053A1D31F9}" presName="node" presStyleLbl="node1" presStyleIdx="1" presStyleCnt="10">
        <dgm:presLayoutVars>
          <dgm:bulletEnabled val="1"/>
        </dgm:presLayoutVars>
      </dgm:prSet>
      <dgm:spPr/>
    </dgm:pt>
    <dgm:pt modelId="{5B827BC5-B5E4-2644-B5AC-95EEB2266926}" type="pres">
      <dgm:prSet presAssocID="{144A71FB-10FA-EF4A-9318-A7AA9B50224B}" presName="sibTrans" presStyleCnt="0"/>
      <dgm:spPr/>
    </dgm:pt>
    <dgm:pt modelId="{437E3B46-4E85-E240-A7F1-3B0FE67C44DD}" type="pres">
      <dgm:prSet presAssocID="{3C8DB214-991C-4847-B045-B8B1465B7E70}" presName="node" presStyleLbl="node1" presStyleIdx="2" presStyleCnt="10">
        <dgm:presLayoutVars>
          <dgm:bulletEnabled val="1"/>
        </dgm:presLayoutVars>
      </dgm:prSet>
      <dgm:spPr/>
    </dgm:pt>
    <dgm:pt modelId="{CC9D6786-5787-DE40-AC98-FA8C0FF60082}" type="pres">
      <dgm:prSet presAssocID="{B0C88A2D-A762-6543-B43B-2FF9C9136F21}" presName="sibTrans" presStyleCnt="0"/>
      <dgm:spPr/>
    </dgm:pt>
    <dgm:pt modelId="{B90A5941-6A7A-4641-B630-2070EB4FBA36}" type="pres">
      <dgm:prSet presAssocID="{C3B7E32E-956A-C14A-BEB6-278BCFD7D0E4}" presName="node" presStyleLbl="node1" presStyleIdx="3" presStyleCnt="10">
        <dgm:presLayoutVars>
          <dgm:bulletEnabled val="1"/>
        </dgm:presLayoutVars>
      </dgm:prSet>
      <dgm:spPr/>
    </dgm:pt>
    <dgm:pt modelId="{4026BC63-0314-5E48-A746-1DFADB4276E2}" type="pres">
      <dgm:prSet presAssocID="{FC241AB9-BFB2-B544-BF23-BDC5139EC42F}" presName="sibTrans" presStyleCnt="0"/>
      <dgm:spPr/>
    </dgm:pt>
    <dgm:pt modelId="{116F7A6E-9F57-DD40-9F9D-63F3CBD880DA}" type="pres">
      <dgm:prSet presAssocID="{C8D0F66A-E619-486A-B048-161B3E3B15FE}" presName="node" presStyleLbl="node1" presStyleIdx="4" presStyleCnt="10">
        <dgm:presLayoutVars>
          <dgm:bulletEnabled val="1"/>
        </dgm:presLayoutVars>
      </dgm:prSet>
      <dgm:spPr/>
    </dgm:pt>
    <dgm:pt modelId="{92A7F729-4067-6544-A4FE-2D5A031809BA}" type="pres">
      <dgm:prSet presAssocID="{B875A8D3-733E-4BE6-B9F4-8E92B197BCEB}" presName="sibTrans" presStyleCnt="0"/>
      <dgm:spPr/>
    </dgm:pt>
    <dgm:pt modelId="{DBD11A47-9FA6-124C-9452-E868A8CF3001}" type="pres">
      <dgm:prSet presAssocID="{35CECBA0-8E52-4F62-85AC-1E4451FAE3F2}" presName="node" presStyleLbl="node1" presStyleIdx="5" presStyleCnt="10">
        <dgm:presLayoutVars>
          <dgm:bulletEnabled val="1"/>
        </dgm:presLayoutVars>
      </dgm:prSet>
      <dgm:spPr/>
    </dgm:pt>
    <dgm:pt modelId="{89500987-33A3-F94B-A2BF-85B8FD9CA4B8}" type="pres">
      <dgm:prSet presAssocID="{FC7DDE9A-FBB0-49EA-AADB-D2CC8547FE5E}" presName="sibTrans" presStyleCnt="0"/>
      <dgm:spPr/>
    </dgm:pt>
    <dgm:pt modelId="{B24ADA4D-17B5-524D-B052-215498AAC9F4}" type="pres">
      <dgm:prSet presAssocID="{07EB3AE6-D864-4CDC-B392-1A6956FD0FDC}" presName="node" presStyleLbl="node1" presStyleIdx="6" presStyleCnt="10">
        <dgm:presLayoutVars>
          <dgm:bulletEnabled val="1"/>
        </dgm:presLayoutVars>
      </dgm:prSet>
      <dgm:spPr/>
    </dgm:pt>
    <dgm:pt modelId="{CC680331-3291-7545-9AE6-F8CA166C3BE2}" type="pres">
      <dgm:prSet presAssocID="{54E24F89-F619-425E-B714-BA2C99AD778B}" presName="sibTrans" presStyleCnt="0"/>
      <dgm:spPr/>
    </dgm:pt>
    <dgm:pt modelId="{E46E94C3-7D9F-904B-83BD-762627CB2CE2}" type="pres">
      <dgm:prSet presAssocID="{A321074B-C188-48AE-A874-5DC02966BF37}" presName="node" presStyleLbl="node1" presStyleIdx="7" presStyleCnt="10">
        <dgm:presLayoutVars>
          <dgm:bulletEnabled val="1"/>
        </dgm:presLayoutVars>
      </dgm:prSet>
      <dgm:spPr/>
    </dgm:pt>
    <dgm:pt modelId="{98FA42EA-8BB9-B945-A64A-E972E620099B}" type="pres">
      <dgm:prSet presAssocID="{8DD63930-4387-4F84-A749-4DE7D5DB9BBE}" presName="sibTrans" presStyleCnt="0"/>
      <dgm:spPr/>
    </dgm:pt>
    <dgm:pt modelId="{BE22E1CB-C3FD-CC4E-8325-A37300978E7C}" type="pres">
      <dgm:prSet presAssocID="{66BEAF67-C6AD-4B7D-9202-68F911F1AD78}" presName="node" presStyleLbl="node1" presStyleIdx="8" presStyleCnt="10">
        <dgm:presLayoutVars>
          <dgm:bulletEnabled val="1"/>
        </dgm:presLayoutVars>
      </dgm:prSet>
      <dgm:spPr/>
    </dgm:pt>
    <dgm:pt modelId="{8DECFD65-2E0F-4644-9DF8-CDE1E901668A}" type="pres">
      <dgm:prSet presAssocID="{24425617-51DC-4E3F-AF43-E71659E8A3A9}" presName="sibTrans" presStyleCnt="0"/>
      <dgm:spPr/>
    </dgm:pt>
    <dgm:pt modelId="{006DFFD6-6D28-784C-80C6-2D8506097F73}" type="pres">
      <dgm:prSet presAssocID="{93E6A7E8-DCE0-4C57-B9E8-269A14DF75EF}" presName="node" presStyleLbl="node1" presStyleIdx="9" presStyleCnt="10">
        <dgm:presLayoutVars>
          <dgm:bulletEnabled val="1"/>
        </dgm:presLayoutVars>
      </dgm:prSet>
      <dgm:spPr/>
    </dgm:pt>
  </dgm:ptLst>
  <dgm:cxnLst>
    <dgm:cxn modelId="{D8B0041D-7439-4D6E-AF64-CCD1B84DFC93}" srcId="{6E3C55B2-57C3-4FF0-91B5-2DCD5FC8A2B7}" destId="{07EB3AE6-D864-4CDC-B392-1A6956FD0FDC}" srcOrd="6" destOrd="0" parTransId="{38001215-192A-4F6B-A1E5-8DE9475DB0B1}" sibTransId="{54E24F89-F619-425E-B714-BA2C99AD778B}"/>
    <dgm:cxn modelId="{F8DAD529-1BD0-A14B-9DA3-2B83096C29C7}" type="presOf" srcId="{3C8DB214-991C-4847-B045-B8B1465B7E70}" destId="{437E3B46-4E85-E240-A7F1-3B0FE67C44DD}" srcOrd="0" destOrd="0" presId="urn:microsoft.com/office/officeart/2005/8/layout/default"/>
    <dgm:cxn modelId="{E12FB834-A8D9-DC49-85B0-4E2DBE7963B8}" type="presOf" srcId="{07EB3AE6-D864-4CDC-B392-1A6956FD0FDC}" destId="{B24ADA4D-17B5-524D-B052-215498AAC9F4}" srcOrd="0" destOrd="0" presId="urn:microsoft.com/office/officeart/2005/8/layout/default"/>
    <dgm:cxn modelId="{0AC02050-0AD3-4F45-9205-19DD896F9215}" srcId="{6E3C55B2-57C3-4FF0-91B5-2DCD5FC8A2B7}" destId="{C8D0F66A-E619-486A-B048-161B3E3B15FE}" srcOrd="4" destOrd="0" parTransId="{96609DF5-BF41-4C21-B0C8-A9951F68663F}" sibTransId="{B875A8D3-733E-4BE6-B9F4-8E92B197BCEB}"/>
    <dgm:cxn modelId="{011DE055-BB45-8D48-9F37-8F349514D3C2}" type="presOf" srcId="{DE61D389-58E3-8F47-AABC-95053A1D31F9}" destId="{60B99778-D571-CF4A-9C25-83CFC3257625}" srcOrd="0" destOrd="0" presId="urn:microsoft.com/office/officeart/2005/8/layout/default"/>
    <dgm:cxn modelId="{8DDC7259-2E10-4D36-8D40-C949F1CDE29E}" srcId="{6E3C55B2-57C3-4FF0-91B5-2DCD5FC8A2B7}" destId="{93E6A7E8-DCE0-4C57-B9E8-269A14DF75EF}" srcOrd="9" destOrd="0" parTransId="{380E898D-3B21-4520-9570-E8465D967C2D}" sibTransId="{3FDDBFA3-1253-47FB-B17B-806A5364EBDF}"/>
    <dgm:cxn modelId="{415DC75B-EC73-634C-B42B-7C314A184664}" type="presOf" srcId="{35CECBA0-8E52-4F62-85AC-1E4451FAE3F2}" destId="{DBD11A47-9FA6-124C-9452-E868A8CF3001}" srcOrd="0" destOrd="0" presId="urn:microsoft.com/office/officeart/2005/8/layout/default"/>
    <dgm:cxn modelId="{FAB5925D-1422-4D6C-A795-1AF5CFF66BAF}" srcId="{6E3C55B2-57C3-4FF0-91B5-2DCD5FC8A2B7}" destId="{A321074B-C188-48AE-A874-5DC02966BF37}" srcOrd="7" destOrd="0" parTransId="{4E2D2C2B-A9B9-4630-A82C-74B99B83B425}" sibTransId="{8DD63930-4387-4F84-A749-4DE7D5DB9BBE}"/>
    <dgm:cxn modelId="{26B7D570-4B0F-42E2-81D8-6C80C871A053}" srcId="{6E3C55B2-57C3-4FF0-91B5-2DCD5FC8A2B7}" destId="{EC7D96D8-1BB0-4AAA-B7FC-0AA502466392}" srcOrd="0" destOrd="0" parTransId="{DAA2CEC8-5755-4643-ADE9-98E625EFB46A}" sibTransId="{212719E7-ED7B-4F18-85DA-11FD70DA8CFD}"/>
    <dgm:cxn modelId="{10B91E76-18F8-E746-9029-66254908D5D3}" type="presOf" srcId="{C8D0F66A-E619-486A-B048-161B3E3B15FE}" destId="{116F7A6E-9F57-DD40-9F9D-63F3CBD880DA}" srcOrd="0" destOrd="0" presId="urn:microsoft.com/office/officeart/2005/8/layout/default"/>
    <dgm:cxn modelId="{38D9F87E-054E-634A-949C-CDDF985641DE}" type="presOf" srcId="{93E6A7E8-DCE0-4C57-B9E8-269A14DF75EF}" destId="{006DFFD6-6D28-784C-80C6-2D8506097F73}" srcOrd="0" destOrd="0" presId="urn:microsoft.com/office/officeart/2005/8/layout/default"/>
    <dgm:cxn modelId="{9E3F8C80-A26A-7541-9A68-EB8A0ECB02D5}" srcId="{6E3C55B2-57C3-4FF0-91B5-2DCD5FC8A2B7}" destId="{3C8DB214-991C-4847-B045-B8B1465B7E70}" srcOrd="2" destOrd="0" parTransId="{8C4A3E39-5BE5-5D4A-B413-D00421D0E14C}" sibTransId="{B0C88A2D-A762-6543-B43B-2FF9C9136F21}"/>
    <dgm:cxn modelId="{04BBC892-FD68-E443-90F2-F438572B2737}" srcId="{6E3C55B2-57C3-4FF0-91B5-2DCD5FC8A2B7}" destId="{C3B7E32E-956A-C14A-BEB6-278BCFD7D0E4}" srcOrd="3" destOrd="0" parTransId="{1EAB687C-8122-BD43-A074-51092984435A}" sibTransId="{FC241AB9-BFB2-B544-BF23-BDC5139EC42F}"/>
    <dgm:cxn modelId="{ED403DA1-B6C0-CC44-8949-5F9F6B95FF1F}" type="presOf" srcId="{66BEAF67-C6AD-4B7D-9202-68F911F1AD78}" destId="{BE22E1CB-C3FD-CC4E-8325-A37300978E7C}" srcOrd="0" destOrd="0" presId="urn:microsoft.com/office/officeart/2005/8/layout/default"/>
    <dgm:cxn modelId="{630A58A4-23F6-49A5-B593-0774907CED05}" srcId="{6E3C55B2-57C3-4FF0-91B5-2DCD5FC8A2B7}" destId="{66BEAF67-C6AD-4B7D-9202-68F911F1AD78}" srcOrd="8" destOrd="0" parTransId="{EDB3BBB3-5688-4D2F-9281-3D90CF01DFDF}" sibTransId="{24425617-51DC-4E3F-AF43-E71659E8A3A9}"/>
    <dgm:cxn modelId="{51FC08AD-68FC-224A-A95B-3E65C43A63A0}" type="presOf" srcId="{C3B7E32E-956A-C14A-BEB6-278BCFD7D0E4}" destId="{B90A5941-6A7A-4641-B630-2070EB4FBA36}" srcOrd="0" destOrd="0" presId="urn:microsoft.com/office/officeart/2005/8/layout/default"/>
    <dgm:cxn modelId="{2E93FDB0-CCA2-4D2E-B3EC-667E3DF096D8}" srcId="{6E3C55B2-57C3-4FF0-91B5-2DCD5FC8A2B7}" destId="{35CECBA0-8E52-4F62-85AC-1E4451FAE3F2}" srcOrd="5" destOrd="0" parTransId="{E740DF43-15C3-4E64-901A-F39E2E949C0F}" sibTransId="{FC7DDE9A-FBB0-49EA-AADB-D2CC8547FE5E}"/>
    <dgm:cxn modelId="{C1CE94B6-78F4-2D4C-9638-522392DFA5E2}" type="presOf" srcId="{EC7D96D8-1BB0-4AAA-B7FC-0AA502466392}" destId="{0EF32A16-5239-004A-B3D7-34F60E4FCF80}" srcOrd="0" destOrd="0" presId="urn:microsoft.com/office/officeart/2005/8/layout/default"/>
    <dgm:cxn modelId="{CAC268D9-8AD1-E240-A8BD-C6614608B44B}" srcId="{6E3C55B2-57C3-4FF0-91B5-2DCD5FC8A2B7}" destId="{DE61D389-58E3-8F47-AABC-95053A1D31F9}" srcOrd="1" destOrd="0" parTransId="{DFA0C298-93E8-4543-8532-48EF16DFC9F4}" sibTransId="{144A71FB-10FA-EF4A-9318-A7AA9B50224B}"/>
    <dgm:cxn modelId="{0C4B4FE7-7C02-AA44-8B8E-1C9AFF50491B}" type="presOf" srcId="{6E3C55B2-57C3-4FF0-91B5-2DCD5FC8A2B7}" destId="{FD09F4CE-D07B-F848-B53C-7439F44E7C6E}" srcOrd="0" destOrd="0" presId="urn:microsoft.com/office/officeart/2005/8/layout/default"/>
    <dgm:cxn modelId="{0A5A84E8-B221-AD4B-B52D-17AB16CBFCA8}" type="presOf" srcId="{A321074B-C188-48AE-A874-5DC02966BF37}" destId="{E46E94C3-7D9F-904B-83BD-762627CB2CE2}" srcOrd="0" destOrd="0" presId="urn:microsoft.com/office/officeart/2005/8/layout/default"/>
    <dgm:cxn modelId="{0A929E1A-B95D-3E49-A7A4-1BB911BB589F}" type="presParOf" srcId="{FD09F4CE-D07B-F848-B53C-7439F44E7C6E}" destId="{0EF32A16-5239-004A-B3D7-34F60E4FCF80}" srcOrd="0" destOrd="0" presId="urn:microsoft.com/office/officeart/2005/8/layout/default"/>
    <dgm:cxn modelId="{DA96DB2D-097A-3D44-9180-8EAA90F16BC4}" type="presParOf" srcId="{FD09F4CE-D07B-F848-B53C-7439F44E7C6E}" destId="{ABD3BB6E-4488-D948-8319-2395FF98CF35}" srcOrd="1" destOrd="0" presId="urn:microsoft.com/office/officeart/2005/8/layout/default"/>
    <dgm:cxn modelId="{AAE5B9E0-096E-394E-9B83-E831C90D3844}" type="presParOf" srcId="{FD09F4CE-D07B-F848-B53C-7439F44E7C6E}" destId="{60B99778-D571-CF4A-9C25-83CFC3257625}" srcOrd="2" destOrd="0" presId="urn:microsoft.com/office/officeart/2005/8/layout/default"/>
    <dgm:cxn modelId="{26A96242-07C8-C14E-B5E3-1FEFB5F7FA03}" type="presParOf" srcId="{FD09F4CE-D07B-F848-B53C-7439F44E7C6E}" destId="{5B827BC5-B5E4-2644-B5AC-95EEB2266926}" srcOrd="3" destOrd="0" presId="urn:microsoft.com/office/officeart/2005/8/layout/default"/>
    <dgm:cxn modelId="{7608BA98-AA51-ED45-9ADA-25BD3A1F1B1E}" type="presParOf" srcId="{FD09F4CE-D07B-F848-B53C-7439F44E7C6E}" destId="{437E3B46-4E85-E240-A7F1-3B0FE67C44DD}" srcOrd="4" destOrd="0" presId="urn:microsoft.com/office/officeart/2005/8/layout/default"/>
    <dgm:cxn modelId="{3A9052A1-3B76-D84E-9BF4-62DA79D6FC8A}" type="presParOf" srcId="{FD09F4CE-D07B-F848-B53C-7439F44E7C6E}" destId="{CC9D6786-5787-DE40-AC98-FA8C0FF60082}" srcOrd="5" destOrd="0" presId="urn:microsoft.com/office/officeart/2005/8/layout/default"/>
    <dgm:cxn modelId="{A3F3E8AB-C476-D147-94A1-5655D5FD284D}" type="presParOf" srcId="{FD09F4CE-D07B-F848-B53C-7439F44E7C6E}" destId="{B90A5941-6A7A-4641-B630-2070EB4FBA36}" srcOrd="6" destOrd="0" presId="urn:microsoft.com/office/officeart/2005/8/layout/default"/>
    <dgm:cxn modelId="{24D8F712-48E3-C044-A9B7-CD8F7B1C6592}" type="presParOf" srcId="{FD09F4CE-D07B-F848-B53C-7439F44E7C6E}" destId="{4026BC63-0314-5E48-A746-1DFADB4276E2}" srcOrd="7" destOrd="0" presId="urn:microsoft.com/office/officeart/2005/8/layout/default"/>
    <dgm:cxn modelId="{1043DAB7-0084-2440-ABD7-5E8346005EBB}" type="presParOf" srcId="{FD09F4CE-D07B-F848-B53C-7439F44E7C6E}" destId="{116F7A6E-9F57-DD40-9F9D-63F3CBD880DA}" srcOrd="8" destOrd="0" presId="urn:microsoft.com/office/officeart/2005/8/layout/default"/>
    <dgm:cxn modelId="{5705D404-BDC6-244F-A928-2FBA9D2E58D3}" type="presParOf" srcId="{FD09F4CE-D07B-F848-B53C-7439F44E7C6E}" destId="{92A7F729-4067-6544-A4FE-2D5A031809BA}" srcOrd="9" destOrd="0" presId="urn:microsoft.com/office/officeart/2005/8/layout/default"/>
    <dgm:cxn modelId="{E76C88D0-A785-954A-865B-11C3DA230C31}" type="presParOf" srcId="{FD09F4CE-D07B-F848-B53C-7439F44E7C6E}" destId="{DBD11A47-9FA6-124C-9452-E868A8CF3001}" srcOrd="10" destOrd="0" presId="urn:microsoft.com/office/officeart/2005/8/layout/default"/>
    <dgm:cxn modelId="{5696F4A6-AA2A-8A43-AF11-13C8F58DF290}" type="presParOf" srcId="{FD09F4CE-D07B-F848-B53C-7439F44E7C6E}" destId="{89500987-33A3-F94B-A2BF-85B8FD9CA4B8}" srcOrd="11" destOrd="0" presId="urn:microsoft.com/office/officeart/2005/8/layout/default"/>
    <dgm:cxn modelId="{CDB82506-7CB8-4546-8A6B-379EC4516AF2}" type="presParOf" srcId="{FD09F4CE-D07B-F848-B53C-7439F44E7C6E}" destId="{B24ADA4D-17B5-524D-B052-215498AAC9F4}" srcOrd="12" destOrd="0" presId="urn:microsoft.com/office/officeart/2005/8/layout/default"/>
    <dgm:cxn modelId="{B61FF2E3-9407-A348-87B0-974DB9521652}" type="presParOf" srcId="{FD09F4CE-D07B-F848-B53C-7439F44E7C6E}" destId="{CC680331-3291-7545-9AE6-F8CA166C3BE2}" srcOrd="13" destOrd="0" presId="urn:microsoft.com/office/officeart/2005/8/layout/default"/>
    <dgm:cxn modelId="{2E66624D-1C1F-8441-A5BE-14B81775A68F}" type="presParOf" srcId="{FD09F4CE-D07B-F848-B53C-7439F44E7C6E}" destId="{E46E94C3-7D9F-904B-83BD-762627CB2CE2}" srcOrd="14" destOrd="0" presId="urn:microsoft.com/office/officeart/2005/8/layout/default"/>
    <dgm:cxn modelId="{ECBCE140-656A-034B-96B9-8F53222B49FB}" type="presParOf" srcId="{FD09F4CE-D07B-F848-B53C-7439F44E7C6E}" destId="{98FA42EA-8BB9-B945-A64A-E972E620099B}" srcOrd="15" destOrd="0" presId="urn:microsoft.com/office/officeart/2005/8/layout/default"/>
    <dgm:cxn modelId="{C1C60FCB-C502-7B45-93A3-85CBC99C2C42}" type="presParOf" srcId="{FD09F4CE-D07B-F848-B53C-7439F44E7C6E}" destId="{BE22E1CB-C3FD-CC4E-8325-A37300978E7C}" srcOrd="16" destOrd="0" presId="urn:microsoft.com/office/officeart/2005/8/layout/default"/>
    <dgm:cxn modelId="{C2FBB92C-C788-1447-9C65-83F5E928BAF7}" type="presParOf" srcId="{FD09F4CE-D07B-F848-B53C-7439F44E7C6E}" destId="{8DECFD65-2E0F-4644-9DF8-CDE1E901668A}" srcOrd="17" destOrd="0" presId="urn:microsoft.com/office/officeart/2005/8/layout/default"/>
    <dgm:cxn modelId="{6950BBC7-F1C7-8E48-B071-BE3CA580A3D5}" type="presParOf" srcId="{FD09F4CE-D07B-F848-B53C-7439F44E7C6E}" destId="{006DFFD6-6D28-784C-80C6-2D8506097F73}" srcOrd="1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5C250D1-77AA-4F84-9756-94352679ED6C}" type="doc">
      <dgm:prSet loTypeId="urn:microsoft.com/office/officeart/2005/8/layout/hierarchy1" loCatId="hierarchy" qsTypeId="urn:microsoft.com/office/officeart/2005/8/quickstyle/simple4" qsCatId="simple" csTypeId="urn:microsoft.com/office/officeart/2005/8/colors/accent2_2" csCatId="accent2"/>
      <dgm:spPr/>
      <dgm:t>
        <a:bodyPr/>
        <a:lstStyle/>
        <a:p>
          <a:endParaRPr lang="en-US"/>
        </a:p>
      </dgm:t>
    </dgm:pt>
    <dgm:pt modelId="{F3CC9F5D-4025-44F9-AB92-207D858F2692}">
      <dgm:prSet/>
      <dgm:spPr/>
      <dgm:t>
        <a:bodyPr/>
        <a:lstStyle/>
        <a:p>
          <a:r>
            <a:rPr lang="en-US"/>
            <a:t>If the client doesn’t get a reply, broadcasts the query to all the replicas.</a:t>
          </a:r>
        </a:p>
      </dgm:t>
    </dgm:pt>
    <dgm:pt modelId="{8CD0518A-C186-401A-A3B9-35499B54864B}" type="parTrans" cxnId="{62E19872-1DB7-43DA-AC50-4709B8E2B649}">
      <dgm:prSet/>
      <dgm:spPr/>
      <dgm:t>
        <a:bodyPr/>
        <a:lstStyle/>
        <a:p>
          <a:endParaRPr lang="en-US"/>
        </a:p>
      </dgm:t>
    </dgm:pt>
    <dgm:pt modelId="{C2AE7167-066D-403A-BDE7-E850D1CEB8F1}" type="sibTrans" cxnId="{62E19872-1DB7-43DA-AC50-4709B8E2B649}">
      <dgm:prSet/>
      <dgm:spPr/>
      <dgm:t>
        <a:bodyPr/>
        <a:lstStyle/>
        <a:p>
          <a:endParaRPr lang="en-US"/>
        </a:p>
      </dgm:t>
    </dgm:pt>
    <dgm:pt modelId="{52E3563F-A211-498D-97C9-2ECE6220965B}">
      <dgm:prSet/>
      <dgm:spPr/>
      <dgm:t>
        <a:bodyPr/>
        <a:lstStyle/>
        <a:p>
          <a:r>
            <a:rPr lang="en-US"/>
            <a:t>This is when caching is useful.</a:t>
          </a:r>
        </a:p>
      </dgm:t>
    </dgm:pt>
    <dgm:pt modelId="{B8010775-16EF-4402-8A64-D18182DFC7BB}" type="parTrans" cxnId="{FEF6EF11-2570-4FEA-83CA-4E9A7EF2787B}">
      <dgm:prSet/>
      <dgm:spPr/>
      <dgm:t>
        <a:bodyPr/>
        <a:lstStyle/>
        <a:p>
          <a:endParaRPr lang="en-US"/>
        </a:p>
      </dgm:t>
    </dgm:pt>
    <dgm:pt modelId="{A8649EE6-9E4F-464E-B3BB-DB4FB0942C90}" type="sibTrans" cxnId="{FEF6EF11-2570-4FEA-83CA-4E9A7EF2787B}">
      <dgm:prSet/>
      <dgm:spPr/>
      <dgm:t>
        <a:bodyPr/>
        <a:lstStyle/>
        <a:p>
          <a:endParaRPr lang="en-US"/>
        </a:p>
      </dgm:t>
    </dgm:pt>
    <dgm:pt modelId="{985C18D2-0437-4D06-BF72-A03524C1B150}">
      <dgm:prSet/>
      <dgm:spPr/>
      <dgm:t>
        <a:bodyPr/>
        <a:lstStyle/>
        <a:p>
          <a:r>
            <a:rPr lang="en-US"/>
            <a:t>Reconfiguration occurs when the replicas cannot deliver to the client.</a:t>
          </a:r>
        </a:p>
      </dgm:t>
    </dgm:pt>
    <dgm:pt modelId="{5D3535AB-0AF0-4F0E-B357-6C2E3601502D}" type="parTrans" cxnId="{EB3ED66D-D821-485E-9724-7FAC3F990AFB}">
      <dgm:prSet/>
      <dgm:spPr/>
      <dgm:t>
        <a:bodyPr/>
        <a:lstStyle/>
        <a:p>
          <a:endParaRPr lang="en-US"/>
        </a:p>
      </dgm:t>
    </dgm:pt>
    <dgm:pt modelId="{4274560A-4500-4DB0-99E2-5DA22AE09283}" type="sibTrans" cxnId="{EB3ED66D-D821-485E-9724-7FAC3F990AFB}">
      <dgm:prSet/>
      <dgm:spPr/>
      <dgm:t>
        <a:bodyPr/>
        <a:lstStyle/>
        <a:p>
          <a:endParaRPr lang="en-US"/>
        </a:p>
      </dgm:t>
    </dgm:pt>
    <dgm:pt modelId="{B538ADD1-09C4-754F-A268-EAC611706209}" type="pres">
      <dgm:prSet presAssocID="{45C250D1-77AA-4F84-9756-94352679ED6C}" presName="hierChild1" presStyleCnt="0">
        <dgm:presLayoutVars>
          <dgm:chPref val="1"/>
          <dgm:dir/>
          <dgm:animOne val="branch"/>
          <dgm:animLvl val="lvl"/>
          <dgm:resizeHandles/>
        </dgm:presLayoutVars>
      </dgm:prSet>
      <dgm:spPr/>
    </dgm:pt>
    <dgm:pt modelId="{B08B20F1-1BCB-6448-835D-2BC83BCB1D34}" type="pres">
      <dgm:prSet presAssocID="{F3CC9F5D-4025-44F9-AB92-207D858F2692}" presName="hierRoot1" presStyleCnt="0"/>
      <dgm:spPr/>
    </dgm:pt>
    <dgm:pt modelId="{30937F29-2633-3941-9C3B-3FB3B34EF8A1}" type="pres">
      <dgm:prSet presAssocID="{F3CC9F5D-4025-44F9-AB92-207D858F2692}" presName="composite" presStyleCnt="0"/>
      <dgm:spPr/>
    </dgm:pt>
    <dgm:pt modelId="{8249443D-F233-534F-896A-20FD66358B17}" type="pres">
      <dgm:prSet presAssocID="{F3CC9F5D-4025-44F9-AB92-207D858F2692}" presName="background" presStyleLbl="node0" presStyleIdx="0" presStyleCnt="3"/>
      <dgm:spPr/>
    </dgm:pt>
    <dgm:pt modelId="{C9D5F525-3898-D744-AB7E-24B99C7F5B1A}" type="pres">
      <dgm:prSet presAssocID="{F3CC9F5D-4025-44F9-AB92-207D858F2692}" presName="text" presStyleLbl="fgAcc0" presStyleIdx="0" presStyleCnt="3">
        <dgm:presLayoutVars>
          <dgm:chPref val="3"/>
        </dgm:presLayoutVars>
      </dgm:prSet>
      <dgm:spPr/>
    </dgm:pt>
    <dgm:pt modelId="{E9F76CAC-5EA0-684A-A381-99A8CDE674AB}" type="pres">
      <dgm:prSet presAssocID="{F3CC9F5D-4025-44F9-AB92-207D858F2692}" presName="hierChild2" presStyleCnt="0"/>
      <dgm:spPr/>
    </dgm:pt>
    <dgm:pt modelId="{56EE6FD0-0609-6140-84B2-E126EF8F5A39}" type="pres">
      <dgm:prSet presAssocID="{52E3563F-A211-498D-97C9-2ECE6220965B}" presName="hierRoot1" presStyleCnt="0"/>
      <dgm:spPr/>
    </dgm:pt>
    <dgm:pt modelId="{AE54375D-F2A9-D54D-88D4-17EAD4764CDC}" type="pres">
      <dgm:prSet presAssocID="{52E3563F-A211-498D-97C9-2ECE6220965B}" presName="composite" presStyleCnt="0"/>
      <dgm:spPr/>
    </dgm:pt>
    <dgm:pt modelId="{7B0125DA-A119-954F-9F4D-97B7060D3005}" type="pres">
      <dgm:prSet presAssocID="{52E3563F-A211-498D-97C9-2ECE6220965B}" presName="background" presStyleLbl="node0" presStyleIdx="1" presStyleCnt="3"/>
      <dgm:spPr/>
    </dgm:pt>
    <dgm:pt modelId="{CD922515-AB1B-844A-AD5B-0E38D2B442F4}" type="pres">
      <dgm:prSet presAssocID="{52E3563F-A211-498D-97C9-2ECE6220965B}" presName="text" presStyleLbl="fgAcc0" presStyleIdx="1" presStyleCnt="3">
        <dgm:presLayoutVars>
          <dgm:chPref val="3"/>
        </dgm:presLayoutVars>
      </dgm:prSet>
      <dgm:spPr/>
    </dgm:pt>
    <dgm:pt modelId="{0D92768E-1396-454E-AA7A-023278AB45EF}" type="pres">
      <dgm:prSet presAssocID="{52E3563F-A211-498D-97C9-2ECE6220965B}" presName="hierChild2" presStyleCnt="0"/>
      <dgm:spPr/>
    </dgm:pt>
    <dgm:pt modelId="{75DCFB91-1D97-074A-964E-A0EA2A88632F}" type="pres">
      <dgm:prSet presAssocID="{985C18D2-0437-4D06-BF72-A03524C1B150}" presName="hierRoot1" presStyleCnt="0"/>
      <dgm:spPr/>
    </dgm:pt>
    <dgm:pt modelId="{1EDCA161-A866-8D43-AB9C-41ABF4222A6E}" type="pres">
      <dgm:prSet presAssocID="{985C18D2-0437-4D06-BF72-A03524C1B150}" presName="composite" presStyleCnt="0"/>
      <dgm:spPr/>
    </dgm:pt>
    <dgm:pt modelId="{137270AB-5C0F-D842-960D-488CCE113DC8}" type="pres">
      <dgm:prSet presAssocID="{985C18D2-0437-4D06-BF72-A03524C1B150}" presName="background" presStyleLbl="node0" presStyleIdx="2" presStyleCnt="3"/>
      <dgm:spPr/>
    </dgm:pt>
    <dgm:pt modelId="{5BBC851B-2B7E-2B44-9938-CE06FBABD7F6}" type="pres">
      <dgm:prSet presAssocID="{985C18D2-0437-4D06-BF72-A03524C1B150}" presName="text" presStyleLbl="fgAcc0" presStyleIdx="2" presStyleCnt="3">
        <dgm:presLayoutVars>
          <dgm:chPref val="3"/>
        </dgm:presLayoutVars>
      </dgm:prSet>
      <dgm:spPr/>
    </dgm:pt>
    <dgm:pt modelId="{91359BF2-E794-1249-91F2-8BA38AB04440}" type="pres">
      <dgm:prSet presAssocID="{985C18D2-0437-4D06-BF72-A03524C1B150}" presName="hierChild2" presStyleCnt="0"/>
      <dgm:spPr/>
    </dgm:pt>
  </dgm:ptLst>
  <dgm:cxnLst>
    <dgm:cxn modelId="{FEF6EF11-2570-4FEA-83CA-4E9A7EF2787B}" srcId="{45C250D1-77AA-4F84-9756-94352679ED6C}" destId="{52E3563F-A211-498D-97C9-2ECE6220965B}" srcOrd="1" destOrd="0" parTransId="{B8010775-16EF-4402-8A64-D18182DFC7BB}" sibTransId="{A8649EE6-9E4F-464E-B3BB-DB4FB0942C90}"/>
    <dgm:cxn modelId="{EB3ED66D-D821-485E-9724-7FAC3F990AFB}" srcId="{45C250D1-77AA-4F84-9756-94352679ED6C}" destId="{985C18D2-0437-4D06-BF72-A03524C1B150}" srcOrd="2" destOrd="0" parTransId="{5D3535AB-0AF0-4F0E-B357-6C2E3601502D}" sibTransId="{4274560A-4500-4DB0-99E2-5DA22AE09283}"/>
    <dgm:cxn modelId="{62E19872-1DB7-43DA-AC50-4709B8E2B649}" srcId="{45C250D1-77AA-4F84-9756-94352679ED6C}" destId="{F3CC9F5D-4025-44F9-AB92-207D858F2692}" srcOrd="0" destOrd="0" parTransId="{8CD0518A-C186-401A-A3B9-35499B54864B}" sibTransId="{C2AE7167-066D-403A-BDE7-E850D1CEB8F1}"/>
    <dgm:cxn modelId="{398F847B-1DB3-2A46-89AF-EDB5443D670A}" type="presOf" srcId="{F3CC9F5D-4025-44F9-AB92-207D858F2692}" destId="{C9D5F525-3898-D744-AB7E-24B99C7F5B1A}" srcOrd="0" destOrd="0" presId="urn:microsoft.com/office/officeart/2005/8/layout/hierarchy1"/>
    <dgm:cxn modelId="{0C44FC85-67AD-B14D-87C4-BE884795594D}" type="presOf" srcId="{52E3563F-A211-498D-97C9-2ECE6220965B}" destId="{CD922515-AB1B-844A-AD5B-0E38D2B442F4}" srcOrd="0" destOrd="0" presId="urn:microsoft.com/office/officeart/2005/8/layout/hierarchy1"/>
    <dgm:cxn modelId="{2D85B6FC-CF19-484E-AE4D-F5AC9AA03C34}" type="presOf" srcId="{985C18D2-0437-4D06-BF72-A03524C1B150}" destId="{5BBC851B-2B7E-2B44-9938-CE06FBABD7F6}" srcOrd="0" destOrd="0" presId="urn:microsoft.com/office/officeart/2005/8/layout/hierarchy1"/>
    <dgm:cxn modelId="{BB3B5BFF-DD19-7D48-9810-0241A83DA7AA}" type="presOf" srcId="{45C250D1-77AA-4F84-9756-94352679ED6C}" destId="{B538ADD1-09C4-754F-A268-EAC611706209}" srcOrd="0" destOrd="0" presId="urn:microsoft.com/office/officeart/2005/8/layout/hierarchy1"/>
    <dgm:cxn modelId="{48D9E0B8-4E42-8B49-BB97-0FA6315FD884}" type="presParOf" srcId="{B538ADD1-09C4-754F-A268-EAC611706209}" destId="{B08B20F1-1BCB-6448-835D-2BC83BCB1D34}" srcOrd="0" destOrd="0" presId="urn:microsoft.com/office/officeart/2005/8/layout/hierarchy1"/>
    <dgm:cxn modelId="{A58D946B-D5AA-064A-8DEC-4C8364E9B2A9}" type="presParOf" srcId="{B08B20F1-1BCB-6448-835D-2BC83BCB1D34}" destId="{30937F29-2633-3941-9C3B-3FB3B34EF8A1}" srcOrd="0" destOrd="0" presId="urn:microsoft.com/office/officeart/2005/8/layout/hierarchy1"/>
    <dgm:cxn modelId="{F5DA0330-C2AF-6E4F-B4CC-BE5F0613B3DF}" type="presParOf" srcId="{30937F29-2633-3941-9C3B-3FB3B34EF8A1}" destId="{8249443D-F233-534F-896A-20FD66358B17}" srcOrd="0" destOrd="0" presId="urn:microsoft.com/office/officeart/2005/8/layout/hierarchy1"/>
    <dgm:cxn modelId="{7BDF58C3-DEF0-A846-94BB-4070B234020F}" type="presParOf" srcId="{30937F29-2633-3941-9C3B-3FB3B34EF8A1}" destId="{C9D5F525-3898-D744-AB7E-24B99C7F5B1A}" srcOrd="1" destOrd="0" presId="urn:microsoft.com/office/officeart/2005/8/layout/hierarchy1"/>
    <dgm:cxn modelId="{7949CB34-C68F-B84A-B861-F35672215CDA}" type="presParOf" srcId="{B08B20F1-1BCB-6448-835D-2BC83BCB1D34}" destId="{E9F76CAC-5EA0-684A-A381-99A8CDE674AB}" srcOrd="1" destOrd="0" presId="urn:microsoft.com/office/officeart/2005/8/layout/hierarchy1"/>
    <dgm:cxn modelId="{A36BC038-4C47-9B4A-A0DE-46E0D8502745}" type="presParOf" srcId="{B538ADD1-09C4-754F-A268-EAC611706209}" destId="{56EE6FD0-0609-6140-84B2-E126EF8F5A39}" srcOrd="1" destOrd="0" presId="urn:microsoft.com/office/officeart/2005/8/layout/hierarchy1"/>
    <dgm:cxn modelId="{C4D654CB-99D4-C946-81A3-1CD6CFD11CAB}" type="presParOf" srcId="{56EE6FD0-0609-6140-84B2-E126EF8F5A39}" destId="{AE54375D-F2A9-D54D-88D4-17EAD4764CDC}" srcOrd="0" destOrd="0" presId="urn:microsoft.com/office/officeart/2005/8/layout/hierarchy1"/>
    <dgm:cxn modelId="{B604AA84-3A9F-9840-997C-E499412D5A6E}" type="presParOf" srcId="{AE54375D-F2A9-D54D-88D4-17EAD4764CDC}" destId="{7B0125DA-A119-954F-9F4D-97B7060D3005}" srcOrd="0" destOrd="0" presId="urn:microsoft.com/office/officeart/2005/8/layout/hierarchy1"/>
    <dgm:cxn modelId="{AD86C2E5-F86F-5441-B905-CDD2BF838DA6}" type="presParOf" srcId="{AE54375D-F2A9-D54D-88D4-17EAD4764CDC}" destId="{CD922515-AB1B-844A-AD5B-0E38D2B442F4}" srcOrd="1" destOrd="0" presId="urn:microsoft.com/office/officeart/2005/8/layout/hierarchy1"/>
    <dgm:cxn modelId="{1EBE022A-6431-9348-A424-01B04B841E0B}" type="presParOf" srcId="{56EE6FD0-0609-6140-84B2-E126EF8F5A39}" destId="{0D92768E-1396-454E-AA7A-023278AB45EF}" srcOrd="1" destOrd="0" presId="urn:microsoft.com/office/officeart/2005/8/layout/hierarchy1"/>
    <dgm:cxn modelId="{26D5FC34-1737-C949-9031-ACCFD91D2B72}" type="presParOf" srcId="{B538ADD1-09C4-754F-A268-EAC611706209}" destId="{75DCFB91-1D97-074A-964E-A0EA2A88632F}" srcOrd="2" destOrd="0" presId="urn:microsoft.com/office/officeart/2005/8/layout/hierarchy1"/>
    <dgm:cxn modelId="{10E494CE-FFE3-B244-9FD6-9175259B318B}" type="presParOf" srcId="{75DCFB91-1D97-074A-964E-A0EA2A88632F}" destId="{1EDCA161-A866-8D43-AB9C-41ABF4222A6E}" srcOrd="0" destOrd="0" presId="urn:microsoft.com/office/officeart/2005/8/layout/hierarchy1"/>
    <dgm:cxn modelId="{339A8DB0-CEE6-5540-8586-A68C99F02C2C}" type="presParOf" srcId="{1EDCA161-A866-8D43-AB9C-41ABF4222A6E}" destId="{137270AB-5C0F-D842-960D-488CCE113DC8}" srcOrd="0" destOrd="0" presId="urn:microsoft.com/office/officeart/2005/8/layout/hierarchy1"/>
    <dgm:cxn modelId="{AFCB4E37-3FD2-6140-A4E3-27C5A6B71EB9}" type="presParOf" srcId="{1EDCA161-A866-8D43-AB9C-41ABF4222A6E}" destId="{5BBC851B-2B7E-2B44-9938-CE06FBABD7F6}" srcOrd="1" destOrd="0" presId="urn:microsoft.com/office/officeart/2005/8/layout/hierarchy1"/>
    <dgm:cxn modelId="{0DD2B97F-C942-1145-86F5-818481F56F26}" type="presParOf" srcId="{75DCFB91-1D97-074A-964E-A0EA2A88632F}" destId="{91359BF2-E794-1249-91F2-8BA38AB0444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0D9C8D5-3E0B-4F80-8114-3AEFE9BF189D}" type="doc">
      <dgm:prSet loTypeId="urn:microsoft.com/office/officeart/2008/layout/LinedList" loCatId="list" qsTypeId="urn:microsoft.com/office/officeart/2005/8/quickstyle/simple3" qsCatId="simple" csTypeId="urn:microsoft.com/office/officeart/2005/8/colors/colorful5" csCatId="colorful" phldr="1"/>
      <dgm:spPr/>
      <dgm:t>
        <a:bodyPr/>
        <a:lstStyle/>
        <a:p>
          <a:endParaRPr lang="en-US"/>
        </a:p>
      </dgm:t>
    </dgm:pt>
    <dgm:pt modelId="{9335E2BC-240F-420C-BCED-9072AEB2C29D}">
      <dgm:prSet/>
      <dgm:spPr/>
      <dgm:t>
        <a:bodyPr/>
        <a:lstStyle/>
        <a:p>
          <a:r>
            <a:rPr lang="en-US" dirty="0"/>
            <a:t>For the Shuttle approach, we categorize failures are provable and unprovable. </a:t>
          </a:r>
        </a:p>
      </dgm:t>
    </dgm:pt>
    <dgm:pt modelId="{F195F060-4E8A-431C-914E-6AFF7675C338}" type="parTrans" cxnId="{02956798-87BD-43C2-A8DD-063AFDD82961}">
      <dgm:prSet/>
      <dgm:spPr/>
      <dgm:t>
        <a:bodyPr/>
        <a:lstStyle/>
        <a:p>
          <a:endParaRPr lang="en-US"/>
        </a:p>
      </dgm:t>
    </dgm:pt>
    <dgm:pt modelId="{29F06396-AC41-48AD-883B-CD5DA993A3AE}" type="sibTrans" cxnId="{02956798-87BD-43C2-A8DD-063AFDD82961}">
      <dgm:prSet/>
      <dgm:spPr/>
      <dgm:t>
        <a:bodyPr/>
        <a:lstStyle/>
        <a:p>
          <a:endParaRPr lang="en-US"/>
        </a:p>
      </dgm:t>
    </dgm:pt>
    <dgm:pt modelId="{2B0A410A-CD9D-470D-9F45-1A7223FF9A30}">
      <dgm:prSet/>
      <dgm:spPr/>
      <dgm:t>
        <a:bodyPr/>
        <a:lstStyle/>
        <a:p>
          <a:r>
            <a:rPr lang="en-US" dirty="0"/>
            <a:t>When a process detects a failure it should compile a proof of misbehavior  to convince other processes of the failure, otherwise it remains unproved.</a:t>
          </a:r>
        </a:p>
        <a:p>
          <a:endParaRPr lang="en-US" dirty="0"/>
        </a:p>
      </dgm:t>
    </dgm:pt>
    <dgm:pt modelId="{05EF00B2-29F3-4333-9D3B-A3B2477E28AA}" type="parTrans" cxnId="{7337D786-0C6B-4664-9514-C7FAC097296C}">
      <dgm:prSet/>
      <dgm:spPr/>
      <dgm:t>
        <a:bodyPr/>
        <a:lstStyle/>
        <a:p>
          <a:endParaRPr lang="en-US"/>
        </a:p>
      </dgm:t>
    </dgm:pt>
    <dgm:pt modelId="{463E00FE-EB0B-4698-9735-A287A14D0083}" type="sibTrans" cxnId="{7337D786-0C6B-4664-9514-C7FAC097296C}">
      <dgm:prSet/>
      <dgm:spPr/>
      <dgm:t>
        <a:bodyPr/>
        <a:lstStyle/>
        <a:p>
          <a:endParaRPr lang="en-US"/>
        </a:p>
      </dgm:t>
    </dgm:pt>
    <dgm:pt modelId="{3F4726AA-ABA2-F640-B726-3864EBB6D76C}">
      <dgm:prSet/>
      <dgm:spPr/>
      <dgm:t>
        <a:bodyPr/>
        <a:lstStyle/>
        <a:p>
          <a:r>
            <a:rPr lang="en-US" dirty="0"/>
            <a:t>Byzantine clients are handled by identifying which client is causing this error. To overcome this error, a client has to be manually shut down.</a:t>
          </a:r>
        </a:p>
      </dgm:t>
    </dgm:pt>
    <dgm:pt modelId="{C715CE7F-1C1E-1643-AE09-6150D574CBBB}" type="parTrans" cxnId="{31EE10F6-3A0C-E84B-AF8B-AAC301813A78}">
      <dgm:prSet/>
      <dgm:spPr/>
      <dgm:t>
        <a:bodyPr/>
        <a:lstStyle/>
        <a:p>
          <a:endParaRPr lang="en-US"/>
        </a:p>
      </dgm:t>
    </dgm:pt>
    <dgm:pt modelId="{B68DB4F5-ACC6-C044-BA09-3D836DEEE95A}" type="sibTrans" cxnId="{31EE10F6-3A0C-E84B-AF8B-AAC301813A78}">
      <dgm:prSet/>
      <dgm:spPr/>
      <dgm:t>
        <a:bodyPr/>
        <a:lstStyle/>
        <a:p>
          <a:endParaRPr lang="en-US"/>
        </a:p>
      </dgm:t>
    </dgm:pt>
    <dgm:pt modelId="{2E63B0D3-2175-9E47-BC23-4313BCF267A0}" type="pres">
      <dgm:prSet presAssocID="{30D9C8D5-3E0B-4F80-8114-3AEFE9BF189D}" presName="vert0" presStyleCnt="0">
        <dgm:presLayoutVars>
          <dgm:dir/>
          <dgm:animOne val="branch"/>
          <dgm:animLvl val="lvl"/>
        </dgm:presLayoutVars>
      </dgm:prSet>
      <dgm:spPr/>
    </dgm:pt>
    <dgm:pt modelId="{9E990235-9182-EF47-96E9-F75A41850A93}" type="pres">
      <dgm:prSet presAssocID="{9335E2BC-240F-420C-BCED-9072AEB2C29D}" presName="thickLine" presStyleLbl="alignNode1" presStyleIdx="0" presStyleCnt="3"/>
      <dgm:spPr/>
    </dgm:pt>
    <dgm:pt modelId="{E52435A4-A8C4-8443-8813-741E27BE663A}" type="pres">
      <dgm:prSet presAssocID="{9335E2BC-240F-420C-BCED-9072AEB2C29D}" presName="horz1" presStyleCnt="0"/>
      <dgm:spPr/>
    </dgm:pt>
    <dgm:pt modelId="{B7570BFE-B156-0F49-8736-0DBF378C1D99}" type="pres">
      <dgm:prSet presAssocID="{9335E2BC-240F-420C-BCED-9072AEB2C29D}" presName="tx1" presStyleLbl="revTx" presStyleIdx="0" presStyleCnt="3"/>
      <dgm:spPr/>
    </dgm:pt>
    <dgm:pt modelId="{C3B178A9-87A9-684A-A3C3-99F510CE2572}" type="pres">
      <dgm:prSet presAssocID="{9335E2BC-240F-420C-BCED-9072AEB2C29D}" presName="vert1" presStyleCnt="0"/>
      <dgm:spPr/>
    </dgm:pt>
    <dgm:pt modelId="{2AD44A94-8FD0-2F4E-AA28-24A851623AA9}" type="pres">
      <dgm:prSet presAssocID="{2B0A410A-CD9D-470D-9F45-1A7223FF9A30}" presName="thickLine" presStyleLbl="alignNode1" presStyleIdx="1" presStyleCnt="3"/>
      <dgm:spPr/>
    </dgm:pt>
    <dgm:pt modelId="{A7A17547-7A64-124D-8C95-83C55069CF37}" type="pres">
      <dgm:prSet presAssocID="{2B0A410A-CD9D-470D-9F45-1A7223FF9A30}" presName="horz1" presStyleCnt="0"/>
      <dgm:spPr/>
    </dgm:pt>
    <dgm:pt modelId="{40BAB284-DF4A-1744-8143-B48474F591D1}" type="pres">
      <dgm:prSet presAssocID="{2B0A410A-CD9D-470D-9F45-1A7223FF9A30}" presName="tx1" presStyleLbl="revTx" presStyleIdx="1" presStyleCnt="3"/>
      <dgm:spPr/>
    </dgm:pt>
    <dgm:pt modelId="{C7E6CE8D-1031-3445-AE77-D4D9C8CE4457}" type="pres">
      <dgm:prSet presAssocID="{2B0A410A-CD9D-470D-9F45-1A7223FF9A30}" presName="vert1" presStyleCnt="0"/>
      <dgm:spPr/>
    </dgm:pt>
    <dgm:pt modelId="{73C43483-C5A8-6B4A-A8DB-307E0AECB0A1}" type="pres">
      <dgm:prSet presAssocID="{3F4726AA-ABA2-F640-B726-3864EBB6D76C}" presName="thickLine" presStyleLbl="alignNode1" presStyleIdx="2" presStyleCnt="3"/>
      <dgm:spPr/>
    </dgm:pt>
    <dgm:pt modelId="{38216DBB-FCB2-9A48-972A-456E8893F28B}" type="pres">
      <dgm:prSet presAssocID="{3F4726AA-ABA2-F640-B726-3864EBB6D76C}" presName="horz1" presStyleCnt="0"/>
      <dgm:spPr/>
    </dgm:pt>
    <dgm:pt modelId="{5EF2A7B7-34A2-B64F-AA7D-58BAFFE02747}" type="pres">
      <dgm:prSet presAssocID="{3F4726AA-ABA2-F640-B726-3864EBB6D76C}" presName="tx1" presStyleLbl="revTx" presStyleIdx="2" presStyleCnt="3"/>
      <dgm:spPr/>
    </dgm:pt>
    <dgm:pt modelId="{2EB792DB-7791-5940-8778-2F2772B2A72F}" type="pres">
      <dgm:prSet presAssocID="{3F4726AA-ABA2-F640-B726-3864EBB6D76C}" presName="vert1" presStyleCnt="0"/>
      <dgm:spPr/>
    </dgm:pt>
  </dgm:ptLst>
  <dgm:cxnLst>
    <dgm:cxn modelId="{0830731D-D816-994D-8FC6-C46E41427403}" type="presOf" srcId="{30D9C8D5-3E0B-4F80-8114-3AEFE9BF189D}" destId="{2E63B0D3-2175-9E47-BC23-4313BCF267A0}" srcOrd="0" destOrd="0" presId="urn:microsoft.com/office/officeart/2008/layout/LinedList"/>
    <dgm:cxn modelId="{3E3D5C1E-02C4-BE40-A8C5-5AB66315C004}" type="presOf" srcId="{9335E2BC-240F-420C-BCED-9072AEB2C29D}" destId="{B7570BFE-B156-0F49-8736-0DBF378C1D99}" srcOrd="0" destOrd="0" presId="urn:microsoft.com/office/officeart/2008/layout/LinedList"/>
    <dgm:cxn modelId="{98A41737-9EC1-CD46-B013-069A3D7AE4C6}" type="presOf" srcId="{3F4726AA-ABA2-F640-B726-3864EBB6D76C}" destId="{5EF2A7B7-34A2-B64F-AA7D-58BAFFE02747}" srcOrd="0" destOrd="0" presId="urn:microsoft.com/office/officeart/2008/layout/LinedList"/>
    <dgm:cxn modelId="{7337D786-0C6B-4664-9514-C7FAC097296C}" srcId="{30D9C8D5-3E0B-4F80-8114-3AEFE9BF189D}" destId="{2B0A410A-CD9D-470D-9F45-1A7223FF9A30}" srcOrd="1" destOrd="0" parTransId="{05EF00B2-29F3-4333-9D3B-A3B2477E28AA}" sibTransId="{463E00FE-EB0B-4698-9735-A287A14D0083}"/>
    <dgm:cxn modelId="{02956798-87BD-43C2-A8DD-063AFDD82961}" srcId="{30D9C8D5-3E0B-4F80-8114-3AEFE9BF189D}" destId="{9335E2BC-240F-420C-BCED-9072AEB2C29D}" srcOrd="0" destOrd="0" parTransId="{F195F060-4E8A-431C-914E-6AFF7675C338}" sibTransId="{29F06396-AC41-48AD-883B-CD5DA993A3AE}"/>
    <dgm:cxn modelId="{0BB8CAAB-9605-8844-B132-1BD4A464C0F8}" type="presOf" srcId="{2B0A410A-CD9D-470D-9F45-1A7223FF9A30}" destId="{40BAB284-DF4A-1744-8143-B48474F591D1}" srcOrd="0" destOrd="0" presId="urn:microsoft.com/office/officeart/2008/layout/LinedList"/>
    <dgm:cxn modelId="{31EE10F6-3A0C-E84B-AF8B-AAC301813A78}" srcId="{30D9C8D5-3E0B-4F80-8114-3AEFE9BF189D}" destId="{3F4726AA-ABA2-F640-B726-3864EBB6D76C}" srcOrd="2" destOrd="0" parTransId="{C715CE7F-1C1E-1643-AE09-6150D574CBBB}" sibTransId="{B68DB4F5-ACC6-C044-BA09-3D836DEEE95A}"/>
    <dgm:cxn modelId="{CA3EF45B-E947-1246-9800-A64AD1DEBA4D}" type="presParOf" srcId="{2E63B0D3-2175-9E47-BC23-4313BCF267A0}" destId="{9E990235-9182-EF47-96E9-F75A41850A93}" srcOrd="0" destOrd="0" presId="urn:microsoft.com/office/officeart/2008/layout/LinedList"/>
    <dgm:cxn modelId="{4126764E-31A5-814E-B4F5-E507D46CFEB6}" type="presParOf" srcId="{2E63B0D3-2175-9E47-BC23-4313BCF267A0}" destId="{E52435A4-A8C4-8443-8813-741E27BE663A}" srcOrd="1" destOrd="0" presId="urn:microsoft.com/office/officeart/2008/layout/LinedList"/>
    <dgm:cxn modelId="{A878FC42-100F-BF42-8E3C-65985FBD69DE}" type="presParOf" srcId="{E52435A4-A8C4-8443-8813-741E27BE663A}" destId="{B7570BFE-B156-0F49-8736-0DBF378C1D99}" srcOrd="0" destOrd="0" presId="urn:microsoft.com/office/officeart/2008/layout/LinedList"/>
    <dgm:cxn modelId="{0DB26365-0AFF-3349-A1AC-08279F79FFB1}" type="presParOf" srcId="{E52435A4-A8C4-8443-8813-741E27BE663A}" destId="{C3B178A9-87A9-684A-A3C3-99F510CE2572}" srcOrd="1" destOrd="0" presId="urn:microsoft.com/office/officeart/2008/layout/LinedList"/>
    <dgm:cxn modelId="{347F1055-A4F8-F343-9A20-6806031363EA}" type="presParOf" srcId="{2E63B0D3-2175-9E47-BC23-4313BCF267A0}" destId="{2AD44A94-8FD0-2F4E-AA28-24A851623AA9}" srcOrd="2" destOrd="0" presId="urn:microsoft.com/office/officeart/2008/layout/LinedList"/>
    <dgm:cxn modelId="{FD73F720-95D5-234E-9CAD-426D1DE326FA}" type="presParOf" srcId="{2E63B0D3-2175-9E47-BC23-4313BCF267A0}" destId="{A7A17547-7A64-124D-8C95-83C55069CF37}" srcOrd="3" destOrd="0" presId="urn:microsoft.com/office/officeart/2008/layout/LinedList"/>
    <dgm:cxn modelId="{86539209-4EE1-4A4E-B9D9-C5FC54577A9A}" type="presParOf" srcId="{A7A17547-7A64-124D-8C95-83C55069CF37}" destId="{40BAB284-DF4A-1744-8143-B48474F591D1}" srcOrd="0" destOrd="0" presId="urn:microsoft.com/office/officeart/2008/layout/LinedList"/>
    <dgm:cxn modelId="{E0D54E9E-0C08-2743-8E71-6D151F51DCD8}" type="presParOf" srcId="{A7A17547-7A64-124D-8C95-83C55069CF37}" destId="{C7E6CE8D-1031-3445-AE77-D4D9C8CE4457}" srcOrd="1" destOrd="0" presId="urn:microsoft.com/office/officeart/2008/layout/LinedList"/>
    <dgm:cxn modelId="{E7FB6EC7-996A-3948-AD68-660BCB925B8D}" type="presParOf" srcId="{2E63B0D3-2175-9E47-BC23-4313BCF267A0}" destId="{73C43483-C5A8-6B4A-A8DB-307E0AECB0A1}" srcOrd="4" destOrd="0" presId="urn:microsoft.com/office/officeart/2008/layout/LinedList"/>
    <dgm:cxn modelId="{303DD6F4-3FD8-184E-B2AC-310613804E7B}" type="presParOf" srcId="{2E63B0D3-2175-9E47-BC23-4313BCF267A0}" destId="{38216DBB-FCB2-9A48-972A-456E8893F28B}" srcOrd="5" destOrd="0" presId="urn:microsoft.com/office/officeart/2008/layout/LinedList"/>
    <dgm:cxn modelId="{018287F1-C2CE-9E45-9B08-44750D95CA9F}" type="presParOf" srcId="{38216DBB-FCB2-9A48-972A-456E8893F28B}" destId="{5EF2A7B7-34A2-B64F-AA7D-58BAFFE02747}" srcOrd="0" destOrd="0" presId="urn:microsoft.com/office/officeart/2008/layout/LinedList"/>
    <dgm:cxn modelId="{6A901428-DCA2-FF4F-89E5-11507EDC3131}" type="presParOf" srcId="{38216DBB-FCB2-9A48-972A-456E8893F28B}" destId="{2EB792DB-7791-5940-8778-2F2772B2A72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A09AF6C-99FF-4622-99F0-46893DB546D8}" type="doc">
      <dgm:prSet loTypeId="urn:microsoft.com/office/officeart/2016/7/layout/LinearBlockProcessNumbered" loCatId="process" qsTypeId="urn:microsoft.com/office/officeart/2005/8/quickstyle/simple4" qsCatId="simple" csTypeId="urn:microsoft.com/office/officeart/2005/8/colors/accent5_1" csCatId="accent5"/>
      <dgm:spPr/>
      <dgm:t>
        <a:bodyPr/>
        <a:lstStyle/>
        <a:p>
          <a:endParaRPr lang="en-US"/>
        </a:p>
      </dgm:t>
    </dgm:pt>
    <dgm:pt modelId="{8CA62775-AB66-46CA-9FFA-8F996FE7B097}">
      <dgm:prSet/>
      <dgm:spPr/>
      <dgm:t>
        <a:bodyPr/>
        <a:lstStyle/>
        <a:p>
          <a:r>
            <a:rPr lang="en-US"/>
            <a:t>Change of configuration protocol links the feature detection and state transfer protocols</a:t>
          </a:r>
        </a:p>
      </dgm:t>
    </dgm:pt>
    <dgm:pt modelId="{2C530E83-04D5-40FC-80EA-BF1614AD1EBA}" type="parTrans" cxnId="{E5F59938-D163-45C8-AE11-EEA2BB7748C2}">
      <dgm:prSet/>
      <dgm:spPr/>
      <dgm:t>
        <a:bodyPr/>
        <a:lstStyle/>
        <a:p>
          <a:endParaRPr lang="en-US"/>
        </a:p>
      </dgm:t>
    </dgm:pt>
    <dgm:pt modelId="{33CC72B5-526E-485C-A991-DED1BDF5AB65}" type="sibTrans" cxnId="{E5F59938-D163-45C8-AE11-EEA2BB7748C2}">
      <dgm:prSet phldrT="01" phldr="0"/>
      <dgm:spPr/>
      <dgm:t>
        <a:bodyPr/>
        <a:lstStyle/>
        <a:p>
          <a:r>
            <a:rPr lang="en-US"/>
            <a:t>01</a:t>
          </a:r>
        </a:p>
      </dgm:t>
    </dgm:pt>
    <dgm:pt modelId="{C32D2C50-0F06-44A2-B6D6-A209986B9D95}">
      <dgm:prSet/>
      <dgm:spPr/>
      <dgm:t>
        <a:bodyPr/>
        <a:lstStyle/>
        <a:p>
          <a:r>
            <a:rPr lang="en-US"/>
            <a:t>When a member realizes that a slot number is associated with different orders.</a:t>
          </a:r>
        </a:p>
      </dgm:t>
    </dgm:pt>
    <dgm:pt modelId="{66DF4436-6F41-4E95-AC71-0357CCED096C}" type="parTrans" cxnId="{D8EC9D47-4789-45A4-A78B-249A48F80C99}">
      <dgm:prSet/>
      <dgm:spPr/>
      <dgm:t>
        <a:bodyPr/>
        <a:lstStyle/>
        <a:p>
          <a:endParaRPr lang="en-US"/>
        </a:p>
      </dgm:t>
    </dgm:pt>
    <dgm:pt modelId="{AAB42D4A-0706-4EA1-B810-3609208F1057}" type="sibTrans" cxnId="{D8EC9D47-4789-45A4-A78B-249A48F80C99}">
      <dgm:prSet/>
      <dgm:spPr/>
      <dgm:t>
        <a:bodyPr/>
        <a:lstStyle/>
        <a:p>
          <a:endParaRPr lang="en-US"/>
        </a:p>
      </dgm:t>
    </dgm:pt>
    <dgm:pt modelId="{DD45CA62-05C5-42B8-A401-F51AC29F18C1}">
      <dgm:prSet/>
      <dgm:spPr/>
      <dgm:t>
        <a:bodyPr/>
        <a:lstStyle/>
        <a:p>
          <a:r>
            <a:rPr lang="en-US"/>
            <a:t>A member publishes an FDS event by sending the configuration server its RSID, CID and proof of misbehavior.</a:t>
          </a:r>
        </a:p>
      </dgm:t>
    </dgm:pt>
    <dgm:pt modelId="{2B2EC7BF-F989-4975-B9BC-7D0007ADE84B}" type="parTrans" cxnId="{D9D2BE5D-1FF4-47FF-918D-FE7996886A60}">
      <dgm:prSet/>
      <dgm:spPr/>
      <dgm:t>
        <a:bodyPr/>
        <a:lstStyle/>
        <a:p>
          <a:endParaRPr lang="en-US"/>
        </a:p>
      </dgm:t>
    </dgm:pt>
    <dgm:pt modelId="{080C3569-B3D7-4912-A6DC-D3692E4DE8BE}" type="sibTrans" cxnId="{D9D2BE5D-1FF4-47FF-918D-FE7996886A60}">
      <dgm:prSet phldrT="02" phldr="0"/>
      <dgm:spPr/>
      <dgm:t>
        <a:bodyPr/>
        <a:lstStyle/>
        <a:p>
          <a:r>
            <a:rPr lang="en-US"/>
            <a:t>02</a:t>
          </a:r>
        </a:p>
      </dgm:t>
    </dgm:pt>
    <dgm:pt modelId="{060335CB-59E3-4870-B0D7-1CB6D6AE22A1}">
      <dgm:prSet/>
      <dgm:spPr/>
      <dgm:t>
        <a:bodyPr/>
        <a:lstStyle/>
        <a:p>
          <a:r>
            <a:rPr lang="en-US"/>
            <a:t>After validating this FDS event, the configuration service allocates processes for new configuration</a:t>
          </a:r>
        </a:p>
      </dgm:t>
    </dgm:pt>
    <dgm:pt modelId="{613E4EA4-5136-4E05-B7B8-331688EC8476}" type="parTrans" cxnId="{DB1F4CDE-9C03-46AF-846C-02A36EA338CF}">
      <dgm:prSet/>
      <dgm:spPr/>
      <dgm:t>
        <a:bodyPr/>
        <a:lstStyle/>
        <a:p>
          <a:endParaRPr lang="en-US"/>
        </a:p>
      </dgm:t>
    </dgm:pt>
    <dgm:pt modelId="{88017CD8-8EE0-4948-AB38-8DEE86B2F973}" type="sibTrans" cxnId="{DB1F4CDE-9C03-46AF-846C-02A36EA338CF}">
      <dgm:prSet phldrT="03" phldr="0"/>
      <dgm:spPr/>
      <dgm:t>
        <a:bodyPr/>
        <a:lstStyle/>
        <a:p>
          <a:r>
            <a:rPr lang="en-US"/>
            <a:t>03</a:t>
          </a:r>
        </a:p>
      </dgm:t>
    </dgm:pt>
    <dgm:pt modelId="{48E7C151-BB92-4EAE-BD00-7DE30B415571}">
      <dgm:prSet/>
      <dgm:spPr/>
      <dgm:t>
        <a:bodyPr/>
        <a:lstStyle/>
        <a:p>
          <a:r>
            <a:rPr lang="en-US"/>
            <a:t>Once configuration service attains quorum from the previous configuration, it sends a ready event to the new configuration</a:t>
          </a:r>
        </a:p>
      </dgm:t>
    </dgm:pt>
    <dgm:pt modelId="{E9D076AE-8C18-47F1-A127-22855621E2EE}" type="parTrans" cxnId="{F01179C7-8580-4451-8BDB-666658D15303}">
      <dgm:prSet/>
      <dgm:spPr/>
      <dgm:t>
        <a:bodyPr/>
        <a:lstStyle/>
        <a:p>
          <a:endParaRPr lang="en-US"/>
        </a:p>
      </dgm:t>
    </dgm:pt>
    <dgm:pt modelId="{0E7FDA41-0264-4009-9C5D-49723CE4E736}" type="sibTrans" cxnId="{F01179C7-8580-4451-8BDB-666658D15303}">
      <dgm:prSet phldrT="04" phldr="0"/>
      <dgm:spPr/>
      <dgm:t>
        <a:bodyPr/>
        <a:lstStyle/>
        <a:p>
          <a:r>
            <a:rPr lang="en-US"/>
            <a:t>04</a:t>
          </a:r>
        </a:p>
      </dgm:t>
    </dgm:pt>
    <dgm:pt modelId="{4559C239-887C-1947-905E-23456D5C3D12}" type="pres">
      <dgm:prSet presAssocID="{1A09AF6C-99FF-4622-99F0-46893DB546D8}" presName="Name0" presStyleCnt="0">
        <dgm:presLayoutVars>
          <dgm:animLvl val="lvl"/>
          <dgm:resizeHandles val="exact"/>
        </dgm:presLayoutVars>
      </dgm:prSet>
      <dgm:spPr/>
    </dgm:pt>
    <dgm:pt modelId="{A4C4B4E6-F9B7-944B-AA4F-9E7209BABBC7}" type="pres">
      <dgm:prSet presAssocID="{8CA62775-AB66-46CA-9FFA-8F996FE7B097}" presName="compositeNode" presStyleCnt="0">
        <dgm:presLayoutVars>
          <dgm:bulletEnabled val="1"/>
        </dgm:presLayoutVars>
      </dgm:prSet>
      <dgm:spPr/>
    </dgm:pt>
    <dgm:pt modelId="{AC28DFA2-F82D-B440-B7B3-1F1ABAC3462A}" type="pres">
      <dgm:prSet presAssocID="{8CA62775-AB66-46CA-9FFA-8F996FE7B097}" presName="bgRect" presStyleLbl="alignNode1" presStyleIdx="0" presStyleCnt="4"/>
      <dgm:spPr/>
    </dgm:pt>
    <dgm:pt modelId="{029F7650-1646-F641-9887-57A91450BA84}" type="pres">
      <dgm:prSet presAssocID="{33CC72B5-526E-485C-A991-DED1BDF5AB65}" presName="sibTransNodeRect" presStyleLbl="alignNode1" presStyleIdx="0" presStyleCnt="4">
        <dgm:presLayoutVars>
          <dgm:chMax val="0"/>
          <dgm:bulletEnabled val="1"/>
        </dgm:presLayoutVars>
      </dgm:prSet>
      <dgm:spPr/>
    </dgm:pt>
    <dgm:pt modelId="{876ABC78-6851-A149-AF73-67A86E147D76}" type="pres">
      <dgm:prSet presAssocID="{8CA62775-AB66-46CA-9FFA-8F996FE7B097}" presName="nodeRect" presStyleLbl="alignNode1" presStyleIdx="0" presStyleCnt="4">
        <dgm:presLayoutVars>
          <dgm:bulletEnabled val="1"/>
        </dgm:presLayoutVars>
      </dgm:prSet>
      <dgm:spPr/>
    </dgm:pt>
    <dgm:pt modelId="{7E13EA57-7820-7D41-8122-CDEFF52CBC52}" type="pres">
      <dgm:prSet presAssocID="{33CC72B5-526E-485C-A991-DED1BDF5AB65}" presName="sibTrans" presStyleCnt="0"/>
      <dgm:spPr/>
    </dgm:pt>
    <dgm:pt modelId="{3937F288-1B1B-3841-AC94-987D51BDC689}" type="pres">
      <dgm:prSet presAssocID="{DD45CA62-05C5-42B8-A401-F51AC29F18C1}" presName="compositeNode" presStyleCnt="0">
        <dgm:presLayoutVars>
          <dgm:bulletEnabled val="1"/>
        </dgm:presLayoutVars>
      </dgm:prSet>
      <dgm:spPr/>
    </dgm:pt>
    <dgm:pt modelId="{D7F92E16-8F22-E241-9BEC-D22A8907E1EC}" type="pres">
      <dgm:prSet presAssocID="{DD45CA62-05C5-42B8-A401-F51AC29F18C1}" presName="bgRect" presStyleLbl="alignNode1" presStyleIdx="1" presStyleCnt="4"/>
      <dgm:spPr/>
    </dgm:pt>
    <dgm:pt modelId="{18238ED2-B1B9-3645-B209-E910D2467A27}" type="pres">
      <dgm:prSet presAssocID="{080C3569-B3D7-4912-A6DC-D3692E4DE8BE}" presName="sibTransNodeRect" presStyleLbl="alignNode1" presStyleIdx="1" presStyleCnt="4">
        <dgm:presLayoutVars>
          <dgm:chMax val="0"/>
          <dgm:bulletEnabled val="1"/>
        </dgm:presLayoutVars>
      </dgm:prSet>
      <dgm:spPr/>
    </dgm:pt>
    <dgm:pt modelId="{016E28DD-D58B-E142-AD2A-9714D5EDD7F9}" type="pres">
      <dgm:prSet presAssocID="{DD45CA62-05C5-42B8-A401-F51AC29F18C1}" presName="nodeRect" presStyleLbl="alignNode1" presStyleIdx="1" presStyleCnt="4">
        <dgm:presLayoutVars>
          <dgm:bulletEnabled val="1"/>
        </dgm:presLayoutVars>
      </dgm:prSet>
      <dgm:spPr/>
    </dgm:pt>
    <dgm:pt modelId="{DD634D23-E56A-E740-A240-9EDDAC3D1FCA}" type="pres">
      <dgm:prSet presAssocID="{080C3569-B3D7-4912-A6DC-D3692E4DE8BE}" presName="sibTrans" presStyleCnt="0"/>
      <dgm:spPr/>
    </dgm:pt>
    <dgm:pt modelId="{C44DC391-E7A2-E54A-89BD-27DC3946A1C8}" type="pres">
      <dgm:prSet presAssocID="{060335CB-59E3-4870-B0D7-1CB6D6AE22A1}" presName="compositeNode" presStyleCnt="0">
        <dgm:presLayoutVars>
          <dgm:bulletEnabled val="1"/>
        </dgm:presLayoutVars>
      </dgm:prSet>
      <dgm:spPr/>
    </dgm:pt>
    <dgm:pt modelId="{678F671B-C9E2-F64A-8D94-0FA1A0B35F7D}" type="pres">
      <dgm:prSet presAssocID="{060335CB-59E3-4870-B0D7-1CB6D6AE22A1}" presName="bgRect" presStyleLbl="alignNode1" presStyleIdx="2" presStyleCnt="4"/>
      <dgm:spPr/>
    </dgm:pt>
    <dgm:pt modelId="{C091AC18-7ECE-1B4E-9B09-DF7B3E4D5BD6}" type="pres">
      <dgm:prSet presAssocID="{88017CD8-8EE0-4948-AB38-8DEE86B2F973}" presName="sibTransNodeRect" presStyleLbl="alignNode1" presStyleIdx="2" presStyleCnt="4">
        <dgm:presLayoutVars>
          <dgm:chMax val="0"/>
          <dgm:bulletEnabled val="1"/>
        </dgm:presLayoutVars>
      </dgm:prSet>
      <dgm:spPr/>
    </dgm:pt>
    <dgm:pt modelId="{F631811B-F608-FA4E-84F3-77B7C9E37436}" type="pres">
      <dgm:prSet presAssocID="{060335CB-59E3-4870-B0D7-1CB6D6AE22A1}" presName="nodeRect" presStyleLbl="alignNode1" presStyleIdx="2" presStyleCnt="4">
        <dgm:presLayoutVars>
          <dgm:bulletEnabled val="1"/>
        </dgm:presLayoutVars>
      </dgm:prSet>
      <dgm:spPr/>
    </dgm:pt>
    <dgm:pt modelId="{D6E91000-E23E-5A48-8331-40410D1713CA}" type="pres">
      <dgm:prSet presAssocID="{88017CD8-8EE0-4948-AB38-8DEE86B2F973}" presName="sibTrans" presStyleCnt="0"/>
      <dgm:spPr/>
    </dgm:pt>
    <dgm:pt modelId="{288EEAF5-6858-824F-84B4-8EC78FE74BC0}" type="pres">
      <dgm:prSet presAssocID="{48E7C151-BB92-4EAE-BD00-7DE30B415571}" presName="compositeNode" presStyleCnt="0">
        <dgm:presLayoutVars>
          <dgm:bulletEnabled val="1"/>
        </dgm:presLayoutVars>
      </dgm:prSet>
      <dgm:spPr/>
    </dgm:pt>
    <dgm:pt modelId="{66835DAD-86B8-0147-9451-B34ABC710AE2}" type="pres">
      <dgm:prSet presAssocID="{48E7C151-BB92-4EAE-BD00-7DE30B415571}" presName="bgRect" presStyleLbl="alignNode1" presStyleIdx="3" presStyleCnt="4"/>
      <dgm:spPr/>
    </dgm:pt>
    <dgm:pt modelId="{775CB3DC-E9CD-A74D-94F6-5193EBD89AD9}" type="pres">
      <dgm:prSet presAssocID="{0E7FDA41-0264-4009-9C5D-49723CE4E736}" presName="sibTransNodeRect" presStyleLbl="alignNode1" presStyleIdx="3" presStyleCnt="4">
        <dgm:presLayoutVars>
          <dgm:chMax val="0"/>
          <dgm:bulletEnabled val="1"/>
        </dgm:presLayoutVars>
      </dgm:prSet>
      <dgm:spPr/>
    </dgm:pt>
    <dgm:pt modelId="{0710CB27-CFEC-0A45-87F7-37B181279A22}" type="pres">
      <dgm:prSet presAssocID="{48E7C151-BB92-4EAE-BD00-7DE30B415571}" presName="nodeRect" presStyleLbl="alignNode1" presStyleIdx="3" presStyleCnt="4">
        <dgm:presLayoutVars>
          <dgm:bulletEnabled val="1"/>
        </dgm:presLayoutVars>
      </dgm:prSet>
      <dgm:spPr/>
    </dgm:pt>
  </dgm:ptLst>
  <dgm:cxnLst>
    <dgm:cxn modelId="{9C49BA00-A045-F647-88E2-EF8F6FA2885B}" type="presOf" srcId="{48E7C151-BB92-4EAE-BD00-7DE30B415571}" destId="{0710CB27-CFEC-0A45-87F7-37B181279A22}" srcOrd="1" destOrd="0" presId="urn:microsoft.com/office/officeart/2016/7/layout/LinearBlockProcessNumbered"/>
    <dgm:cxn modelId="{2D910814-AF1E-7646-95E7-25AF54A9B70E}" type="presOf" srcId="{8CA62775-AB66-46CA-9FFA-8F996FE7B097}" destId="{AC28DFA2-F82D-B440-B7B3-1F1ABAC3462A}" srcOrd="0" destOrd="0" presId="urn:microsoft.com/office/officeart/2016/7/layout/LinearBlockProcessNumbered"/>
    <dgm:cxn modelId="{E3D7C216-DB3C-B647-9F43-957CDA290C48}" type="presOf" srcId="{8CA62775-AB66-46CA-9FFA-8F996FE7B097}" destId="{876ABC78-6851-A149-AF73-67A86E147D76}" srcOrd="1" destOrd="0" presId="urn:microsoft.com/office/officeart/2016/7/layout/LinearBlockProcessNumbered"/>
    <dgm:cxn modelId="{DB63E52C-33BF-8D4F-95B1-65868396CA4C}" type="presOf" srcId="{88017CD8-8EE0-4948-AB38-8DEE86B2F973}" destId="{C091AC18-7ECE-1B4E-9B09-DF7B3E4D5BD6}" srcOrd="0" destOrd="0" presId="urn:microsoft.com/office/officeart/2016/7/layout/LinearBlockProcessNumbered"/>
    <dgm:cxn modelId="{751B3A30-ACE0-5247-B146-9F9305049F85}" type="presOf" srcId="{33CC72B5-526E-485C-A991-DED1BDF5AB65}" destId="{029F7650-1646-F641-9887-57A91450BA84}" srcOrd="0" destOrd="0" presId="urn:microsoft.com/office/officeart/2016/7/layout/LinearBlockProcessNumbered"/>
    <dgm:cxn modelId="{2A1A1C34-BFC9-7A44-B498-44C8A82D9675}" type="presOf" srcId="{DD45CA62-05C5-42B8-A401-F51AC29F18C1}" destId="{D7F92E16-8F22-E241-9BEC-D22A8907E1EC}" srcOrd="0" destOrd="0" presId="urn:microsoft.com/office/officeart/2016/7/layout/LinearBlockProcessNumbered"/>
    <dgm:cxn modelId="{E5F59938-D163-45C8-AE11-EEA2BB7748C2}" srcId="{1A09AF6C-99FF-4622-99F0-46893DB546D8}" destId="{8CA62775-AB66-46CA-9FFA-8F996FE7B097}" srcOrd="0" destOrd="0" parTransId="{2C530E83-04D5-40FC-80EA-BF1614AD1EBA}" sibTransId="{33CC72B5-526E-485C-A991-DED1BDF5AB65}"/>
    <dgm:cxn modelId="{D8EC9D47-4789-45A4-A78B-249A48F80C99}" srcId="{8CA62775-AB66-46CA-9FFA-8F996FE7B097}" destId="{C32D2C50-0F06-44A2-B6D6-A209986B9D95}" srcOrd="0" destOrd="0" parTransId="{66DF4436-6F41-4E95-AC71-0357CCED096C}" sibTransId="{AAB42D4A-0706-4EA1-B810-3609208F1057}"/>
    <dgm:cxn modelId="{A70DC247-0F31-954E-A505-468F33FF2A4A}" type="presOf" srcId="{0E7FDA41-0264-4009-9C5D-49723CE4E736}" destId="{775CB3DC-E9CD-A74D-94F6-5193EBD89AD9}" srcOrd="0" destOrd="0" presId="urn:microsoft.com/office/officeart/2016/7/layout/LinearBlockProcessNumbered"/>
    <dgm:cxn modelId="{D9D2BE5D-1FF4-47FF-918D-FE7996886A60}" srcId="{1A09AF6C-99FF-4622-99F0-46893DB546D8}" destId="{DD45CA62-05C5-42B8-A401-F51AC29F18C1}" srcOrd="1" destOrd="0" parTransId="{2B2EC7BF-F989-4975-B9BC-7D0007ADE84B}" sibTransId="{080C3569-B3D7-4912-A6DC-D3692E4DE8BE}"/>
    <dgm:cxn modelId="{5CB6EB63-2219-1D4B-9878-CFA03FDC790A}" type="presOf" srcId="{C32D2C50-0F06-44A2-B6D6-A209986B9D95}" destId="{876ABC78-6851-A149-AF73-67A86E147D76}" srcOrd="0" destOrd="1" presId="urn:microsoft.com/office/officeart/2016/7/layout/LinearBlockProcessNumbered"/>
    <dgm:cxn modelId="{8462F67F-1BD0-0A41-9D09-8D40259E930E}" type="presOf" srcId="{1A09AF6C-99FF-4622-99F0-46893DB546D8}" destId="{4559C239-887C-1947-905E-23456D5C3D12}" srcOrd="0" destOrd="0" presId="urn:microsoft.com/office/officeart/2016/7/layout/LinearBlockProcessNumbered"/>
    <dgm:cxn modelId="{47BCCE80-127D-7645-8249-57CD7924CF4B}" type="presOf" srcId="{DD45CA62-05C5-42B8-A401-F51AC29F18C1}" destId="{016E28DD-D58B-E142-AD2A-9714D5EDD7F9}" srcOrd="1" destOrd="0" presId="urn:microsoft.com/office/officeart/2016/7/layout/LinearBlockProcessNumbered"/>
    <dgm:cxn modelId="{A0B0F581-3744-B24F-9AA3-69DCFB031AA1}" type="presOf" srcId="{060335CB-59E3-4870-B0D7-1CB6D6AE22A1}" destId="{678F671B-C9E2-F64A-8D94-0FA1A0B35F7D}" srcOrd="0" destOrd="0" presId="urn:microsoft.com/office/officeart/2016/7/layout/LinearBlockProcessNumbered"/>
    <dgm:cxn modelId="{2F043AA0-C309-DA47-BD5F-CD97720C612B}" type="presOf" srcId="{080C3569-B3D7-4912-A6DC-D3692E4DE8BE}" destId="{18238ED2-B1B9-3645-B209-E910D2467A27}" srcOrd="0" destOrd="0" presId="urn:microsoft.com/office/officeart/2016/7/layout/LinearBlockProcessNumbered"/>
    <dgm:cxn modelId="{198CF0A8-85C1-EC47-BAED-13B8E2465EAD}" type="presOf" srcId="{060335CB-59E3-4870-B0D7-1CB6D6AE22A1}" destId="{F631811B-F608-FA4E-84F3-77B7C9E37436}" srcOrd="1" destOrd="0" presId="urn:microsoft.com/office/officeart/2016/7/layout/LinearBlockProcessNumbered"/>
    <dgm:cxn modelId="{F01179C7-8580-4451-8BDB-666658D15303}" srcId="{1A09AF6C-99FF-4622-99F0-46893DB546D8}" destId="{48E7C151-BB92-4EAE-BD00-7DE30B415571}" srcOrd="3" destOrd="0" parTransId="{E9D076AE-8C18-47F1-A127-22855621E2EE}" sibTransId="{0E7FDA41-0264-4009-9C5D-49723CE4E736}"/>
    <dgm:cxn modelId="{DB1F4CDE-9C03-46AF-846C-02A36EA338CF}" srcId="{1A09AF6C-99FF-4622-99F0-46893DB546D8}" destId="{060335CB-59E3-4870-B0D7-1CB6D6AE22A1}" srcOrd="2" destOrd="0" parTransId="{613E4EA4-5136-4E05-B7B8-331688EC8476}" sibTransId="{88017CD8-8EE0-4948-AB38-8DEE86B2F973}"/>
    <dgm:cxn modelId="{3924EDEC-6EB3-464B-A507-C3091F022FA1}" type="presOf" srcId="{48E7C151-BB92-4EAE-BD00-7DE30B415571}" destId="{66835DAD-86B8-0147-9451-B34ABC710AE2}" srcOrd="0" destOrd="0" presId="urn:microsoft.com/office/officeart/2016/7/layout/LinearBlockProcessNumbered"/>
    <dgm:cxn modelId="{A23C8481-A8AA-2C4F-9D0C-1ED6D9FF3DBC}" type="presParOf" srcId="{4559C239-887C-1947-905E-23456D5C3D12}" destId="{A4C4B4E6-F9B7-944B-AA4F-9E7209BABBC7}" srcOrd="0" destOrd="0" presId="urn:microsoft.com/office/officeart/2016/7/layout/LinearBlockProcessNumbered"/>
    <dgm:cxn modelId="{D39DF610-AB4D-ED4F-8C4D-081F597ABEB8}" type="presParOf" srcId="{A4C4B4E6-F9B7-944B-AA4F-9E7209BABBC7}" destId="{AC28DFA2-F82D-B440-B7B3-1F1ABAC3462A}" srcOrd="0" destOrd="0" presId="urn:microsoft.com/office/officeart/2016/7/layout/LinearBlockProcessNumbered"/>
    <dgm:cxn modelId="{C0D21043-E179-A748-A8BC-A51BC2DBC03F}" type="presParOf" srcId="{A4C4B4E6-F9B7-944B-AA4F-9E7209BABBC7}" destId="{029F7650-1646-F641-9887-57A91450BA84}" srcOrd="1" destOrd="0" presId="urn:microsoft.com/office/officeart/2016/7/layout/LinearBlockProcessNumbered"/>
    <dgm:cxn modelId="{0E12E339-BBF4-BF43-86C4-4586F6FDDF04}" type="presParOf" srcId="{A4C4B4E6-F9B7-944B-AA4F-9E7209BABBC7}" destId="{876ABC78-6851-A149-AF73-67A86E147D76}" srcOrd="2" destOrd="0" presId="urn:microsoft.com/office/officeart/2016/7/layout/LinearBlockProcessNumbered"/>
    <dgm:cxn modelId="{5D8230DC-6B37-D94F-B3A6-D2D515B82AE1}" type="presParOf" srcId="{4559C239-887C-1947-905E-23456D5C3D12}" destId="{7E13EA57-7820-7D41-8122-CDEFF52CBC52}" srcOrd="1" destOrd="0" presId="urn:microsoft.com/office/officeart/2016/7/layout/LinearBlockProcessNumbered"/>
    <dgm:cxn modelId="{878526ED-4851-834C-9672-7283438FCA56}" type="presParOf" srcId="{4559C239-887C-1947-905E-23456D5C3D12}" destId="{3937F288-1B1B-3841-AC94-987D51BDC689}" srcOrd="2" destOrd="0" presId="urn:microsoft.com/office/officeart/2016/7/layout/LinearBlockProcessNumbered"/>
    <dgm:cxn modelId="{604705B2-703E-AE42-BE5D-F4E7284422C8}" type="presParOf" srcId="{3937F288-1B1B-3841-AC94-987D51BDC689}" destId="{D7F92E16-8F22-E241-9BEC-D22A8907E1EC}" srcOrd="0" destOrd="0" presId="urn:microsoft.com/office/officeart/2016/7/layout/LinearBlockProcessNumbered"/>
    <dgm:cxn modelId="{22979937-FA84-B44C-B92A-02C5278BDD44}" type="presParOf" srcId="{3937F288-1B1B-3841-AC94-987D51BDC689}" destId="{18238ED2-B1B9-3645-B209-E910D2467A27}" srcOrd="1" destOrd="0" presId="urn:microsoft.com/office/officeart/2016/7/layout/LinearBlockProcessNumbered"/>
    <dgm:cxn modelId="{D6EFD5C7-4F3C-DD4B-BF4C-D7E3E29FC863}" type="presParOf" srcId="{3937F288-1B1B-3841-AC94-987D51BDC689}" destId="{016E28DD-D58B-E142-AD2A-9714D5EDD7F9}" srcOrd="2" destOrd="0" presId="urn:microsoft.com/office/officeart/2016/7/layout/LinearBlockProcessNumbered"/>
    <dgm:cxn modelId="{E7614144-A6FB-A94B-AEFD-F93FA2461EE1}" type="presParOf" srcId="{4559C239-887C-1947-905E-23456D5C3D12}" destId="{DD634D23-E56A-E740-A240-9EDDAC3D1FCA}" srcOrd="3" destOrd="0" presId="urn:microsoft.com/office/officeart/2016/7/layout/LinearBlockProcessNumbered"/>
    <dgm:cxn modelId="{2001A585-DF38-9A42-B04A-D9D6E141D226}" type="presParOf" srcId="{4559C239-887C-1947-905E-23456D5C3D12}" destId="{C44DC391-E7A2-E54A-89BD-27DC3946A1C8}" srcOrd="4" destOrd="0" presId="urn:microsoft.com/office/officeart/2016/7/layout/LinearBlockProcessNumbered"/>
    <dgm:cxn modelId="{5407C86A-46B5-2A43-A92D-94DE952717F1}" type="presParOf" srcId="{C44DC391-E7A2-E54A-89BD-27DC3946A1C8}" destId="{678F671B-C9E2-F64A-8D94-0FA1A0B35F7D}" srcOrd="0" destOrd="0" presId="urn:microsoft.com/office/officeart/2016/7/layout/LinearBlockProcessNumbered"/>
    <dgm:cxn modelId="{73D3E280-2302-A94E-9555-80C3C4AAEAED}" type="presParOf" srcId="{C44DC391-E7A2-E54A-89BD-27DC3946A1C8}" destId="{C091AC18-7ECE-1B4E-9B09-DF7B3E4D5BD6}" srcOrd="1" destOrd="0" presId="urn:microsoft.com/office/officeart/2016/7/layout/LinearBlockProcessNumbered"/>
    <dgm:cxn modelId="{9185F829-47BC-7349-B11E-4EFCB9AED15E}" type="presParOf" srcId="{C44DC391-E7A2-E54A-89BD-27DC3946A1C8}" destId="{F631811B-F608-FA4E-84F3-77B7C9E37436}" srcOrd="2" destOrd="0" presId="urn:microsoft.com/office/officeart/2016/7/layout/LinearBlockProcessNumbered"/>
    <dgm:cxn modelId="{983335C0-7B6E-E948-9A0A-C42466551F76}" type="presParOf" srcId="{4559C239-887C-1947-905E-23456D5C3D12}" destId="{D6E91000-E23E-5A48-8331-40410D1713CA}" srcOrd="5" destOrd="0" presId="urn:microsoft.com/office/officeart/2016/7/layout/LinearBlockProcessNumbered"/>
    <dgm:cxn modelId="{922DA815-722C-FF49-89E2-B1E520F7C267}" type="presParOf" srcId="{4559C239-887C-1947-905E-23456D5C3D12}" destId="{288EEAF5-6858-824F-84B4-8EC78FE74BC0}" srcOrd="6" destOrd="0" presId="urn:microsoft.com/office/officeart/2016/7/layout/LinearBlockProcessNumbered"/>
    <dgm:cxn modelId="{A05BC311-0CCA-2A44-99CF-36106F72D3DD}" type="presParOf" srcId="{288EEAF5-6858-824F-84B4-8EC78FE74BC0}" destId="{66835DAD-86B8-0147-9451-B34ABC710AE2}" srcOrd="0" destOrd="0" presId="urn:microsoft.com/office/officeart/2016/7/layout/LinearBlockProcessNumbered"/>
    <dgm:cxn modelId="{C944A45C-2700-B14A-AD5E-A59B5199A055}" type="presParOf" srcId="{288EEAF5-6858-824F-84B4-8EC78FE74BC0}" destId="{775CB3DC-E9CD-A74D-94F6-5193EBD89AD9}" srcOrd="1" destOrd="0" presId="urn:microsoft.com/office/officeart/2016/7/layout/LinearBlockProcessNumbered"/>
    <dgm:cxn modelId="{7423EC0A-D4FC-EF42-A7D1-E360F57A9CB8}" type="presParOf" srcId="{288EEAF5-6858-824F-84B4-8EC78FE74BC0}" destId="{0710CB27-CFEC-0A45-87F7-37B181279A2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C77BDA-6CAF-465B-8FD2-1F30D8AEA9D8}" type="doc">
      <dgm:prSet loTypeId="urn:microsoft.com/office/officeart/2008/layout/LinedList" loCatId="list" qsTypeId="urn:microsoft.com/office/officeart/2005/8/quickstyle/simple5" qsCatId="simple" csTypeId="urn:microsoft.com/office/officeart/2005/8/colors/accent1_3" csCatId="accent1"/>
      <dgm:spPr/>
      <dgm:t>
        <a:bodyPr/>
        <a:lstStyle/>
        <a:p>
          <a:endParaRPr lang="en-US"/>
        </a:p>
      </dgm:t>
    </dgm:pt>
    <dgm:pt modelId="{E1F292D1-BD57-4439-A6B2-2DD1F2D0F179}">
      <dgm:prSet/>
      <dgm:spPr/>
      <dgm:t>
        <a:bodyPr/>
        <a:lstStyle/>
        <a:p>
          <a:r>
            <a:rPr lang="en-US"/>
            <a:t>A technique based on state machine replication that mask arbitrary failures, including crashes, malicious attacks and software errors.</a:t>
          </a:r>
        </a:p>
      </dgm:t>
    </dgm:pt>
    <dgm:pt modelId="{9163B14F-3750-4D7A-BEBE-3CD6C804F9C3}" type="parTrans" cxnId="{096AA4A7-BBE5-4A94-ABBD-BACF2B25409D}">
      <dgm:prSet/>
      <dgm:spPr/>
      <dgm:t>
        <a:bodyPr/>
        <a:lstStyle/>
        <a:p>
          <a:endParaRPr lang="en-US"/>
        </a:p>
      </dgm:t>
    </dgm:pt>
    <dgm:pt modelId="{8E5464B9-CE32-4946-A940-A084F123B060}" type="sibTrans" cxnId="{096AA4A7-BBE5-4A94-ABBD-BACF2B25409D}">
      <dgm:prSet/>
      <dgm:spPr/>
      <dgm:t>
        <a:bodyPr/>
        <a:lstStyle/>
        <a:p>
          <a:endParaRPr lang="en-US"/>
        </a:p>
      </dgm:t>
    </dgm:pt>
    <dgm:pt modelId="{8A8A3A70-6EAE-4305-A43E-CEA926003917}">
      <dgm:prSet/>
      <dgm:spPr/>
      <dgm:t>
        <a:bodyPr/>
        <a:lstStyle/>
        <a:p>
          <a:r>
            <a:rPr lang="en-US"/>
            <a:t>Byzantine protocols come at a cost of high overhead of messages and latency and cryptographic operations .</a:t>
          </a:r>
        </a:p>
      </dgm:t>
    </dgm:pt>
    <dgm:pt modelId="{A25BC7B3-306B-42BE-B8E4-F4C4867143F6}" type="parTrans" cxnId="{E3FB5210-3778-417C-AB64-34F65F8B7276}">
      <dgm:prSet/>
      <dgm:spPr/>
      <dgm:t>
        <a:bodyPr/>
        <a:lstStyle/>
        <a:p>
          <a:endParaRPr lang="en-US"/>
        </a:p>
      </dgm:t>
    </dgm:pt>
    <dgm:pt modelId="{B7807A82-8749-4712-A13F-57A6B3E397C1}" type="sibTrans" cxnId="{E3FB5210-3778-417C-AB64-34F65F8B7276}">
      <dgm:prSet/>
      <dgm:spPr/>
      <dgm:t>
        <a:bodyPr/>
        <a:lstStyle/>
        <a:p>
          <a:endParaRPr lang="en-US"/>
        </a:p>
      </dgm:t>
    </dgm:pt>
    <dgm:pt modelId="{4E6F32B8-7EB9-4244-8943-156AD3983558}" type="pres">
      <dgm:prSet presAssocID="{C4C77BDA-6CAF-465B-8FD2-1F30D8AEA9D8}" presName="vert0" presStyleCnt="0">
        <dgm:presLayoutVars>
          <dgm:dir/>
          <dgm:animOne val="branch"/>
          <dgm:animLvl val="lvl"/>
        </dgm:presLayoutVars>
      </dgm:prSet>
      <dgm:spPr/>
    </dgm:pt>
    <dgm:pt modelId="{CE8EA356-EA42-094B-AF78-DF15BDDA73ED}" type="pres">
      <dgm:prSet presAssocID="{E1F292D1-BD57-4439-A6B2-2DD1F2D0F179}" presName="thickLine" presStyleLbl="alignNode1" presStyleIdx="0" presStyleCnt="2"/>
      <dgm:spPr/>
    </dgm:pt>
    <dgm:pt modelId="{2E1E74F5-A5D2-4D43-9824-53D8272DE010}" type="pres">
      <dgm:prSet presAssocID="{E1F292D1-BD57-4439-A6B2-2DD1F2D0F179}" presName="horz1" presStyleCnt="0"/>
      <dgm:spPr/>
    </dgm:pt>
    <dgm:pt modelId="{6506B4EA-E34C-AB4F-B258-1BA6EB1EF4F2}" type="pres">
      <dgm:prSet presAssocID="{E1F292D1-BD57-4439-A6B2-2DD1F2D0F179}" presName="tx1" presStyleLbl="revTx" presStyleIdx="0" presStyleCnt="2"/>
      <dgm:spPr/>
    </dgm:pt>
    <dgm:pt modelId="{4CA08985-F5EE-B040-B487-C7BF5F76D7FA}" type="pres">
      <dgm:prSet presAssocID="{E1F292D1-BD57-4439-A6B2-2DD1F2D0F179}" presName="vert1" presStyleCnt="0"/>
      <dgm:spPr/>
    </dgm:pt>
    <dgm:pt modelId="{023CFB1C-DC9F-2B41-BEB5-5069CDB986EA}" type="pres">
      <dgm:prSet presAssocID="{8A8A3A70-6EAE-4305-A43E-CEA926003917}" presName="thickLine" presStyleLbl="alignNode1" presStyleIdx="1" presStyleCnt="2"/>
      <dgm:spPr/>
    </dgm:pt>
    <dgm:pt modelId="{4AE92F2E-CCE9-7B4C-8F84-F0B77DFCCAFB}" type="pres">
      <dgm:prSet presAssocID="{8A8A3A70-6EAE-4305-A43E-CEA926003917}" presName="horz1" presStyleCnt="0"/>
      <dgm:spPr/>
    </dgm:pt>
    <dgm:pt modelId="{99E7AE83-0360-F447-8876-5C80D8D79662}" type="pres">
      <dgm:prSet presAssocID="{8A8A3A70-6EAE-4305-A43E-CEA926003917}" presName="tx1" presStyleLbl="revTx" presStyleIdx="1" presStyleCnt="2"/>
      <dgm:spPr/>
    </dgm:pt>
    <dgm:pt modelId="{32CADC83-E1E9-7F4D-9C3F-6B872D0DA89F}" type="pres">
      <dgm:prSet presAssocID="{8A8A3A70-6EAE-4305-A43E-CEA926003917}" presName="vert1" presStyleCnt="0"/>
      <dgm:spPr/>
    </dgm:pt>
  </dgm:ptLst>
  <dgm:cxnLst>
    <dgm:cxn modelId="{E3FB5210-3778-417C-AB64-34F65F8B7276}" srcId="{C4C77BDA-6CAF-465B-8FD2-1F30D8AEA9D8}" destId="{8A8A3A70-6EAE-4305-A43E-CEA926003917}" srcOrd="1" destOrd="0" parTransId="{A25BC7B3-306B-42BE-B8E4-F4C4867143F6}" sibTransId="{B7807A82-8749-4712-A13F-57A6B3E397C1}"/>
    <dgm:cxn modelId="{134AA719-8A88-0B4F-882F-4C1F1FF24C2D}" type="presOf" srcId="{C4C77BDA-6CAF-465B-8FD2-1F30D8AEA9D8}" destId="{4E6F32B8-7EB9-4244-8943-156AD3983558}" srcOrd="0" destOrd="0" presId="urn:microsoft.com/office/officeart/2008/layout/LinedList"/>
    <dgm:cxn modelId="{515BBD45-2069-5944-9788-BAD4D6D88761}" type="presOf" srcId="{8A8A3A70-6EAE-4305-A43E-CEA926003917}" destId="{99E7AE83-0360-F447-8876-5C80D8D79662}" srcOrd="0" destOrd="0" presId="urn:microsoft.com/office/officeart/2008/layout/LinedList"/>
    <dgm:cxn modelId="{096AA4A7-BBE5-4A94-ABBD-BACF2B25409D}" srcId="{C4C77BDA-6CAF-465B-8FD2-1F30D8AEA9D8}" destId="{E1F292D1-BD57-4439-A6B2-2DD1F2D0F179}" srcOrd="0" destOrd="0" parTransId="{9163B14F-3750-4D7A-BEBE-3CD6C804F9C3}" sibTransId="{8E5464B9-CE32-4946-A940-A084F123B060}"/>
    <dgm:cxn modelId="{5F7864F9-2FED-C54B-B513-FCB9BF7B19AF}" type="presOf" srcId="{E1F292D1-BD57-4439-A6B2-2DD1F2D0F179}" destId="{6506B4EA-E34C-AB4F-B258-1BA6EB1EF4F2}" srcOrd="0" destOrd="0" presId="urn:microsoft.com/office/officeart/2008/layout/LinedList"/>
    <dgm:cxn modelId="{5A502304-D55F-2245-8090-6A8D3F535C32}" type="presParOf" srcId="{4E6F32B8-7EB9-4244-8943-156AD3983558}" destId="{CE8EA356-EA42-094B-AF78-DF15BDDA73ED}" srcOrd="0" destOrd="0" presId="urn:microsoft.com/office/officeart/2008/layout/LinedList"/>
    <dgm:cxn modelId="{A3A1EF7C-5D2A-784F-B9EC-B28DFAAF860B}" type="presParOf" srcId="{4E6F32B8-7EB9-4244-8943-156AD3983558}" destId="{2E1E74F5-A5D2-4D43-9824-53D8272DE010}" srcOrd="1" destOrd="0" presId="urn:microsoft.com/office/officeart/2008/layout/LinedList"/>
    <dgm:cxn modelId="{2BD073DF-8261-1846-95CC-0087931D843A}" type="presParOf" srcId="{2E1E74F5-A5D2-4D43-9824-53D8272DE010}" destId="{6506B4EA-E34C-AB4F-B258-1BA6EB1EF4F2}" srcOrd="0" destOrd="0" presId="urn:microsoft.com/office/officeart/2008/layout/LinedList"/>
    <dgm:cxn modelId="{B841014B-89AC-5A45-97C2-C94B7D3FF969}" type="presParOf" srcId="{2E1E74F5-A5D2-4D43-9824-53D8272DE010}" destId="{4CA08985-F5EE-B040-B487-C7BF5F76D7FA}" srcOrd="1" destOrd="0" presId="urn:microsoft.com/office/officeart/2008/layout/LinedList"/>
    <dgm:cxn modelId="{2164CE3C-DD78-EA42-88E4-B70729D7061E}" type="presParOf" srcId="{4E6F32B8-7EB9-4244-8943-156AD3983558}" destId="{023CFB1C-DC9F-2B41-BEB5-5069CDB986EA}" srcOrd="2" destOrd="0" presId="urn:microsoft.com/office/officeart/2008/layout/LinedList"/>
    <dgm:cxn modelId="{5695C083-C9B8-1A47-9FAA-2A3536E2CDC2}" type="presParOf" srcId="{4E6F32B8-7EB9-4244-8943-156AD3983558}" destId="{4AE92F2E-CCE9-7B4C-8F84-F0B77DFCCAFB}" srcOrd="3" destOrd="0" presId="urn:microsoft.com/office/officeart/2008/layout/LinedList"/>
    <dgm:cxn modelId="{F00A71FD-D198-BD4C-8C59-1DED4EE31D6C}" type="presParOf" srcId="{4AE92F2E-CCE9-7B4C-8F84-F0B77DFCCAFB}" destId="{99E7AE83-0360-F447-8876-5C80D8D79662}" srcOrd="0" destOrd="0" presId="urn:microsoft.com/office/officeart/2008/layout/LinedList"/>
    <dgm:cxn modelId="{FBC13A86-748F-E149-B78A-6710A3724247}" type="presParOf" srcId="{4AE92F2E-CCE9-7B4C-8F84-F0B77DFCCAFB}" destId="{32CADC83-E1E9-7F4D-9C3F-6B872D0DA89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46847D-4388-4C7C-9B52-C33052CB7409}" type="doc">
      <dgm:prSet loTypeId="urn:microsoft.com/office/officeart/2016/7/layout/LinearBlockProcessNumbered" loCatId="process" qsTypeId="urn:microsoft.com/office/officeart/2005/8/quickstyle/simple4" qsCatId="simple" csTypeId="urn:microsoft.com/office/officeart/2005/8/colors/accent0_2" csCatId="mainScheme"/>
      <dgm:spPr/>
      <dgm:t>
        <a:bodyPr/>
        <a:lstStyle/>
        <a:p>
          <a:endParaRPr lang="en-US"/>
        </a:p>
      </dgm:t>
    </dgm:pt>
    <dgm:pt modelId="{FEA79449-25F9-4F83-BCB1-186C752F961E}">
      <dgm:prSet/>
      <dgm:spPr/>
      <dgm:t>
        <a:bodyPr/>
        <a:lstStyle/>
        <a:p>
          <a:r>
            <a:rPr lang="en-US"/>
            <a:t>Chain replication is a special primary backup system, in which the servers are linearly ordered to form a chain with the primary at the end.</a:t>
          </a:r>
        </a:p>
      </dgm:t>
    </dgm:pt>
    <dgm:pt modelId="{0E02BBE8-A013-4620-9268-5565F9A8C74D}" type="parTrans" cxnId="{E45CBB3B-68EF-4E59-A5E5-60438A42B583}">
      <dgm:prSet/>
      <dgm:spPr/>
      <dgm:t>
        <a:bodyPr/>
        <a:lstStyle/>
        <a:p>
          <a:endParaRPr lang="en-US"/>
        </a:p>
      </dgm:t>
    </dgm:pt>
    <dgm:pt modelId="{CF6D5472-F1D4-42B1-BC5B-1C5EC597F5F9}" type="sibTrans" cxnId="{E45CBB3B-68EF-4E59-A5E5-60438A42B583}">
      <dgm:prSet phldrT="01"/>
      <dgm:spPr/>
      <dgm:t>
        <a:bodyPr/>
        <a:lstStyle/>
        <a:p>
          <a:r>
            <a:rPr lang="en-US"/>
            <a:t>01</a:t>
          </a:r>
        </a:p>
      </dgm:t>
    </dgm:pt>
    <dgm:pt modelId="{21B1495E-265C-4A12-BC3A-5E77BD359E3E}">
      <dgm:prSet/>
      <dgm:spPr/>
      <dgm:t>
        <a:bodyPr/>
        <a:lstStyle/>
        <a:p>
          <a:r>
            <a:rPr lang="en-US" dirty="0"/>
            <a:t>All read requests are sent to the tail (primary) of the chain as in normal primary-backup systems, all write requests are sent to the head (a backup), which then passes the update along the chain.</a:t>
          </a:r>
        </a:p>
      </dgm:t>
    </dgm:pt>
    <dgm:pt modelId="{B080BB98-61B5-41B2-9549-72F612937F6E}" type="parTrans" cxnId="{519BDD2A-3BC1-494A-A0AD-366ECD6C145A}">
      <dgm:prSet/>
      <dgm:spPr/>
      <dgm:t>
        <a:bodyPr/>
        <a:lstStyle/>
        <a:p>
          <a:endParaRPr lang="en-US"/>
        </a:p>
      </dgm:t>
    </dgm:pt>
    <dgm:pt modelId="{B2BE3130-9721-45BE-AC7C-F8834F5D8127}" type="sibTrans" cxnId="{519BDD2A-3BC1-494A-A0AD-366ECD6C145A}">
      <dgm:prSet phldrT="02"/>
      <dgm:spPr/>
      <dgm:t>
        <a:bodyPr/>
        <a:lstStyle/>
        <a:p>
          <a:r>
            <a:rPr lang="en-US"/>
            <a:t>02</a:t>
          </a:r>
        </a:p>
      </dgm:t>
    </dgm:pt>
    <dgm:pt modelId="{B15DDC90-ABCD-044C-911F-247E92945871}" type="pres">
      <dgm:prSet presAssocID="{0046847D-4388-4C7C-9B52-C33052CB7409}" presName="Name0" presStyleCnt="0">
        <dgm:presLayoutVars>
          <dgm:animLvl val="lvl"/>
          <dgm:resizeHandles val="exact"/>
        </dgm:presLayoutVars>
      </dgm:prSet>
      <dgm:spPr/>
    </dgm:pt>
    <dgm:pt modelId="{59989170-2E38-1744-BDD1-853BC47A6AC1}" type="pres">
      <dgm:prSet presAssocID="{FEA79449-25F9-4F83-BCB1-186C752F961E}" presName="compositeNode" presStyleCnt="0">
        <dgm:presLayoutVars>
          <dgm:bulletEnabled val="1"/>
        </dgm:presLayoutVars>
      </dgm:prSet>
      <dgm:spPr/>
    </dgm:pt>
    <dgm:pt modelId="{60CE4CA6-F000-AF49-9E9B-6AAC7BFF1357}" type="pres">
      <dgm:prSet presAssocID="{FEA79449-25F9-4F83-BCB1-186C752F961E}" presName="bgRect" presStyleLbl="alignNode1" presStyleIdx="0" presStyleCnt="2"/>
      <dgm:spPr/>
    </dgm:pt>
    <dgm:pt modelId="{DE038BD9-2270-EB4B-85B3-4964A8CE959D}" type="pres">
      <dgm:prSet presAssocID="{CF6D5472-F1D4-42B1-BC5B-1C5EC597F5F9}" presName="sibTransNodeRect" presStyleLbl="alignNode1" presStyleIdx="0" presStyleCnt="2">
        <dgm:presLayoutVars>
          <dgm:chMax val="0"/>
          <dgm:bulletEnabled val="1"/>
        </dgm:presLayoutVars>
      </dgm:prSet>
      <dgm:spPr/>
    </dgm:pt>
    <dgm:pt modelId="{AFBFDC7B-3313-614F-B723-DA06E1AE8302}" type="pres">
      <dgm:prSet presAssocID="{FEA79449-25F9-4F83-BCB1-186C752F961E}" presName="nodeRect" presStyleLbl="alignNode1" presStyleIdx="0" presStyleCnt="2">
        <dgm:presLayoutVars>
          <dgm:bulletEnabled val="1"/>
        </dgm:presLayoutVars>
      </dgm:prSet>
      <dgm:spPr/>
    </dgm:pt>
    <dgm:pt modelId="{D829C451-2F04-9544-9F19-BDDED7996567}" type="pres">
      <dgm:prSet presAssocID="{CF6D5472-F1D4-42B1-BC5B-1C5EC597F5F9}" presName="sibTrans" presStyleCnt="0"/>
      <dgm:spPr/>
    </dgm:pt>
    <dgm:pt modelId="{8534EFBA-CEB7-4C4C-89B7-977CBCCDC497}" type="pres">
      <dgm:prSet presAssocID="{21B1495E-265C-4A12-BC3A-5E77BD359E3E}" presName="compositeNode" presStyleCnt="0">
        <dgm:presLayoutVars>
          <dgm:bulletEnabled val="1"/>
        </dgm:presLayoutVars>
      </dgm:prSet>
      <dgm:spPr/>
    </dgm:pt>
    <dgm:pt modelId="{D6C033BC-169F-CF42-92C5-E71E8547A660}" type="pres">
      <dgm:prSet presAssocID="{21B1495E-265C-4A12-BC3A-5E77BD359E3E}" presName="bgRect" presStyleLbl="alignNode1" presStyleIdx="1" presStyleCnt="2"/>
      <dgm:spPr/>
    </dgm:pt>
    <dgm:pt modelId="{CD5E3BB3-F8FA-F848-9284-2B40685619E4}" type="pres">
      <dgm:prSet presAssocID="{B2BE3130-9721-45BE-AC7C-F8834F5D8127}" presName="sibTransNodeRect" presStyleLbl="alignNode1" presStyleIdx="1" presStyleCnt="2">
        <dgm:presLayoutVars>
          <dgm:chMax val="0"/>
          <dgm:bulletEnabled val="1"/>
        </dgm:presLayoutVars>
      </dgm:prSet>
      <dgm:spPr/>
    </dgm:pt>
    <dgm:pt modelId="{3AA7088C-EE0F-D44B-9402-7C34AC9E6CAA}" type="pres">
      <dgm:prSet presAssocID="{21B1495E-265C-4A12-BC3A-5E77BD359E3E}" presName="nodeRect" presStyleLbl="alignNode1" presStyleIdx="1" presStyleCnt="2">
        <dgm:presLayoutVars>
          <dgm:bulletEnabled val="1"/>
        </dgm:presLayoutVars>
      </dgm:prSet>
      <dgm:spPr/>
    </dgm:pt>
  </dgm:ptLst>
  <dgm:cxnLst>
    <dgm:cxn modelId="{519BDD2A-3BC1-494A-A0AD-366ECD6C145A}" srcId="{0046847D-4388-4C7C-9B52-C33052CB7409}" destId="{21B1495E-265C-4A12-BC3A-5E77BD359E3E}" srcOrd="1" destOrd="0" parTransId="{B080BB98-61B5-41B2-9549-72F612937F6E}" sibTransId="{B2BE3130-9721-45BE-AC7C-F8834F5D8127}"/>
    <dgm:cxn modelId="{E45CBB3B-68EF-4E59-A5E5-60438A42B583}" srcId="{0046847D-4388-4C7C-9B52-C33052CB7409}" destId="{FEA79449-25F9-4F83-BCB1-186C752F961E}" srcOrd="0" destOrd="0" parTransId="{0E02BBE8-A013-4620-9268-5565F9A8C74D}" sibTransId="{CF6D5472-F1D4-42B1-BC5B-1C5EC597F5F9}"/>
    <dgm:cxn modelId="{88680853-A5A7-0C42-A881-3FC457FECB2F}" type="presOf" srcId="{21B1495E-265C-4A12-BC3A-5E77BD359E3E}" destId="{D6C033BC-169F-CF42-92C5-E71E8547A660}" srcOrd="0" destOrd="0" presId="urn:microsoft.com/office/officeart/2016/7/layout/LinearBlockProcessNumbered"/>
    <dgm:cxn modelId="{65B70D66-D68A-1B47-9359-09A480614F59}" type="presOf" srcId="{CF6D5472-F1D4-42B1-BC5B-1C5EC597F5F9}" destId="{DE038BD9-2270-EB4B-85B3-4964A8CE959D}" srcOrd="0" destOrd="0" presId="urn:microsoft.com/office/officeart/2016/7/layout/LinearBlockProcessNumbered"/>
    <dgm:cxn modelId="{E6255B6B-95AC-F44C-AF15-4BC9BECB1E14}" type="presOf" srcId="{FEA79449-25F9-4F83-BCB1-186C752F961E}" destId="{AFBFDC7B-3313-614F-B723-DA06E1AE8302}" srcOrd="1" destOrd="0" presId="urn:microsoft.com/office/officeart/2016/7/layout/LinearBlockProcessNumbered"/>
    <dgm:cxn modelId="{415F2783-DF70-F543-89FF-303215D49286}" type="presOf" srcId="{B2BE3130-9721-45BE-AC7C-F8834F5D8127}" destId="{CD5E3BB3-F8FA-F848-9284-2B40685619E4}" srcOrd="0" destOrd="0" presId="urn:microsoft.com/office/officeart/2016/7/layout/LinearBlockProcessNumbered"/>
    <dgm:cxn modelId="{1EFD1BB5-0751-074F-864E-7E84B9CA3E62}" type="presOf" srcId="{FEA79449-25F9-4F83-BCB1-186C752F961E}" destId="{60CE4CA6-F000-AF49-9E9B-6AAC7BFF1357}" srcOrd="0" destOrd="0" presId="urn:microsoft.com/office/officeart/2016/7/layout/LinearBlockProcessNumbered"/>
    <dgm:cxn modelId="{C6D38DB9-3CB6-684C-B55A-D760EB1E5918}" type="presOf" srcId="{21B1495E-265C-4A12-BC3A-5E77BD359E3E}" destId="{3AA7088C-EE0F-D44B-9402-7C34AC9E6CAA}" srcOrd="1" destOrd="0" presId="urn:microsoft.com/office/officeart/2016/7/layout/LinearBlockProcessNumbered"/>
    <dgm:cxn modelId="{22424ED5-AFE0-FC47-B059-28B4BB642A59}" type="presOf" srcId="{0046847D-4388-4C7C-9B52-C33052CB7409}" destId="{B15DDC90-ABCD-044C-911F-247E92945871}" srcOrd="0" destOrd="0" presId="urn:microsoft.com/office/officeart/2016/7/layout/LinearBlockProcessNumbered"/>
    <dgm:cxn modelId="{80B75276-AD1A-7343-836F-9AA43BB027B7}" type="presParOf" srcId="{B15DDC90-ABCD-044C-911F-247E92945871}" destId="{59989170-2E38-1744-BDD1-853BC47A6AC1}" srcOrd="0" destOrd="0" presId="urn:microsoft.com/office/officeart/2016/7/layout/LinearBlockProcessNumbered"/>
    <dgm:cxn modelId="{4D4EDF01-0455-9342-8409-A9408866C7BA}" type="presParOf" srcId="{59989170-2E38-1744-BDD1-853BC47A6AC1}" destId="{60CE4CA6-F000-AF49-9E9B-6AAC7BFF1357}" srcOrd="0" destOrd="0" presId="urn:microsoft.com/office/officeart/2016/7/layout/LinearBlockProcessNumbered"/>
    <dgm:cxn modelId="{1FA337B0-9855-2E41-9058-54F98FFA5DE9}" type="presParOf" srcId="{59989170-2E38-1744-BDD1-853BC47A6AC1}" destId="{DE038BD9-2270-EB4B-85B3-4964A8CE959D}" srcOrd="1" destOrd="0" presId="urn:microsoft.com/office/officeart/2016/7/layout/LinearBlockProcessNumbered"/>
    <dgm:cxn modelId="{35B8554C-881C-7F4E-9956-97CF87B02391}" type="presParOf" srcId="{59989170-2E38-1744-BDD1-853BC47A6AC1}" destId="{AFBFDC7B-3313-614F-B723-DA06E1AE8302}" srcOrd="2" destOrd="0" presId="urn:microsoft.com/office/officeart/2016/7/layout/LinearBlockProcessNumbered"/>
    <dgm:cxn modelId="{5E2242E7-7F8B-8F43-8895-09060BC4BB8F}" type="presParOf" srcId="{B15DDC90-ABCD-044C-911F-247E92945871}" destId="{D829C451-2F04-9544-9F19-BDDED7996567}" srcOrd="1" destOrd="0" presId="urn:microsoft.com/office/officeart/2016/7/layout/LinearBlockProcessNumbered"/>
    <dgm:cxn modelId="{F3F06419-45E1-8547-951F-BEBCEE2E7A33}" type="presParOf" srcId="{B15DDC90-ABCD-044C-911F-247E92945871}" destId="{8534EFBA-CEB7-4C4C-89B7-977CBCCDC497}" srcOrd="2" destOrd="0" presId="urn:microsoft.com/office/officeart/2016/7/layout/LinearBlockProcessNumbered"/>
    <dgm:cxn modelId="{EEADFEC5-CAD9-7444-9C80-1E147A75DB69}" type="presParOf" srcId="{8534EFBA-CEB7-4C4C-89B7-977CBCCDC497}" destId="{D6C033BC-169F-CF42-92C5-E71E8547A660}" srcOrd="0" destOrd="0" presId="urn:microsoft.com/office/officeart/2016/7/layout/LinearBlockProcessNumbered"/>
    <dgm:cxn modelId="{08B69770-A7FC-104C-9459-D6E6B9BF9200}" type="presParOf" srcId="{8534EFBA-CEB7-4C4C-89B7-977CBCCDC497}" destId="{CD5E3BB3-F8FA-F848-9284-2B40685619E4}" srcOrd="1" destOrd="0" presId="urn:microsoft.com/office/officeart/2016/7/layout/LinearBlockProcessNumbered"/>
    <dgm:cxn modelId="{F199E0E7-CD5E-EF48-9EBF-56826A18A129}" type="presParOf" srcId="{8534EFBA-CEB7-4C4C-89B7-977CBCCDC497}" destId="{3AA7088C-EE0F-D44B-9402-7C34AC9E6CAA}"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7D757D-4558-4CB2-94E6-6B5D0EE63F26}" type="doc">
      <dgm:prSet loTypeId="urn:microsoft.com/office/officeart/2016/7/layout/RepeatingBendingProcessNew" loCatId="process" qsTypeId="urn:microsoft.com/office/officeart/2005/8/quickstyle/simple2" qsCatId="simple" csTypeId="urn:microsoft.com/office/officeart/2005/8/colors/accent3_2" csCatId="accent3"/>
      <dgm:spPr/>
      <dgm:t>
        <a:bodyPr/>
        <a:lstStyle/>
        <a:p>
          <a:endParaRPr lang="en-US"/>
        </a:p>
      </dgm:t>
    </dgm:pt>
    <dgm:pt modelId="{1F6E9730-59C5-4211-9B7A-3B7DE7A9207D}">
      <dgm:prSet/>
      <dgm:spPr/>
      <dgm:t>
        <a:bodyPr/>
        <a:lstStyle/>
        <a:p>
          <a:r>
            <a:rPr lang="en-US" dirty="0"/>
            <a:t>Traditional BSMR requires 3f+1 replicas in order to tolerate f faults. Whereas primary backup replication protocols require only f + 1 replicas.</a:t>
          </a:r>
        </a:p>
      </dgm:t>
    </dgm:pt>
    <dgm:pt modelId="{48201345-8939-4322-87A2-5AD3758F4380}" type="parTrans" cxnId="{C51D106E-6C03-469A-8AE9-D2793CEFD450}">
      <dgm:prSet/>
      <dgm:spPr/>
      <dgm:t>
        <a:bodyPr/>
        <a:lstStyle/>
        <a:p>
          <a:endParaRPr lang="en-US"/>
        </a:p>
      </dgm:t>
    </dgm:pt>
    <dgm:pt modelId="{8D778FAE-5244-4001-BD5F-93812E35C5E1}" type="sibTrans" cxnId="{C51D106E-6C03-469A-8AE9-D2793CEFD450}">
      <dgm:prSet/>
      <dgm:spPr/>
      <dgm:t>
        <a:bodyPr/>
        <a:lstStyle/>
        <a:p>
          <a:endParaRPr lang="en-US"/>
        </a:p>
      </dgm:t>
    </dgm:pt>
    <dgm:pt modelId="{E2C031BC-B6C9-4268-8E04-857C724209E6}">
      <dgm:prSet/>
      <dgm:spPr/>
      <dgm:t>
        <a:bodyPr/>
        <a:lstStyle/>
        <a:p>
          <a:r>
            <a:rPr lang="en-US"/>
            <a:t>Protocols are complex. Even basic Paxos replication is difficult to implement and debug. </a:t>
          </a:r>
        </a:p>
      </dgm:t>
    </dgm:pt>
    <dgm:pt modelId="{B615D39F-22F1-4F1C-8D8B-C771A5716325}" type="sibTrans" cxnId="{9D58EB9B-44AF-47D4-AE68-E9B371FB0F14}">
      <dgm:prSet/>
      <dgm:spPr/>
      <dgm:t>
        <a:bodyPr/>
        <a:lstStyle/>
        <a:p>
          <a:endParaRPr lang="en-US"/>
        </a:p>
      </dgm:t>
    </dgm:pt>
    <dgm:pt modelId="{41A0F1C5-E965-4EFB-AB9A-B91500A6E850}" type="parTrans" cxnId="{9D58EB9B-44AF-47D4-AE68-E9B371FB0F14}">
      <dgm:prSet/>
      <dgm:spPr/>
      <dgm:t>
        <a:bodyPr/>
        <a:lstStyle/>
        <a:p>
          <a:endParaRPr lang="en-US"/>
        </a:p>
      </dgm:t>
    </dgm:pt>
    <dgm:pt modelId="{C4792730-0D72-4FDF-B880-EDB88DE122B5}">
      <dgm:prSet/>
      <dgm:spPr/>
      <dgm:t>
        <a:bodyPr/>
        <a:lstStyle/>
        <a:p>
          <a:r>
            <a:rPr lang="en-US" dirty="0"/>
            <a:t>The protocols may require expensive cryptographic operations and significant network bandwidth, further increasing cost </a:t>
          </a:r>
        </a:p>
      </dgm:t>
    </dgm:pt>
    <dgm:pt modelId="{A6108F52-D517-4518-B96F-3FAEA708C83F}" type="sibTrans" cxnId="{8912AFE0-6D49-4483-8C0A-845248033806}">
      <dgm:prSet/>
      <dgm:spPr/>
      <dgm:t>
        <a:bodyPr/>
        <a:lstStyle/>
        <a:p>
          <a:endParaRPr lang="en-US"/>
        </a:p>
      </dgm:t>
    </dgm:pt>
    <dgm:pt modelId="{92A4F08B-CB40-462C-8F5D-BC8F06976ED4}" type="parTrans" cxnId="{8912AFE0-6D49-4483-8C0A-845248033806}">
      <dgm:prSet/>
      <dgm:spPr/>
      <dgm:t>
        <a:bodyPr/>
        <a:lstStyle/>
        <a:p>
          <a:endParaRPr lang="en-US"/>
        </a:p>
      </dgm:t>
    </dgm:pt>
    <dgm:pt modelId="{7BFA820E-0A0A-7449-8120-6D32E55978B3}" type="pres">
      <dgm:prSet presAssocID="{327D757D-4558-4CB2-94E6-6B5D0EE63F26}" presName="Name0" presStyleCnt="0">
        <dgm:presLayoutVars>
          <dgm:dir/>
          <dgm:resizeHandles val="exact"/>
        </dgm:presLayoutVars>
      </dgm:prSet>
      <dgm:spPr/>
    </dgm:pt>
    <dgm:pt modelId="{D7338817-620E-FF4B-A00E-6F2F2BE20382}" type="pres">
      <dgm:prSet presAssocID="{1F6E9730-59C5-4211-9B7A-3B7DE7A9207D}" presName="node" presStyleLbl="node1" presStyleIdx="0" presStyleCnt="3">
        <dgm:presLayoutVars>
          <dgm:bulletEnabled val="1"/>
        </dgm:presLayoutVars>
      </dgm:prSet>
      <dgm:spPr/>
    </dgm:pt>
    <dgm:pt modelId="{3673C47A-39E3-2F40-B5E0-E5E0C7107117}" type="pres">
      <dgm:prSet presAssocID="{8D778FAE-5244-4001-BD5F-93812E35C5E1}" presName="sibTrans" presStyleLbl="sibTrans1D1" presStyleIdx="0" presStyleCnt="2"/>
      <dgm:spPr/>
    </dgm:pt>
    <dgm:pt modelId="{925BE6A9-CD3D-5B40-A7BB-835DA151E67B}" type="pres">
      <dgm:prSet presAssocID="{8D778FAE-5244-4001-BD5F-93812E35C5E1}" presName="connectorText" presStyleLbl="sibTrans1D1" presStyleIdx="0" presStyleCnt="2"/>
      <dgm:spPr/>
    </dgm:pt>
    <dgm:pt modelId="{D6C555C1-561D-CF48-B83F-14579DA0FDE4}" type="pres">
      <dgm:prSet presAssocID="{C4792730-0D72-4FDF-B880-EDB88DE122B5}" presName="node" presStyleLbl="node1" presStyleIdx="1" presStyleCnt="3">
        <dgm:presLayoutVars>
          <dgm:bulletEnabled val="1"/>
        </dgm:presLayoutVars>
      </dgm:prSet>
      <dgm:spPr/>
    </dgm:pt>
    <dgm:pt modelId="{D48E4B9D-2B9B-C649-92BC-D7FB90552ADF}" type="pres">
      <dgm:prSet presAssocID="{A6108F52-D517-4518-B96F-3FAEA708C83F}" presName="sibTrans" presStyleLbl="sibTrans1D1" presStyleIdx="1" presStyleCnt="2"/>
      <dgm:spPr/>
    </dgm:pt>
    <dgm:pt modelId="{C38DD7AD-D75D-1C46-A330-7F39BDF56514}" type="pres">
      <dgm:prSet presAssocID="{A6108F52-D517-4518-B96F-3FAEA708C83F}" presName="connectorText" presStyleLbl="sibTrans1D1" presStyleIdx="1" presStyleCnt="2"/>
      <dgm:spPr/>
    </dgm:pt>
    <dgm:pt modelId="{2C74DDB5-15F6-8448-8230-E5EB0AC91E07}" type="pres">
      <dgm:prSet presAssocID="{E2C031BC-B6C9-4268-8E04-857C724209E6}" presName="node" presStyleLbl="node1" presStyleIdx="2" presStyleCnt="3">
        <dgm:presLayoutVars>
          <dgm:bulletEnabled val="1"/>
        </dgm:presLayoutVars>
      </dgm:prSet>
      <dgm:spPr/>
    </dgm:pt>
  </dgm:ptLst>
  <dgm:cxnLst>
    <dgm:cxn modelId="{7B122F07-1318-B743-B0B1-159F90688789}" type="presOf" srcId="{327D757D-4558-4CB2-94E6-6B5D0EE63F26}" destId="{7BFA820E-0A0A-7449-8120-6D32E55978B3}" srcOrd="0" destOrd="0" presId="urn:microsoft.com/office/officeart/2016/7/layout/RepeatingBendingProcessNew"/>
    <dgm:cxn modelId="{F3A8681D-F495-6D40-87A1-8FC91EFA3F6D}" type="presOf" srcId="{E2C031BC-B6C9-4268-8E04-857C724209E6}" destId="{2C74DDB5-15F6-8448-8230-E5EB0AC91E07}" srcOrd="0" destOrd="0" presId="urn:microsoft.com/office/officeart/2016/7/layout/RepeatingBendingProcessNew"/>
    <dgm:cxn modelId="{5B433A26-0FAB-0A43-AE41-12A75D686649}" type="presOf" srcId="{8D778FAE-5244-4001-BD5F-93812E35C5E1}" destId="{925BE6A9-CD3D-5B40-A7BB-835DA151E67B}" srcOrd="1" destOrd="0" presId="urn:microsoft.com/office/officeart/2016/7/layout/RepeatingBendingProcessNew"/>
    <dgm:cxn modelId="{62325333-D1C7-C648-8693-DC0171F94BB5}" type="presOf" srcId="{C4792730-0D72-4FDF-B880-EDB88DE122B5}" destId="{D6C555C1-561D-CF48-B83F-14579DA0FDE4}" srcOrd="0" destOrd="0" presId="urn:microsoft.com/office/officeart/2016/7/layout/RepeatingBendingProcessNew"/>
    <dgm:cxn modelId="{E9FC2A50-0075-4540-B7D7-F04AE2DA85CC}" type="presOf" srcId="{A6108F52-D517-4518-B96F-3FAEA708C83F}" destId="{C38DD7AD-D75D-1C46-A330-7F39BDF56514}" srcOrd="1" destOrd="0" presId="urn:microsoft.com/office/officeart/2016/7/layout/RepeatingBendingProcessNew"/>
    <dgm:cxn modelId="{C51D106E-6C03-469A-8AE9-D2793CEFD450}" srcId="{327D757D-4558-4CB2-94E6-6B5D0EE63F26}" destId="{1F6E9730-59C5-4211-9B7A-3B7DE7A9207D}" srcOrd="0" destOrd="0" parTransId="{48201345-8939-4322-87A2-5AD3758F4380}" sibTransId="{8D778FAE-5244-4001-BD5F-93812E35C5E1}"/>
    <dgm:cxn modelId="{FED4CB83-A6DC-C64D-920C-F5630D4E28A0}" type="presOf" srcId="{A6108F52-D517-4518-B96F-3FAEA708C83F}" destId="{D48E4B9D-2B9B-C649-92BC-D7FB90552ADF}" srcOrd="0" destOrd="0" presId="urn:microsoft.com/office/officeart/2016/7/layout/RepeatingBendingProcessNew"/>
    <dgm:cxn modelId="{9D58EB9B-44AF-47D4-AE68-E9B371FB0F14}" srcId="{327D757D-4558-4CB2-94E6-6B5D0EE63F26}" destId="{E2C031BC-B6C9-4268-8E04-857C724209E6}" srcOrd="2" destOrd="0" parTransId="{41A0F1C5-E965-4EFB-AB9A-B91500A6E850}" sibTransId="{B615D39F-22F1-4F1C-8D8B-C771A5716325}"/>
    <dgm:cxn modelId="{EB9AEEC1-35A0-8342-9640-310093D4EAA5}" type="presOf" srcId="{8D778FAE-5244-4001-BD5F-93812E35C5E1}" destId="{3673C47A-39E3-2F40-B5E0-E5E0C7107117}" srcOrd="0" destOrd="0" presId="urn:microsoft.com/office/officeart/2016/7/layout/RepeatingBendingProcessNew"/>
    <dgm:cxn modelId="{957622D1-A3B9-D047-BC70-878A0748BAB8}" type="presOf" srcId="{1F6E9730-59C5-4211-9B7A-3B7DE7A9207D}" destId="{D7338817-620E-FF4B-A00E-6F2F2BE20382}" srcOrd="0" destOrd="0" presId="urn:microsoft.com/office/officeart/2016/7/layout/RepeatingBendingProcessNew"/>
    <dgm:cxn modelId="{8912AFE0-6D49-4483-8C0A-845248033806}" srcId="{327D757D-4558-4CB2-94E6-6B5D0EE63F26}" destId="{C4792730-0D72-4FDF-B880-EDB88DE122B5}" srcOrd="1" destOrd="0" parTransId="{92A4F08B-CB40-462C-8F5D-BC8F06976ED4}" sibTransId="{A6108F52-D517-4518-B96F-3FAEA708C83F}"/>
    <dgm:cxn modelId="{B9E51689-9634-3D49-8145-CAF3A9644D3F}" type="presParOf" srcId="{7BFA820E-0A0A-7449-8120-6D32E55978B3}" destId="{D7338817-620E-FF4B-A00E-6F2F2BE20382}" srcOrd="0" destOrd="0" presId="urn:microsoft.com/office/officeart/2016/7/layout/RepeatingBendingProcessNew"/>
    <dgm:cxn modelId="{CBE58A84-AEE0-3043-BFE5-BCBF3BFDBD1E}" type="presParOf" srcId="{7BFA820E-0A0A-7449-8120-6D32E55978B3}" destId="{3673C47A-39E3-2F40-B5E0-E5E0C7107117}" srcOrd="1" destOrd="0" presId="urn:microsoft.com/office/officeart/2016/7/layout/RepeatingBendingProcessNew"/>
    <dgm:cxn modelId="{E50C504E-AE0C-8F4C-85BA-AEEDA384D7FB}" type="presParOf" srcId="{3673C47A-39E3-2F40-B5E0-E5E0C7107117}" destId="{925BE6A9-CD3D-5B40-A7BB-835DA151E67B}" srcOrd="0" destOrd="0" presId="urn:microsoft.com/office/officeart/2016/7/layout/RepeatingBendingProcessNew"/>
    <dgm:cxn modelId="{6460D3FE-9B4C-C044-8938-7050634F7AA7}" type="presParOf" srcId="{7BFA820E-0A0A-7449-8120-6D32E55978B3}" destId="{D6C555C1-561D-CF48-B83F-14579DA0FDE4}" srcOrd="2" destOrd="0" presId="urn:microsoft.com/office/officeart/2016/7/layout/RepeatingBendingProcessNew"/>
    <dgm:cxn modelId="{83D18592-6459-8443-BB3A-C4A09FBC72D4}" type="presParOf" srcId="{7BFA820E-0A0A-7449-8120-6D32E55978B3}" destId="{D48E4B9D-2B9B-C649-92BC-D7FB90552ADF}" srcOrd="3" destOrd="0" presId="urn:microsoft.com/office/officeart/2016/7/layout/RepeatingBendingProcessNew"/>
    <dgm:cxn modelId="{82ABD06E-7563-614C-992B-B5A008E4415D}" type="presParOf" srcId="{D48E4B9D-2B9B-C649-92BC-D7FB90552ADF}" destId="{C38DD7AD-D75D-1C46-A330-7F39BDF56514}" srcOrd="0" destOrd="0" presId="urn:microsoft.com/office/officeart/2016/7/layout/RepeatingBendingProcessNew"/>
    <dgm:cxn modelId="{DD5BFF9F-D0AB-3942-AA15-4015EF81C27C}" type="presParOf" srcId="{7BFA820E-0A0A-7449-8120-6D32E55978B3}" destId="{2C74DDB5-15F6-8448-8230-E5EB0AC91E07}" srcOrd="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585D43-9533-4BCE-BCD2-A36B60754996}" type="doc">
      <dgm:prSet loTypeId="urn:microsoft.com/office/officeart/2005/8/layout/default" loCatId="list" qsTypeId="urn:microsoft.com/office/officeart/2005/8/quickstyle/simple3" qsCatId="simple" csTypeId="urn:microsoft.com/office/officeart/2005/8/colors/accent3_3" csCatId="accent3"/>
      <dgm:spPr/>
      <dgm:t>
        <a:bodyPr/>
        <a:lstStyle/>
        <a:p>
          <a:endParaRPr lang="en-US"/>
        </a:p>
      </dgm:t>
    </dgm:pt>
    <dgm:pt modelId="{00B9402C-2201-4AE8-8455-C8A5C3B21243}">
      <dgm:prSet/>
      <dgm:spPr/>
      <dgm:t>
        <a:bodyPr/>
        <a:lstStyle/>
        <a:p>
          <a:r>
            <a:rPr lang="en-US"/>
            <a:t>Safety, means requests are totally ordered by correct replicas, must hold in any asynchronous system using state machine replication, where messages can be delayed, dropped or delivered out of order. </a:t>
          </a:r>
        </a:p>
      </dgm:t>
    </dgm:pt>
    <dgm:pt modelId="{2440FAB8-334C-4BBB-9FC1-AA66DF5E658B}" type="parTrans" cxnId="{E591BA87-EB4D-4065-8E7D-FCB64114DEDD}">
      <dgm:prSet/>
      <dgm:spPr/>
      <dgm:t>
        <a:bodyPr/>
        <a:lstStyle/>
        <a:p>
          <a:endParaRPr lang="en-US"/>
        </a:p>
      </dgm:t>
    </dgm:pt>
    <dgm:pt modelId="{09F4382C-5270-4D62-AF9B-B3E28996D527}" type="sibTrans" cxnId="{E591BA87-EB4D-4065-8E7D-FCB64114DEDD}">
      <dgm:prSet/>
      <dgm:spPr/>
      <dgm:t>
        <a:bodyPr/>
        <a:lstStyle/>
        <a:p>
          <a:endParaRPr lang="en-US"/>
        </a:p>
      </dgm:t>
    </dgm:pt>
    <dgm:pt modelId="{0BF02AF2-2839-4265-80C3-750F251551F6}">
      <dgm:prSet/>
      <dgm:spPr/>
      <dgm:t>
        <a:bodyPr/>
        <a:lstStyle/>
        <a:p>
          <a:r>
            <a:rPr lang="en-US"/>
            <a:t>Liveness, means correct clients eventually receive replies to their requests, is ensured assuming partial synchrony.  Synchrony holds only after some unknown global stabilization time, but the bounds on communication and processing delays are themselves unknown. </a:t>
          </a:r>
        </a:p>
      </dgm:t>
    </dgm:pt>
    <dgm:pt modelId="{41F383CC-B4F2-4CC1-B9EC-84D5853DFB07}" type="parTrans" cxnId="{5B4CC2F2-F97F-49E8-B177-D2254BA35959}">
      <dgm:prSet/>
      <dgm:spPr/>
      <dgm:t>
        <a:bodyPr/>
        <a:lstStyle/>
        <a:p>
          <a:endParaRPr lang="en-US"/>
        </a:p>
      </dgm:t>
    </dgm:pt>
    <dgm:pt modelId="{93C6E61C-9779-49DF-915D-4573E0C5F797}" type="sibTrans" cxnId="{5B4CC2F2-F97F-49E8-B177-D2254BA35959}">
      <dgm:prSet/>
      <dgm:spPr/>
      <dgm:t>
        <a:bodyPr/>
        <a:lstStyle/>
        <a:p>
          <a:endParaRPr lang="en-US"/>
        </a:p>
      </dgm:t>
    </dgm:pt>
    <dgm:pt modelId="{4686FBA5-E973-4C42-8018-2175110ADA54}" type="pres">
      <dgm:prSet presAssocID="{96585D43-9533-4BCE-BCD2-A36B60754996}" presName="diagram" presStyleCnt="0">
        <dgm:presLayoutVars>
          <dgm:dir/>
          <dgm:resizeHandles val="exact"/>
        </dgm:presLayoutVars>
      </dgm:prSet>
      <dgm:spPr/>
    </dgm:pt>
    <dgm:pt modelId="{1FDCB47B-0979-4340-8C16-CED01B3804A0}" type="pres">
      <dgm:prSet presAssocID="{00B9402C-2201-4AE8-8455-C8A5C3B21243}" presName="node" presStyleLbl="node1" presStyleIdx="0" presStyleCnt="2">
        <dgm:presLayoutVars>
          <dgm:bulletEnabled val="1"/>
        </dgm:presLayoutVars>
      </dgm:prSet>
      <dgm:spPr/>
    </dgm:pt>
    <dgm:pt modelId="{8F665848-49FB-0C41-A862-4649AD1B604B}" type="pres">
      <dgm:prSet presAssocID="{09F4382C-5270-4D62-AF9B-B3E28996D527}" presName="sibTrans" presStyleCnt="0"/>
      <dgm:spPr/>
    </dgm:pt>
    <dgm:pt modelId="{AFF8FEC3-0893-8E45-8DEF-F7A04CF38895}" type="pres">
      <dgm:prSet presAssocID="{0BF02AF2-2839-4265-80C3-750F251551F6}" presName="node" presStyleLbl="node1" presStyleIdx="1" presStyleCnt="2">
        <dgm:presLayoutVars>
          <dgm:bulletEnabled val="1"/>
        </dgm:presLayoutVars>
      </dgm:prSet>
      <dgm:spPr/>
    </dgm:pt>
  </dgm:ptLst>
  <dgm:cxnLst>
    <dgm:cxn modelId="{715C5B5D-A671-F142-A82E-E8E093C3A1DD}" type="presOf" srcId="{96585D43-9533-4BCE-BCD2-A36B60754996}" destId="{4686FBA5-E973-4C42-8018-2175110ADA54}" srcOrd="0" destOrd="0" presId="urn:microsoft.com/office/officeart/2005/8/layout/default"/>
    <dgm:cxn modelId="{04071B83-01B3-7B42-B5D2-9CCFFFD26FA1}" type="presOf" srcId="{0BF02AF2-2839-4265-80C3-750F251551F6}" destId="{AFF8FEC3-0893-8E45-8DEF-F7A04CF38895}" srcOrd="0" destOrd="0" presId="urn:microsoft.com/office/officeart/2005/8/layout/default"/>
    <dgm:cxn modelId="{E591BA87-EB4D-4065-8E7D-FCB64114DEDD}" srcId="{96585D43-9533-4BCE-BCD2-A36B60754996}" destId="{00B9402C-2201-4AE8-8455-C8A5C3B21243}" srcOrd="0" destOrd="0" parTransId="{2440FAB8-334C-4BBB-9FC1-AA66DF5E658B}" sibTransId="{09F4382C-5270-4D62-AF9B-B3E28996D527}"/>
    <dgm:cxn modelId="{BCBE52DF-8208-1D4E-B405-850A5B384371}" type="presOf" srcId="{00B9402C-2201-4AE8-8455-C8A5C3B21243}" destId="{1FDCB47B-0979-4340-8C16-CED01B3804A0}" srcOrd="0" destOrd="0" presId="urn:microsoft.com/office/officeart/2005/8/layout/default"/>
    <dgm:cxn modelId="{5B4CC2F2-F97F-49E8-B177-D2254BA35959}" srcId="{96585D43-9533-4BCE-BCD2-A36B60754996}" destId="{0BF02AF2-2839-4265-80C3-750F251551F6}" srcOrd="1" destOrd="0" parTransId="{41F383CC-B4F2-4CC1-B9EC-84D5853DFB07}" sibTransId="{93C6E61C-9779-49DF-915D-4573E0C5F797}"/>
    <dgm:cxn modelId="{7C1CF867-F466-F04E-8CFB-A7377EA248EE}" type="presParOf" srcId="{4686FBA5-E973-4C42-8018-2175110ADA54}" destId="{1FDCB47B-0979-4340-8C16-CED01B3804A0}" srcOrd="0" destOrd="0" presId="urn:microsoft.com/office/officeart/2005/8/layout/default"/>
    <dgm:cxn modelId="{38B3F086-413C-0642-B5DC-A99E488321A4}" type="presParOf" srcId="{4686FBA5-E973-4C42-8018-2175110ADA54}" destId="{8F665848-49FB-0C41-A862-4649AD1B604B}" srcOrd="1" destOrd="0" presId="urn:microsoft.com/office/officeart/2005/8/layout/default"/>
    <dgm:cxn modelId="{BF8A7777-C77A-D74D-BCB5-B8D52A9FCDDB}" type="presParOf" srcId="{4686FBA5-E973-4C42-8018-2175110ADA54}" destId="{AFF8FEC3-0893-8E45-8DEF-F7A04CF38895}"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79B493-3977-4EC4-8199-4010BA386C3D}" type="doc">
      <dgm:prSet loTypeId="urn:microsoft.com/office/officeart/2005/8/layout/vList5" loCatId="list" qsTypeId="urn:microsoft.com/office/officeart/2005/8/quickstyle/simple5" qsCatId="simple" csTypeId="urn:microsoft.com/office/officeart/2005/8/colors/colorful4" csCatId="colorful"/>
      <dgm:spPr/>
      <dgm:t>
        <a:bodyPr/>
        <a:lstStyle/>
        <a:p>
          <a:endParaRPr lang="en-US"/>
        </a:p>
      </dgm:t>
    </dgm:pt>
    <dgm:pt modelId="{710DADC0-A40C-4894-9C0B-6FEF5F12DC41}">
      <dgm:prSet/>
      <dgm:spPr/>
      <dgm:t>
        <a:bodyPr/>
        <a:lstStyle/>
        <a:p>
          <a:r>
            <a:rPr lang="en-US"/>
            <a:t>hBFT</a:t>
          </a:r>
        </a:p>
      </dgm:t>
    </dgm:pt>
    <dgm:pt modelId="{2953831D-197F-41DF-BF38-05EF639ED672}" type="parTrans" cxnId="{80108911-5C1C-4B38-8B20-A143D143C287}">
      <dgm:prSet/>
      <dgm:spPr/>
      <dgm:t>
        <a:bodyPr/>
        <a:lstStyle/>
        <a:p>
          <a:endParaRPr lang="en-US"/>
        </a:p>
      </dgm:t>
    </dgm:pt>
    <dgm:pt modelId="{5435072C-C47B-4B72-9B66-72E03F7C4AE9}" type="sibTrans" cxnId="{80108911-5C1C-4B38-8B20-A143D143C287}">
      <dgm:prSet/>
      <dgm:spPr/>
      <dgm:t>
        <a:bodyPr/>
        <a:lstStyle/>
        <a:p>
          <a:endParaRPr lang="en-US"/>
        </a:p>
      </dgm:t>
    </dgm:pt>
    <dgm:pt modelId="{4AE22A2A-785F-4500-BEB9-68A36826E6E9}">
      <dgm:prSet/>
      <dgm:spPr/>
      <dgm:t>
        <a:bodyPr/>
        <a:lstStyle/>
        <a:p>
          <a:r>
            <a:rPr lang="en-US"/>
            <a:t>Bchain – BChain3 and BChain5</a:t>
          </a:r>
        </a:p>
      </dgm:t>
    </dgm:pt>
    <dgm:pt modelId="{C6C060B0-4322-450B-B563-4E05B9821E60}" type="parTrans" cxnId="{EC6C153D-EAEF-423B-81AC-256A6C99EA77}">
      <dgm:prSet/>
      <dgm:spPr/>
      <dgm:t>
        <a:bodyPr/>
        <a:lstStyle/>
        <a:p>
          <a:endParaRPr lang="en-US"/>
        </a:p>
      </dgm:t>
    </dgm:pt>
    <dgm:pt modelId="{8DECDD5A-18ED-4DD1-8750-824C74E0CF98}" type="sibTrans" cxnId="{EC6C153D-EAEF-423B-81AC-256A6C99EA77}">
      <dgm:prSet/>
      <dgm:spPr/>
      <dgm:t>
        <a:bodyPr/>
        <a:lstStyle/>
        <a:p>
          <a:endParaRPr lang="en-US"/>
        </a:p>
      </dgm:t>
    </dgm:pt>
    <dgm:pt modelId="{40A5D94A-8542-4734-880D-0C6741C974D0}">
      <dgm:prSet/>
      <dgm:spPr/>
      <dgm:t>
        <a:bodyPr/>
        <a:lstStyle/>
        <a:p>
          <a:r>
            <a:rPr lang="en-US"/>
            <a:t>ByzID</a:t>
          </a:r>
        </a:p>
      </dgm:t>
    </dgm:pt>
    <dgm:pt modelId="{28BB14DF-708F-4670-BED2-E04CE01B3720}" type="parTrans" cxnId="{FBA4E513-63F5-4B8B-97D7-095CE4B57770}">
      <dgm:prSet/>
      <dgm:spPr/>
      <dgm:t>
        <a:bodyPr/>
        <a:lstStyle/>
        <a:p>
          <a:endParaRPr lang="en-US"/>
        </a:p>
      </dgm:t>
    </dgm:pt>
    <dgm:pt modelId="{428776C3-DE90-4661-ACB8-1FC9324AD759}" type="sibTrans" cxnId="{FBA4E513-63F5-4B8B-97D7-095CE4B57770}">
      <dgm:prSet/>
      <dgm:spPr/>
      <dgm:t>
        <a:bodyPr/>
        <a:lstStyle/>
        <a:p>
          <a:endParaRPr lang="en-US"/>
        </a:p>
      </dgm:t>
    </dgm:pt>
    <dgm:pt modelId="{7BDAD467-C63D-4A0A-B4B1-9A95F54A47E7}">
      <dgm:prSet/>
      <dgm:spPr/>
      <dgm:t>
        <a:bodyPr/>
        <a:lstStyle/>
        <a:p>
          <a:r>
            <a:rPr lang="en-US"/>
            <a:t>Shuttle</a:t>
          </a:r>
        </a:p>
      </dgm:t>
    </dgm:pt>
    <dgm:pt modelId="{4C107E46-56C0-4B94-BF88-C5F18DD57747}" type="parTrans" cxnId="{4AF1DCB6-21CC-4E3E-81F9-02BE913C154D}">
      <dgm:prSet/>
      <dgm:spPr/>
      <dgm:t>
        <a:bodyPr/>
        <a:lstStyle/>
        <a:p>
          <a:endParaRPr lang="en-US"/>
        </a:p>
      </dgm:t>
    </dgm:pt>
    <dgm:pt modelId="{3E33FE6B-3B51-4E6B-B37E-6DDAFC0A3360}" type="sibTrans" cxnId="{4AF1DCB6-21CC-4E3E-81F9-02BE913C154D}">
      <dgm:prSet/>
      <dgm:spPr/>
      <dgm:t>
        <a:bodyPr/>
        <a:lstStyle/>
        <a:p>
          <a:endParaRPr lang="en-US"/>
        </a:p>
      </dgm:t>
    </dgm:pt>
    <dgm:pt modelId="{F12312D7-B834-4B3C-B429-F4A89B0FF1AD}">
      <dgm:prSet/>
      <dgm:spPr/>
      <dgm:t>
        <a:bodyPr/>
        <a:lstStyle/>
        <a:p>
          <a:r>
            <a:rPr lang="en-US"/>
            <a:t>PBFT</a:t>
          </a:r>
        </a:p>
      </dgm:t>
    </dgm:pt>
    <dgm:pt modelId="{B149ABDD-5029-48FC-91A1-1D58158F6AA4}" type="parTrans" cxnId="{C6C7D28D-D922-421E-AD37-6BBC637894E2}">
      <dgm:prSet/>
      <dgm:spPr/>
      <dgm:t>
        <a:bodyPr/>
        <a:lstStyle/>
        <a:p>
          <a:endParaRPr lang="en-US"/>
        </a:p>
      </dgm:t>
    </dgm:pt>
    <dgm:pt modelId="{C51DF7FF-F772-423A-BC60-5E6EB8911F30}" type="sibTrans" cxnId="{C6C7D28D-D922-421E-AD37-6BBC637894E2}">
      <dgm:prSet/>
      <dgm:spPr/>
      <dgm:t>
        <a:bodyPr/>
        <a:lstStyle/>
        <a:p>
          <a:endParaRPr lang="en-US"/>
        </a:p>
      </dgm:t>
    </dgm:pt>
    <dgm:pt modelId="{C261302E-8A36-4D4D-A255-D1BAFE57CC80}">
      <dgm:prSet/>
      <dgm:spPr/>
      <dgm:t>
        <a:bodyPr/>
        <a:lstStyle/>
        <a:p>
          <a:r>
            <a:rPr lang="en-US"/>
            <a:t>Zyzzyva</a:t>
          </a:r>
        </a:p>
      </dgm:t>
    </dgm:pt>
    <dgm:pt modelId="{28AFB052-BD79-4AEA-A727-948B270F940B}" type="parTrans" cxnId="{3E9B86EF-230B-4C0C-9D03-797DD3313731}">
      <dgm:prSet/>
      <dgm:spPr/>
      <dgm:t>
        <a:bodyPr/>
        <a:lstStyle/>
        <a:p>
          <a:endParaRPr lang="en-US"/>
        </a:p>
      </dgm:t>
    </dgm:pt>
    <dgm:pt modelId="{03CF2A00-5F23-49EC-B54F-1ED181B35B3E}" type="sibTrans" cxnId="{3E9B86EF-230B-4C0C-9D03-797DD3313731}">
      <dgm:prSet/>
      <dgm:spPr/>
      <dgm:t>
        <a:bodyPr/>
        <a:lstStyle/>
        <a:p>
          <a:endParaRPr lang="en-US"/>
        </a:p>
      </dgm:t>
    </dgm:pt>
    <dgm:pt modelId="{37F55603-0CEF-E048-AE68-E10C352030D2}" type="pres">
      <dgm:prSet presAssocID="{8379B493-3977-4EC4-8199-4010BA386C3D}" presName="Name0" presStyleCnt="0">
        <dgm:presLayoutVars>
          <dgm:dir/>
          <dgm:animLvl val="lvl"/>
          <dgm:resizeHandles val="exact"/>
        </dgm:presLayoutVars>
      </dgm:prSet>
      <dgm:spPr/>
    </dgm:pt>
    <dgm:pt modelId="{0B694DC2-76F1-864A-833D-974109E03427}" type="pres">
      <dgm:prSet presAssocID="{710DADC0-A40C-4894-9C0B-6FEF5F12DC41}" presName="linNode" presStyleCnt="0"/>
      <dgm:spPr/>
    </dgm:pt>
    <dgm:pt modelId="{13548D55-ECDA-9643-A9C2-CBAFBE9057C3}" type="pres">
      <dgm:prSet presAssocID="{710DADC0-A40C-4894-9C0B-6FEF5F12DC41}" presName="parentText" presStyleLbl="node1" presStyleIdx="0" presStyleCnt="6">
        <dgm:presLayoutVars>
          <dgm:chMax val="1"/>
          <dgm:bulletEnabled val="1"/>
        </dgm:presLayoutVars>
      </dgm:prSet>
      <dgm:spPr/>
    </dgm:pt>
    <dgm:pt modelId="{885A30DD-746C-ED41-97F7-8AF7E4E58A58}" type="pres">
      <dgm:prSet presAssocID="{5435072C-C47B-4B72-9B66-72E03F7C4AE9}" presName="sp" presStyleCnt="0"/>
      <dgm:spPr/>
    </dgm:pt>
    <dgm:pt modelId="{80D583AE-32A3-E34E-97B2-0E50F1DBC702}" type="pres">
      <dgm:prSet presAssocID="{4AE22A2A-785F-4500-BEB9-68A36826E6E9}" presName="linNode" presStyleCnt="0"/>
      <dgm:spPr/>
    </dgm:pt>
    <dgm:pt modelId="{DA198FC3-448C-EB44-A241-9BC159BCD649}" type="pres">
      <dgm:prSet presAssocID="{4AE22A2A-785F-4500-BEB9-68A36826E6E9}" presName="parentText" presStyleLbl="node1" presStyleIdx="1" presStyleCnt="6">
        <dgm:presLayoutVars>
          <dgm:chMax val="1"/>
          <dgm:bulletEnabled val="1"/>
        </dgm:presLayoutVars>
      </dgm:prSet>
      <dgm:spPr/>
    </dgm:pt>
    <dgm:pt modelId="{D519EB11-0FAC-A841-973B-5216B486DC86}" type="pres">
      <dgm:prSet presAssocID="{8DECDD5A-18ED-4DD1-8750-824C74E0CF98}" presName="sp" presStyleCnt="0"/>
      <dgm:spPr/>
    </dgm:pt>
    <dgm:pt modelId="{7A910810-C524-E147-A4C2-716F3A8F1848}" type="pres">
      <dgm:prSet presAssocID="{40A5D94A-8542-4734-880D-0C6741C974D0}" presName="linNode" presStyleCnt="0"/>
      <dgm:spPr/>
    </dgm:pt>
    <dgm:pt modelId="{32202970-38CF-BC45-A0DB-8C99DB87BE64}" type="pres">
      <dgm:prSet presAssocID="{40A5D94A-8542-4734-880D-0C6741C974D0}" presName="parentText" presStyleLbl="node1" presStyleIdx="2" presStyleCnt="6">
        <dgm:presLayoutVars>
          <dgm:chMax val="1"/>
          <dgm:bulletEnabled val="1"/>
        </dgm:presLayoutVars>
      </dgm:prSet>
      <dgm:spPr/>
    </dgm:pt>
    <dgm:pt modelId="{67EFCF50-9489-724C-8D05-52087E99794F}" type="pres">
      <dgm:prSet presAssocID="{428776C3-DE90-4661-ACB8-1FC9324AD759}" presName="sp" presStyleCnt="0"/>
      <dgm:spPr/>
    </dgm:pt>
    <dgm:pt modelId="{498DE6E6-48B0-B548-A3B1-EFCCA3C352E8}" type="pres">
      <dgm:prSet presAssocID="{7BDAD467-C63D-4A0A-B4B1-9A95F54A47E7}" presName="linNode" presStyleCnt="0"/>
      <dgm:spPr/>
    </dgm:pt>
    <dgm:pt modelId="{ADD23ABA-6898-7D48-9F77-B2F7E53E7067}" type="pres">
      <dgm:prSet presAssocID="{7BDAD467-C63D-4A0A-B4B1-9A95F54A47E7}" presName="parentText" presStyleLbl="node1" presStyleIdx="3" presStyleCnt="6">
        <dgm:presLayoutVars>
          <dgm:chMax val="1"/>
          <dgm:bulletEnabled val="1"/>
        </dgm:presLayoutVars>
      </dgm:prSet>
      <dgm:spPr/>
    </dgm:pt>
    <dgm:pt modelId="{BA1747E2-E931-1E47-9DA1-383B8CDCA270}" type="pres">
      <dgm:prSet presAssocID="{3E33FE6B-3B51-4E6B-B37E-6DDAFC0A3360}" presName="sp" presStyleCnt="0"/>
      <dgm:spPr/>
    </dgm:pt>
    <dgm:pt modelId="{2AB94D50-AD83-9148-A024-446987489BCE}" type="pres">
      <dgm:prSet presAssocID="{F12312D7-B834-4B3C-B429-F4A89B0FF1AD}" presName="linNode" presStyleCnt="0"/>
      <dgm:spPr/>
    </dgm:pt>
    <dgm:pt modelId="{7E929D35-3722-C44F-82E8-D7718D894E8E}" type="pres">
      <dgm:prSet presAssocID="{F12312D7-B834-4B3C-B429-F4A89B0FF1AD}" presName="parentText" presStyleLbl="node1" presStyleIdx="4" presStyleCnt="6">
        <dgm:presLayoutVars>
          <dgm:chMax val="1"/>
          <dgm:bulletEnabled val="1"/>
        </dgm:presLayoutVars>
      </dgm:prSet>
      <dgm:spPr/>
    </dgm:pt>
    <dgm:pt modelId="{6E3EB8E8-E3A5-A943-8159-FDB1FA2EE05D}" type="pres">
      <dgm:prSet presAssocID="{C51DF7FF-F772-423A-BC60-5E6EB8911F30}" presName="sp" presStyleCnt="0"/>
      <dgm:spPr/>
    </dgm:pt>
    <dgm:pt modelId="{8B010C07-45B7-DD4F-A4BD-2C415D19A4AA}" type="pres">
      <dgm:prSet presAssocID="{C261302E-8A36-4D4D-A255-D1BAFE57CC80}" presName="linNode" presStyleCnt="0"/>
      <dgm:spPr/>
    </dgm:pt>
    <dgm:pt modelId="{FB4217DB-A73B-8045-974F-487C997A3E8E}" type="pres">
      <dgm:prSet presAssocID="{C261302E-8A36-4D4D-A255-D1BAFE57CC80}" presName="parentText" presStyleLbl="node1" presStyleIdx="5" presStyleCnt="6">
        <dgm:presLayoutVars>
          <dgm:chMax val="1"/>
          <dgm:bulletEnabled val="1"/>
        </dgm:presLayoutVars>
      </dgm:prSet>
      <dgm:spPr/>
    </dgm:pt>
  </dgm:ptLst>
  <dgm:cxnLst>
    <dgm:cxn modelId="{C262D202-04B2-0B48-9142-D8EFB1A1DE1A}" type="presOf" srcId="{4AE22A2A-785F-4500-BEB9-68A36826E6E9}" destId="{DA198FC3-448C-EB44-A241-9BC159BCD649}" srcOrd="0" destOrd="0" presId="urn:microsoft.com/office/officeart/2005/8/layout/vList5"/>
    <dgm:cxn modelId="{EB067E07-CF96-094F-9D18-2F69517A550A}" type="presOf" srcId="{710DADC0-A40C-4894-9C0B-6FEF5F12DC41}" destId="{13548D55-ECDA-9643-A9C2-CBAFBE9057C3}" srcOrd="0" destOrd="0" presId="urn:microsoft.com/office/officeart/2005/8/layout/vList5"/>
    <dgm:cxn modelId="{80108911-5C1C-4B38-8B20-A143D143C287}" srcId="{8379B493-3977-4EC4-8199-4010BA386C3D}" destId="{710DADC0-A40C-4894-9C0B-6FEF5F12DC41}" srcOrd="0" destOrd="0" parTransId="{2953831D-197F-41DF-BF38-05EF639ED672}" sibTransId="{5435072C-C47B-4B72-9B66-72E03F7C4AE9}"/>
    <dgm:cxn modelId="{FBA4E513-63F5-4B8B-97D7-095CE4B57770}" srcId="{8379B493-3977-4EC4-8199-4010BA386C3D}" destId="{40A5D94A-8542-4734-880D-0C6741C974D0}" srcOrd="2" destOrd="0" parTransId="{28BB14DF-708F-4670-BED2-E04CE01B3720}" sibTransId="{428776C3-DE90-4661-ACB8-1FC9324AD759}"/>
    <dgm:cxn modelId="{EC6C153D-EAEF-423B-81AC-256A6C99EA77}" srcId="{8379B493-3977-4EC4-8199-4010BA386C3D}" destId="{4AE22A2A-785F-4500-BEB9-68A36826E6E9}" srcOrd="1" destOrd="0" parTransId="{C6C060B0-4322-450B-B563-4E05B9821E60}" sibTransId="{8DECDD5A-18ED-4DD1-8750-824C74E0CF98}"/>
    <dgm:cxn modelId="{B38CA06E-E733-F741-9793-C98750BD78D2}" type="presOf" srcId="{40A5D94A-8542-4734-880D-0C6741C974D0}" destId="{32202970-38CF-BC45-A0DB-8C99DB87BE64}" srcOrd="0" destOrd="0" presId="urn:microsoft.com/office/officeart/2005/8/layout/vList5"/>
    <dgm:cxn modelId="{112B3B76-DD70-264E-A54E-B0034926C5FB}" type="presOf" srcId="{7BDAD467-C63D-4A0A-B4B1-9A95F54A47E7}" destId="{ADD23ABA-6898-7D48-9F77-B2F7E53E7067}" srcOrd="0" destOrd="0" presId="urn:microsoft.com/office/officeart/2005/8/layout/vList5"/>
    <dgm:cxn modelId="{C6C7D28D-D922-421E-AD37-6BBC637894E2}" srcId="{8379B493-3977-4EC4-8199-4010BA386C3D}" destId="{F12312D7-B834-4B3C-B429-F4A89B0FF1AD}" srcOrd="4" destOrd="0" parTransId="{B149ABDD-5029-48FC-91A1-1D58158F6AA4}" sibTransId="{C51DF7FF-F772-423A-BC60-5E6EB8911F30}"/>
    <dgm:cxn modelId="{9C997396-7D9B-0D4F-A575-A5FB687C327E}" type="presOf" srcId="{F12312D7-B834-4B3C-B429-F4A89B0FF1AD}" destId="{7E929D35-3722-C44F-82E8-D7718D894E8E}" srcOrd="0" destOrd="0" presId="urn:microsoft.com/office/officeart/2005/8/layout/vList5"/>
    <dgm:cxn modelId="{4AF1DCB6-21CC-4E3E-81F9-02BE913C154D}" srcId="{8379B493-3977-4EC4-8199-4010BA386C3D}" destId="{7BDAD467-C63D-4A0A-B4B1-9A95F54A47E7}" srcOrd="3" destOrd="0" parTransId="{4C107E46-56C0-4B94-BF88-C5F18DD57747}" sibTransId="{3E33FE6B-3B51-4E6B-B37E-6DDAFC0A3360}"/>
    <dgm:cxn modelId="{4FA43DC3-81C7-E145-98AE-AC7E6085FDA5}" type="presOf" srcId="{C261302E-8A36-4D4D-A255-D1BAFE57CC80}" destId="{FB4217DB-A73B-8045-974F-487C997A3E8E}" srcOrd="0" destOrd="0" presId="urn:microsoft.com/office/officeart/2005/8/layout/vList5"/>
    <dgm:cxn modelId="{D189CDDF-9D31-4E43-B364-3B65E3BEC72F}" type="presOf" srcId="{8379B493-3977-4EC4-8199-4010BA386C3D}" destId="{37F55603-0CEF-E048-AE68-E10C352030D2}" srcOrd="0" destOrd="0" presId="urn:microsoft.com/office/officeart/2005/8/layout/vList5"/>
    <dgm:cxn modelId="{3E9B86EF-230B-4C0C-9D03-797DD3313731}" srcId="{8379B493-3977-4EC4-8199-4010BA386C3D}" destId="{C261302E-8A36-4D4D-A255-D1BAFE57CC80}" srcOrd="5" destOrd="0" parTransId="{28AFB052-BD79-4AEA-A727-948B270F940B}" sibTransId="{03CF2A00-5F23-49EC-B54F-1ED181B35B3E}"/>
    <dgm:cxn modelId="{23031111-C742-454E-9AA1-3F19D835A592}" type="presParOf" srcId="{37F55603-0CEF-E048-AE68-E10C352030D2}" destId="{0B694DC2-76F1-864A-833D-974109E03427}" srcOrd="0" destOrd="0" presId="urn:microsoft.com/office/officeart/2005/8/layout/vList5"/>
    <dgm:cxn modelId="{4A2CF905-4341-F342-98D5-C19616372AD7}" type="presParOf" srcId="{0B694DC2-76F1-864A-833D-974109E03427}" destId="{13548D55-ECDA-9643-A9C2-CBAFBE9057C3}" srcOrd="0" destOrd="0" presId="urn:microsoft.com/office/officeart/2005/8/layout/vList5"/>
    <dgm:cxn modelId="{45F16A58-F736-5745-9C92-4A03043B1BF0}" type="presParOf" srcId="{37F55603-0CEF-E048-AE68-E10C352030D2}" destId="{885A30DD-746C-ED41-97F7-8AF7E4E58A58}" srcOrd="1" destOrd="0" presId="urn:microsoft.com/office/officeart/2005/8/layout/vList5"/>
    <dgm:cxn modelId="{C1C411BB-FB62-2D47-B19E-14B709BD745C}" type="presParOf" srcId="{37F55603-0CEF-E048-AE68-E10C352030D2}" destId="{80D583AE-32A3-E34E-97B2-0E50F1DBC702}" srcOrd="2" destOrd="0" presId="urn:microsoft.com/office/officeart/2005/8/layout/vList5"/>
    <dgm:cxn modelId="{139A99CE-8CB6-C040-9F39-6F8E1AB9F2F6}" type="presParOf" srcId="{80D583AE-32A3-E34E-97B2-0E50F1DBC702}" destId="{DA198FC3-448C-EB44-A241-9BC159BCD649}" srcOrd="0" destOrd="0" presId="urn:microsoft.com/office/officeart/2005/8/layout/vList5"/>
    <dgm:cxn modelId="{5EC9F5E9-30F6-3F4B-BEF3-BBE3335149AC}" type="presParOf" srcId="{37F55603-0CEF-E048-AE68-E10C352030D2}" destId="{D519EB11-0FAC-A841-973B-5216B486DC86}" srcOrd="3" destOrd="0" presId="urn:microsoft.com/office/officeart/2005/8/layout/vList5"/>
    <dgm:cxn modelId="{7CB7B3BC-D21C-BB4E-9C95-C8C3D1BC2D22}" type="presParOf" srcId="{37F55603-0CEF-E048-AE68-E10C352030D2}" destId="{7A910810-C524-E147-A4C2-716F3A8F1848}" srcOrd="4" destOrd="0" presId="urn:microsoft.com/office/officeart/2005/8/layout/vList5"/>
    <dgm:cxn modelId="{ADF98AF0-9E8E-7E4D-8917-E500DE0CC9C0}" type="presParOf" srcId="{7A910810-C524-E147-A4C2-716F3A8F1848}" destId="{32202970-38CF-BC45-A0DB-8C99DB87BE64}" srcOrd="0" destOrd="0" presId="urn:microsoft.com/office/officeart/2005/8/layout/vList5"/>
    <dgm:cxn modelId="{817FA0E3-6DCC-904B-A342-F907CEBFC7B8}" type="presParOf" srcId="{37F55603-0CEF-E048-AE68-E10C352030D2}" destId="{67EFCF50-9489-724C-8D05-52087E99794F}" srcOrd="5" destOrd="0" presId="urn:microsoft.com/office/officeart/2005/8/layout/vList5"/>
    <dgm:cxn modelId="{8EA43A82-7AE3-2546-B154-823C570F18A5}" type="presParOf" srcId="{37F55603-0CEF-E048-AE68-E10C352030D2}" destId="{498DE6E6-48B0-B548-A3B1-EFCCA3C352E8}" srcOrd="6" destOrd="0" presId="urn:microsoft.com/office/officeart/2005/8/layout/vList5"/>
    <dgm:cxn modelId="{785DBFAF-2E72-BE4F-9047-063044BD8DCA}" type="presParOf" srcId="{498DE6E6-48B0-B548-A3B1-EFCCA3C352E8}" destId="{ADD23ABA-6898-7D48-9F77-B2F7E53E7067}" srcOrd="0" destOrd="0" presId="urn:microsoft.com/office/officeart/2005/8/layout/vList5"/>
    <dgm:cxn modelId="{D49358C6-9DDC-5C40-BE81-D6219E58BDD8}" type="presParOf" srcId="{37F55603-0CEF-E048-AE68-E10C352030D2}" destId="{BA1747E2-E931-1E47-9DA1-383B8CDCA270}" srcOrd="7" destOrd="0" presId="urn:microsoft.com/office/officeart/2005/8/layout/vList5"/>
    <dgm:cxn modelId="{383BA074-5408-F146-8096-AFFF7D2D36C0}" type="presParOf" srcId="{37F55603-0CEF-E048-AE68-E10C352030D2}" destId="{2AB94D50-AD83-9148-A024-446987489BCE}" srcOrd="8" destOrd="0" presId="urn:microsoft.com/office/officeart/2005/8/layout/vList5"/>
    <dgm:cxn modelId="{873C5C2F-2F31-0E4C-B1F6-2681A79042FA}" type="presParOf" srcId="{2AB94D50-AD83-9148-A024-446987489BCE}" destId="{7E929D35-3722-C44F-82E8-D7718D894E8E}" srcOrd="0" destOrd="0" presId="urn:microsoft.com/office/officeart/2005/8/layout/vList5"/>
    <dgm:cxn modelId="{638108A4-121B-EF43-BAE2-37AF6478192D}" type="presParOf" srcId="{37F55603-0CEF-E048-AE68-E10C352030D2}" destId="{6E3EB8E8-E3A5-A943-8159-FDB1FA2EE05D}" srcOrd="9" destOrd="0" presId="urn:microsoft.com/office/officeart/2005/8/layout/vList5"/>
    <dgm:cxn modelId="{0461ABC6-768C-9247-ACD3-F46A9AA79D06}" type="presParOf" srcId="{37F55603-0CEF-E048-AE68-E10C352030D2}" destId="{8B010C07-45B7-DD4F-A4BD-2C415D19A4AA}" srcOrd="10" destOrd="0" presId="urn:microsoft.com/office/officeart/2005/8/layout/vList5"/>
    <dgm:cxn modelId="{7E56DA0E-24D1-7948-947C-F4D5B19E2CCE}" type="presParOf" srcId="{8B010C07-45B7-DD4F-A4BD-2C415D19A4AA}" destId="{FB4217DB-A73B-8045-974F-487C997A3E8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5A57D99-7E43-470A-B38C-F49A3141F752}" type="doc">
      <dgm:prSet loTypeId="urn:microsoft.com/office/officeart/2016/7/layout/LinearArrowProcessNumbered" loCatId="process" qsTypeId="urn:microsoft.com/office/officeart/2005/8/quickstyle/simple1" qsCatId="simple" csTypeId="urn:microsoft.com/office/officeart/2005/8/colors/accent1_3" csCatId="accent1"/>
      <dgm:spPr/>
      <dgm:t>
        <a:bodyPr/>
        <a:lstStyle/>
        <a:p>
          <a:endParaRPr lang="en-US"/>
        </a:p>
      </dgm:t>
    </dgm:pt>
    <dgm:pt modelId="{E9652961-92BD-49A6-A745-E121082E4071}">
      <dgm:prSet custT="1"/>
      <dgm:spPr/>
      <dgm:t>
        <a:bodyPr/>
        <a:lstStyle/>
        <a:p>
          <a:r>
            <a:rPr lang="en-US" sz="1800" dirty="0"/>
            <a:t>Reasonable performance</a:t>
          </a:r>
        </a:p>
      </dgm:t>
    </dgm:pt>
    <dgm:pt modelId="{DC5A5059-C567-42F6-84D5-FA1DC8A3435D}" type="parTrans" cxnId="{505A8B4F-92A2-431D-8075-4AEFEFA7227A}">
      <dgm:prSet/>
      <dgm:spPr/>
      <dgm:t>
        <a:bodyPr/>
        <a:lstStyle/>
        <a:p>
          <a:endParaRPr lang="en-US"/>
        </a:p>
      </dgm:t>
    </dgm:pt>
    <dgm:pt modelId="{1AD683BE-39FB-47C2-B817-DD29412CF5D8}" type="sibTrans" cxnId="{505A8B4F-92A2-431D-8075-4AEFEFA7227A}">
      <dgm:prSet phldrT="1" phldr="0"/>
      <dgm:spPr/>
      <dgm:t>
        <a:bodyPr/>
        <a:lstStyle/>
        <a:p>
          <a:r>
            <a:rPr lang="en-US"/>
            <a:t>1</a:t>
          </a:r>
        </a:p>
      </dgm:t>
    </dgm:pt>
    <dgm:pt modelId="{3BC96173-DC03-4088-9871-265479F9CE55}">
      <dgm:prSet/>
      <dgm:spPr/>
      <dgm:t>
        <a:bodyPr/>
        <a:lstStyle/>
        <a:p>
          <a:r>
            <a:rPr lang="en-US"/>
            <a:t>Robust against attacks</a:t>
          </a:r>
        </a:p>
      </dgm:t>
    </dgm:pt>
    <dgm:pt modelId="{42B4EC14-D9DD-438F-B1EB-39573DF3B458}" type="parTrans" cxnId="{488CEB52-772D-4D53-855B-A5E863C3AA5D}">
      <dgm:prSet/>
      <dgm:spPr/>
      <dgm:t>
        <a:bodyPr/>
        <a:lstStyle/>
        <a:p>
          <a:endParaRPr lang="en-US"/>
        </a:p>
      </dgm:t>
    </dgm:pt>
    <dgm:pt modelId="{0795A631-7432-4430-B898-D1EB028E6A95}" type="sibTrans" cxnId="{488CEB52-772D-4D53-855B-A5E863C3AA5D}">
      <dgm:prSet phldrT="2" phldr="0"/>
      <dgm:spPr/>
      <dgm:t>
        <a:bodyPr/>
        <a:lstStyle/>
        <a:p>
          <a:r>
            <a:rPr lang="en-US"/>
            <a:t>2</a:t>
          </a:r>
        </a:p>
      </dgm:t>
    </dgm:pt>
    <dgm:pt modelId="{91340283-C15B-44E4-9A35-4C45F5513F4B}">
      <dgm:prSet/>
      <dgm:spPr/>
      <dgm:t>
        <a:bodyPr/>
        <a:lstStyle/>
        <a:p>
          <a:r>
            <a:rPr lang="en-US"/>
            <a:t>Lesser Throughput</a:t>
          </a:r>
        </a:p>
      </dgm:t>
    </dgm:pt>
    <dgm:pt modelId="{F767F5D2-336C-4483-BF29-B1496629495E}" type="parTrans" cxnId="{A8FF0176-D4E5-409A-9EE1-D5E15AD6FADA}">
      <dgm:prSet/>
      <dgm:spPr/>
      <dgm:t>
        <a:bodyPr/>
        <a:lstStyle/>
        <a:p>
          <a:endParaRPr lang="en-US"/>
        </a:p>
      </dgm:t>
    </dgm:pt>
    <dgm:pt modelId="{23EC14B5-1CC9-4D6A-9147-D9DF22950DCE}" type="sibTrans" cxnId="{A8FF0176-D4E5-409A-9EE1-D5E15AD6FADA}">
      <dgm:prSet phldrT="3" phldr="0"/>
      <dgm:spPr/>
      <dgm:t>
        <a:bodyPr/>
        <a:lstStyle/>
        <a:p>
          <a:r>
            <a:rPr lang="en-US"/>
            <a:t>3</a:t>
          </a:r>
        </a:p>
      </dgm:t>
    </dgm:pt>
    <dgm:pt modelId="{F6E424BB-84D7-4C84-8933-A8C15D072E6E}">
      <dgm:prSet/>
      <dgm:spPr/>
      <dgm:t>
        <a:bodyPr/>
        <a:lstStyle/>
        <a:p>
          <a:r>
            <a:rPr lang="en-US"/>
            <a:t>Lower latency for a sequential client requests</a:t>
          </a:r>
        </a:p>
      </dgm:t>
    </dgm:pt>
    <dgm:pt modelId="{87B53E9A-7143-43F0-B816-CB6F2A23796E}" type="parTrans" cxnId="{67E9A4F5-3F4B-4484-9894-FA113BC88A1D}">
      <dgm:prSet/>
      <dgm:spPr/>
      <dgm:t>
        <a:bodyPr/>
        <a:lstStyle/>
        <a:p>
          <a:endParaRPr lang="en-US"/>
        </a:p>
      </dgm:t>
    </dgm:pt>
    <dgm:pt modelId="{9EF1C86D-5B85-4B5F-8C5A-8E61014719AF}" type="sibTrans" cxnId="{67E9A4F5-3F4B-4484-9894-FA113BC88A1D}">
      <dgm:prSet phldrT="4" phldr="0"/>
      <dgm:spPr/>
      <dgm:t>
        <a:bodyPr/>
        <a:lstStyle/>
        <a:p>
          <a:r>
            <a:rPr lang="en-US"/>
            <a:t>4</a:t>
          </a:r>
        </a:p>
      </dgm:t>
    </dgm:pt>
    <dgm:pt modelId="{1AD0114B-AF16-49FD-9702-C01B4A3AEEC6}">
      <dgm:prSet/>
      <dgm:spPr/>
      <dgm:t>
        <a:bodyPr/>
        <a:lstStyle/>
        <a:p>
          <a:r>
            <a:rPr lang="en-US" dirty="0"/>
            <a:t>But High latency for concurrent client requests</a:t>
          </a:r>
        </a:p>
      </dgm:t>
    </dgm:pt>
    <dgm:pt modelId="{9B66502B-CBA8-4CB7-8332-4B942DEB3290}" type="parTrans" cxnId="{63A23304-CC40-4A9F-B697-9845173CBCF0}">
      <dgm:prSet/>
      <dgm:spPr/>
      <dgm:t>
        <a:bodyPr/>
        <a:lstStyle/>
        <a:p>
          <a:endParaRPr lang="en-US"/>
        </a:p>
      </dgm:t>
    </dgm:pt>
    <dgm:pt modelId="{2F856E80-6AD6-4F52-AD8B-ACDD9A5EA8EC}" type="sibTrans" cxnId="{63A23304-CC40-4A9F-B697-9845173CBCF0}">
      <dgm:prSet phldrT="5" phldr="0"/>
      <dgm:spPr/>
      <dgm:t>
        <a:bodyPr/>
        <a:lstStyle/>
        <a:p>
          <a:r>
            <a:rPr lang="en-US"/>
            <a:t>5</a:t>
          </a:r>
        </a:p>
      </dgm:t>
    </dgm:pt>
    <dgm:pt modelId="{4042B538-709F-3D4C-BC80-24CC97EC484D}" type="pres">
      <dgm:prSet presAssocID="{35A57D99-7E43-470A-B38C-F49A3141F752}" presName="linearFlow" presStyleCnt="0">
        <dgm:presLayoutVars>
          <dgm:dir/>
          <dgm:animLvl val="lvl"/>
          <dgm:resizeHandles val="exact"/>
        </dgm:presLayoutVars>
      </dgm:prSet>
      <dgm:spPr/>
    </dgm:pt>
    <dgm:pt modelId="{7DF6CB44-4D0B-E241-A8F1-725348231836}" type="pres">
      <dgm:prSet presAssocID="{E9652961-92BD-49A6-A745-E121082E4071}" presName="compositeNode" presStyleCnt="0"/>
      <dgm:spPr/>
    </dgm:pt>
    <dgm:pt modelId="{2BCEF0E7-4910-AA44-B6DB-C3AD1489BC2F}" type="pres">
      <dgm:prSet presAssocID="{E9652961-92BD-49A6-A745-E121082E4071}" presName="parTx" presStyleLbl="node1" presStyleIdx="0" presStyleCnt="0">
        <dgm:presLayoutVars>
          <dgm:chMax val="0"/>
          <dgm:chPref val="0"/>
          <dgm:bulletEnabled val="1"/>
        </dgm:presLayoutVars>
      </dgm:prSet>
      <dgm:spPr/>
    </dgm:pt>
    <dgm:pt modelId="{18F29E22-4C84-CE47-BD50-05C53525F0A5}" type="pres">
      <dgm:prSet presAssocID="{E9652961-92BD-49A6-A745-E121082E4071}" presName="parSh" presStyleCnt="0"/>
      <dgm:spPr/>
    </dgm:pt>
    <dgm:pt modelId="{2322B3FE-6AF4-EC4B-A6A5-86F494B5334C}" type="pres">
      <dgm:prSet presAssocID="{E9652961-92BD-49A6-A745-E121082E4071}" presName="lineNode" presStyleLbl="alignAccFollowNode1" presStyleIdx="0" presStyleCnt="15"/>
      <dgm:spPr/>
    </dgm:pt>
    <dgm:pt modelId="{A029ABD2-9788-D142-BB80-C6331A12DAEB}" type="pres">
      <dgm:prSet presAssocID="{E9652961-92BD-49A6-A745-E121082E4071}" presName="lineArrowNode" presStyleLbl="alignAccFollowNode1" presStyleIdx="1" presStyleCnt="15"/>
      <dgm:spPr/>
    </dgm:pt>
    <dgm:pt modelId="{9BC8B0F3-8C84-6E49-A5BE-1B10DD6E73AC}" type="pres">
      <dgm:prSet presAssocID="{1AD683BE-39FB-47C2-B817-DD29412CF5D8}" presName="sibTransNodeCircle" presStyleLbl="alignNode1" presStyleIdx="0" presStyleCnt="5">
        <dgm:presLayoutVars>
          <dgm:chMax val="0"/>
          <dgm:bulletEnabled/>
        </dgm:presLayoutVars>
      </dgm:prSet>
      <dgm:spPr/>
    </dgm:pt>
    <dgm:pt modelId="{9FECD353-A3FB-D843-9F42-24E5AF7C520C}" type="pres">
      <dgm:prSet presAssocID="{1AD683BE-39FB-47C2-B817-DD29412CF5D8}" presName="spacerBetweenCircleAndCallout" presStyleCnt="0">
        <dgm:presLayoutVars/>
      </dgm:prSet>
      <dgm:spPr/>
    </dgm:pt>
    <dgm:pt modelId="{1E2E3041-89E8-5D44-A0B2-FCBBBE8A1F97}" type="pres">
      <dgm:prSet presAssocID="{E9652961-92BD-49A6-A745-E121082E4071}" presName="nodeText" presStyleLbl="alignAccFollowNode1" presStyleIdx="2" presStyleCnt="15">
        <dgm:presLayoutVars>
          <dgm:bulletEnabled val="1"/>
        </dgm:presLayoutVars>
      </dgm:prSet>
      <dgm:spPr/>
    </dgm:pt>
    <dgm:pt modelId="{ED24A7FB-6413-1D4D-816C-208DB7564E20}" type="pres">
      <dgm:prSet presAssocID="{1AD683BE-39FB-47C2-B817-DD29412CF5D8}" presName="sibTransComposite" presStyleCnt="0"/>
      <dgm:spPr/>
    </dgm:pt>
    <dgm:pt modelId="{8557CA8F-C380-4D40-A787-A512FEDE70B1}" type="pres">
      <dgm:prSet presAssocID="{3BC96173-DC03-4088-9871-265479F9CE55}" presName="compositeNode" presStyleCnt="0"/>
      <dgm:spPr/>
    </dgm:pt>
    <dgm:pt modelId="{D280AC2D-47BF-3E4C-8EB3-198F3FA6A18E}" type="pres">
      <dgm:prSet presAssocID="{3BC96173-DC03-4088-9871-265479F9CE55}" presName="parTx" presStyleLbl="node1" presStyleIdx="0" presStyleCnt="0">
        <dgm:presLayoutVars>
          <dgm:chMax val="0"/>
          <dgm:chPref val="0"/>
          <dgm:bulletEnabled val="1"/>
        </dgm:presLayoutVars>
      </dgm:prSet>
      <dgm:spPr/>
    </dgm:pt>
    <dgm:pt modelId="{32B00DD6-38FB-4748-8455-F6D21AAC5C42}" type="pres">
      <dgm:prSet presAssocID="{3BC96173-DC03-4088-9871-265479F9CE55}" presName="parSh" presStyleCnt="0"/>
      <dgm:spPr/>
    </dgm:pt>
    <dgm:pt modelId="{04872116-9D53-8142-87E3-690F30ED836B}" type="pres">
      <dgm:prSet presAssocID="{3BC96173-DC03-4088-9871-265479F9CE55}" presName="lineNode" presStyleLbl="alignAccFollowNode1" presStyleIdx="3" presStyleCnt="15"/>
      <dgm:spPr/>
    </dgm:pt>
    <dgm:pt modelId="{9917ED16-43DD-8843-BB93-0A56904A6E5F}" type="pres">
      <dgm:prSet presAssocID="{3BC96173-DC03-4088-9871-265479F9CE55}" presName="lineArrowNode" presStyleLbl="alignAccFollowNode1" presStyleIdx="4" presStyleCnt="15"/>
      <dgm:spPr/>
    </dgm:pt>
    <dgm:pt modelId="{E20B20D7-0F09-AA4E-B54F-DC76A49F3410}" type="pres">
      <dgm:prSet presAssocID="{0795A631-7432-4430-B898-D1EB028E6A95}" presName="sibTransNodeCircle" presStyleLbl="alignNode1" presStyleIdx="1" presStyleCnt="5">
        <dgm:presLayoutVars>
          <dgm:chMax val="0"/>
          <dgm:bulletEnabled/>
        </dgm:presLayoutVars>
      </dgm:prSet>
      <dgm:spPr/>
    </dgm:pt>
    <dgm:pt modelId="{C32B37A7-8848-2E46-B6C1-A36EE55CE064}" type="pres">
      <dgm:prSet presAssocID="{0795A631-7432-4430-B898-D1EB028E6A95}" presName="spacerBetweenCircleAndCallout" presStyleCnt="0">
        <dgm:presLayoutVars/>
      </dgm:prSet>
      <dgm:spPr/>
    </dgm:pt>
    <dgm:pt modelId="{4C4B0F60-F1A9-F543-8ABB-E165D83BE323}" type="pres">
      <dgm:prSet presAssocID="{3BC96173-DC03-4088-9871-265479F9CE55}" presName="nodeText" presStyleLbl="alignAccFollowNode1" presStyleIdx="5" presStyleCnt="15">
        <dgm:presLayoutVars>
          <dgm:bulletEnabled val="1"/>
        </dgm:presLayoutVars>
      </dgm:prSet>
      <dgm:spPr/>
    </dgm:pt>
    <dgm:pt modelId="{B0FCE2FD-9F51-2F4A-87E1-88824048844F}" type="pres">
      <dgm:prSet presAssocID="{0795A631-7432-4430-B898-D1EB028E6A95}" presName="sibTransComposite" presStyleCnt="0"/>
      <dgm:spPr/>
    </dgm:pt>
    <dgm:pt modelId="{40410E8C-4BDA-CE43-B661-738A762CDB46}" type="pres">
      <dgm:prSet presAssocID="{91340283-C15B-44E4-9A35-4C45F5513F4B}" presName="compositeNode" presStyleCnt="0"/>
      <dgm:spPr/>
    </dgm:pt>
    <dgm:pt modelId="{F7313F07-BFAC-3644-BC8B-0AF1882B7FD9}" type="pres">
      <dgm:prSet presAssocID="{91340283-C15B-44E4-9A35-4C45F5513F4B}" presName="parTx" presStyleLbl="node1" presStyleIdx="0" presStyleCnt="0">
        <dgm:presLayoutVars>
          <dgm:chMax val="0"/>
          <dgm:chPref val="0"/>
          <dgm:bulletEnabled val="1"/>
        </dgm:presLayoutVars>
      </dgm:prSet>
      <dgm:spPr/>
    </dgm:pt>
    <dgm:pt modelId="{0E5CC721-4CC4-744A-A1B3-A04C0B806644}" type="pres">
      <dgm:prSet presAssocID="{91340283-C15B-44E4-9A35-4C45F5513F4B}" presName="parSh" presStyleCnt="0"/>
      <dgm:spPr/>
    </dgm:pt>
    <dgm:pt modelId="{B9BC4294-E468-1548-A446-FD8C01DC3C25}" type="pres">
      <dgm:prSet presAssocID="{91340283-C15B-44E4-9A35-4C45F5513F4B}" presName="lineNode" presStyleLbl="alignAccFollowNode1" presStyleIdx="6" presStyleCnt="15"/>
      <dgm:spPr/>
    </dgm:pt>
    <dgm:pt modelId="{D42CB076-3761-B449-9188-DF41BEE55A74}" type="pres">
      <dgm:prSet presAssocID="{91340283-C15B-44E4-9A35-4C45F5513F4B}" presName="lineArrowNode" presStyleLbl="alignAccFollowNode1" presStyleIdx="7" presStyleCnt="15"/>
      <dgm:spPr/>
    </dgm:pt>
    <dgm:pt modelId="{99D8B499-D0A3-7449-A46C-E644347AEE1B}" type="pres">
      <dgm:prSet presAssocID="{23EC14B5-1CC9-4D6A-9147-D9DF22950DCE}" presName="sibTransNodeCircle" presStyleLbl="alignNode1" presStyleIdx="2" presStyleCnt="5">
        <dgm:presLayoutVars>
          <dgm:chMax val="0"/>
          <dgm:bulletEnabled/>
        </dgm:presLayoutVars>
      </dgm:prSet>
      <dgm:spPr/>
    </dgm:pt>
    <dgm:pt modelId="{3263DFF1-3B70-0048-A1B7-E1512F157E7B}" type="pres">
      <dgm:prSet presAssocID="{23EC14B5-1CC9-4D6A-9147-D9DF22950DCE}" presName="spacerBetweenCircleAndCallout" presStyleCnt="0">
        <dgm:presLayoutVars/>
      </dgm:prSet>
      <dgm:spPr/>
    </dgm:pt>
    <dgm:pt modelId="{A164A47C-28E3-B847-A6FB-A367376AF2F6}" type="pres">
      <dgm:prSet presAssocID="{91340283-C15B-44E4-9A35-4C45F5513F4B}" presName="nodeText" presStyleLbl="alignAccFollowNode1" presStyleIdx="8" presStyleCnt="15">
        <dgm:presLayoutVars>
          <dgm:bulletEnabled val="1"/>
        </dgm:presLayoutVars>
      </dgm:prSet>
      <dgm:spPr/>
    </dgm:pt>
    <dgm:pt modelId="{BA353843-82ED-F944-B95F-93017994A063}" type="pres">
      <dgm:prSet presAssocID="{23EC14B5-1CC9-4D6A-9147-D9DF22950DCE}" presName="sibTransComposite" presStyleCnt="0"/>
      <dgm:spPr/>
    </dgm:pt>
    <dgm:pt modelId="{0FA24D8C-D18A-864A-8E33-58687868A0A1}" type="pres">
      <dgm:prSet presAssocID="{F6E424BB-84D7-4C84-8933-A8C15D072E6E}" presName="compositeNode" presStyleCnt="0"/>
      <dgm:spPr/>
    </dgm:pt>
    <dgm:pt modelId="{9B4225E3-E1E5-4449-8086-1869B0148438}" type="pres">
      <dgm:prSet presAssocID="{F6E424BB-84D7-4C84-8933-A8C15D072E6E}" presName="parTx" presStyleLbl="node1" presStyleIdx="0" presStyleCnt="0">
        <dgm:presLayoutVars>
          <dgm:chMax val="0"/>
          <dgm:chPref val="0"/>
          <dgm:bulletEnabled val="1"/>
        </dgm:presLayoutVars>
      </dgm:prSet>
      <dgm:spPr/>
    </dgm:pt>
    <dgm:pt modelId="{AD54FEA3-B5E0-D149-A9B4-A2B5B8F048B7}" type="pres">
      <dgm:prSet presAssocID="{F6E424BB-84D7-4C84-8933-A8C15D072E6E}" presName="parSh" presStyleCnt="0"/>
      <dgm:spPr/>
    </dgm:pt>
    <dgm:pt modelId="{1A192888-9911-6244-B106-AAB7EC189725}" type="pres">
      <dgm:prSet presAssocID="{F6E424BB-84D7-4C84-8933-A8C15D072E6E}" presName="lineNode" presStyleLbl="alignAccFollowNode1" presStyleIdx="9" presStyleCnt="15"/>
      <dgm:spPr/>
    </dgm:pt>
    <dgm:pt modelId="{10F137BA-F4C4-BA4E-B107-6134D5C0B74B}" type="pres">
      <dgm:prSet presAssocID="{F6E424BB-84D7-4C84-8933-A8C15D072E6E}" presName="lineArrowNode" presStyleLbl="alignAccFollowNode1" presStyleIdx="10" presStyleCnt="15"/>
      <dgm:spPr/>
    </dgm:pt>
    <dgm:pt modelId="{FB2D5D3E-C75D-5646-BBBA-63696D32A505}" type="pres">
      <dgm:prSet presAssocID="{9EF1C86D-5B85-4B5F-8C5A-8E61014719AF}" presName="sibTransNodeCircle" presStyleLbl="alignNode1" presStyleIdx="3" presStyleCnt="5">
        <dgm:presLayoutVars>
          <dgm:chMax val="0"/>
          <dgm:bulletEnabled/>
        </dgm:presLayoutVars>
      </dgm:prSet>
      <dgm:spPr/>
    </dgm:pt>
    <dgm:pt modelId="{E2C4969E-B770-F94C-8C01-4D805D7D55F0}" type="pres">
      <dgm:prSet presAssocID="{9EF1C86D-5B85-4B5F-8C5A-8E61014719AF}" presName="spacerBetweenCircleAndCallout" presStyleCnt="0">
        <dgm:presLayoutVars/>
      </dgm:prSet>
      <dgm:spPr/>
    </dgm:pt>
    <dgm:pt modelId="{FB060602-5E42-5940-BC32-3EACD6A74764}" type="pres">
      <dgm:prSet presAssocID="{F6E424BB-84D7-4C84-8933-A8C15D072E6E}" presName="nodeText" presStyleLbl="alignAccFollowNode1" presStyleIdx="11" presStyleCnt="15">
        <dgm:presLayoutVars>
          <dgm:bulletEnabled val="1"/>
        </dgm:presLayoutVars>
      </dgm:prSet>
      <dgm:spPr/>
    </dgm:pt>
    <dgm:pt modelId="{42C093AF-C3E5-174B-99EB-4CE3264BCB37}" type="pres">
      <dgm:prSet presAssocID="{9EF1C86D-5B85-4B5F-8C5A-8E61014719AF}" presName="sibTransComposite" presStyleCnt="0"/>
      <dgm:spPr/>
    </dgm:pt>
    <dgm:pt modelId="{7AAA453B-9FEA-594E-A055-29996D4DD0D4}" type="pres">
      <dgm:prSet presAssocID="{1AD0114B-AF16-49FD-9702-C01B4A3AEEC6}" presName="compositeNode" presStyleCnt="0"/>
      <dgm:spPr/>
    </dgm:pt>
    <dgm:pt modelId="{F74B2FA2-33A9-4941-8683-6C4C8C1038D2}" type="pres">
      <dgm:prSet presAssocID="{1AD0114B-AF16-49FD-9702-C01B4A3AEEC6}" presName="parTx" presStyleLbl="node1" presStyleIdx="0" presStyleCnt="0">
        <dgm:presLayoutVars>
          <dgm:chMax val="0"/>
          <dgm:chPref val="0"/>
          <dgm:bulletEnabled val="1"/>
        </dgm:presLayoutVars>
      </dgm:prSet>
      <dgm:spPr/>
    </dgm:pt>
    <dgm:pt modelId="{FB4BA0A4-AE30-2D45-AC45-67E47EA4A6C5}" type="pres">
      <dgm:prSet presAssocID="{1AD0114B-AF16-49FD-9702-C01B4A3AEEC6}" presName="parSh" presStyleCnt="0"/>
      <dgm:spPr/>
    </dgm:pt>
    <dgm:pt modelId="{C00C36C7-0E1C-CD46-BBCD-C54624A0B271}" type="pres">
      <dgm:prSet presAssocID="{1AD0114B-AF16-49FD-9702-C01B4A3AEEC6}" presName="lineNode" presStyleLbl="alignAccFollowNode1" presStyleIdx="12" presStyleCnt="15"/>
      <dgm:spPr/>
    </dgm:pt>
    <dgm:pt modelId="{427EB123-DB5E-E842-8988-C9F25BC75BB7}" type="pres">
      <dgm:prSet presAssocID="{1AD0114B-AF16-49FD-9702-C01B4A3AEEC6}" presName="lineArrowNode" presStyleLbl="alignAccFollowNode1" presStyleIdx="13" presStyleCnt="15"/>
      <dgm:spPr/>
    </dgm:pt>
    <dgm:pt modelId="{A9C80193-44A0-B546-9527-7A7D7B8100F1}" type="pres">
      <dgm:prSet presAssocID="{2F856E80-6AD6-4F52-AD8B-ACDD9A5EA8EC}" presName="sibTransNodeCircle" presStyleLbl="alignNode1" presStyleIdx="4" presStyleCnt="5">
        <dgm:presLayoutVars>
          <dgm:chMax val="0"/>
          <dgm:bulletEnabled/>
        </dgm:presLayoutVars>
      </dgm:prSet>
      <dgm:spPr/>
    </dgm:pt>
    <dgm:pt modelId="{A7EA0A59-F4D7-9B4F-BA82-C20629046694}" type="pres">
      <dgm:prSet presAssocID="{2F856E80-6AD6-4F52-AD8B-ACDD9A5EA8EC}" presName="spacerBetweenCircleAndCallout" presStyleCnt="0">
        <dgm:presLayoutVars/>
      </dgm:prSet>
      <dgm:spPr/>
    </dgm:pt>
    <dgm:pt modelId="{D13038F0-B07F-1146-96BA-4A61A8DB73CC}" type="pres">
      <dgm:prSet presAssocID="{1AD0114B-AF16-49FD-9702-C01B4A3AEEC6}" presName="nodeText" presStyleLbl="alignAccFollowNode1" presStyleIdx="14" presStyleCnt="15" custLinFactNeighborX="612" custLinFactNeighborY="-5106">
        <dgm:presLayoutVars>
          <dgm:bulletEnabled val="1"/>
        </dgm:presLayoutVars>
      </dgm:prSet>
      <dgm:spPr/>
    </dgm:pt>
  </dgm:ptLst>
  <dgm:cxnLst>
    <dgm:cxn modelId="{63A23304-CC40-4A9F-B697-9845173CBCF0}" srcId="{35A57D99-7E43-470A-B38C-F49A3141F752}" destId="{1AD0114B-AF16-49FD-9702-C01B4A3AEEC6}" srcOrd="4" destOrd="0" parTransId="{9B66502B-CBA8-4CB7-8332-4B942DEB3290}" sibTransId="{2F856E80-6AD6-4F52-AD8B-ACDD9A5EA8EC}"/>
    <dgm:cxn modelId="{360D961B-E149-7A49-A7CC-FB717224E044}" type="presOf" srcId="{1AD683BE-39FB-47C2-B817-DD29412CF5D8}" destId="{9BC8B0F3-8C84-6E49-A5BE-1B10DD6E73AC}" srcOrd="0" destOrd="0" presId="urn:microsoft.com/office/officeart/2016/7/layout/LinearArrowProcessNumbered"/>
    <dgm:cxn modelId="{505A8B4F-92A2-431D-8075-4AEFEFA7227A}" srcId="{35A57D99-7E43-470A-B38C-F49A3141F752}" destId="{E9652961-92BD-49A6-A745-E121082E4071}" srcOrd="0" destOrd="0" parTransId="{DC5A5059-C567-42F6-84D5-FA1DC8A3435D}" sibTransId="{1AD683BE-39FB-47C2-B817-DD29412CF5D8}"/>
    <dgm:cxn modelId="{488CEB52-772D-4D53-855B-A5E863C3AA5D}" srcId="{35A57D99-7E43-470A-B38C-F49A3141F752}" destId="{3BC96173-DC03-4088-9871-265479F9CE55}" srcOrd="1" destOrd="0" parTransId="{42B4EC14-D9DD-438F-B1EB-39573DF3B458}" sibTransId="{0795A631-7432-4430-B898-D1EB028E6A95}"/>
    <dgm:cxn modelId="{E12C4C62-63D4-4E49-9CE9-9C36B08FD370}" type="presOf" srcId="{9EF1C86D-5B85-4B5F-8C5A-8E61014719AF}" destId="{FB2D5D3E-C75D-5646-BBBA-63696D32A505}" srcOrd="0" destOrd="0" presId="urn:microsoft.com/office/officeart/2016/7/layout/LinearArrowProcessNumbered"/>
    <dgm:cxn modelId="{F1727C63-B42E-3B4B-BEDB-1C39FCBDFF86}" type="presOf" srcId="{E9652961-92BD-49A6-A745-E121082E4071}" destId="{1E2E3041-89E8-5D44-A0B2-FCBBBE8A1F97}" srcOrd="0" destOrd="0" presId="urn:microsoft.com/office/officeart/2016/7/layout/LinearArrowProcessNumbered"/>
    <dgm:cxn modelId="{97FB9873-F33A-4240-821A-61CA1434EDBE}" type="presOf" srcId="{23EC14B5-1CC9-4D6A-9147-D9DF22950DCE}" destId="{99D8B499-D0A3-7449-A46C-E644347AEE1B}" srcOrd="0" destOrd="0" presId="urn:microsoft.com/office/officeart/2016/7/layout/LinearArrowProcessNumbered"/>
    <dgm:cxn modelId="{A8FF0176-D4E5-409A-9EE1-D5E15AD6FADA}" srcId="{35A57D99-7E43-470A-B38C-F49A3141F752}" destId="{91340283-C15B-44E4-9A35-4C45F5513F4B}" srcOrd="2" destOrd="0" parTransId="{F767F5D2-336C-4483-BF29-B1496629495E}" sibTransId="{23EC14B5-1CC9-4D6A-9147-D9DF22950DCE}"/>
    <dgm:cxn modelId="{3F81689C-0712-C846-9A36-EBC75CB8F760}" type="presOf" srcId="{0795A631-7432-4430-B898-D1EB028E6A95}" destId="{E20B20D7-0F09-AA4E-B54F-DC76A49F3410}" srcOrd="0" destOrd="0" presId="urn:microsoft.com/office/officeart/2016/7/layout/LinearArrowProcessNumbered"/>
    <dgm:cxn modelId="{1B6792B2-2564-DB46-AB4B-00FF9F96FB68}" type="presOf" srcId="{91340283-C15B-44E4-9A35-4C45F5513F4B}" destId="{A164A47C-28E3-B847-A6FB-A367376AF2F6}" srcOrd="0" destOrd="0" presId="urn:microsoft.com/office/officeart/2016/7/layout/LinearArrowProcessNumbered"/>
    <dgm:cxn modelId="{A0D407BD-8167-2541-841D-82134D988923}" type="presOf" srcId="{F6E424BB-84D7-4C84-8933-A8C15D072E6E}" destId="{FB060602-5E42-5940-BC32-3EACD6A74764}" srcOrd="0" destOrd="0" presId="urn:microsoft.com/office/officeart/2016/7/layout/LinearArrowProcessNumbered"/>
    <dgm:cxn modelId="{B92ECBC5-7714-5842-8F6F-546C1E0389AD}" type="presOf" srcId="{1AD0114B-AF16-49FD-9702-C01B4A3AEEC6}" destId="{D13038F0-B07F-1146-96BA-4A61A8DB73CC}" srcOrd="0" destOrd="0" presId="urn:microsoft.com/office/officeart/2016/7/layout/LinearArrowProcessNumbered"/>
    <dgm:cxn modelId="{D454BBD9-5B80-BA48-9AE4-F8772D0FA7D2}" type="presOf" srcId="{2F856E80-6AD6-4F52-AD8B-ACDD9A5EA8EC}" destId="{A9C80193-44A0-B546-9527-7A7D7B8100F1}" srcOrd="0" destOrd="0" presId="urn:microsoft.com/office/officeart/2016/7/layout/LinearArrowProcessNumbered"/>
    <dgm:cxn modelId="{8AA4DDE0-CD25-AF4E-8754-57415A98B70C}" type="presOf" srcId="{35A57D99-7E43-470A-B38C-F49A3141F752}" destId="{4042B538-709F-3D4C-BC80-24CC97EC484D}" srcOrd="0" destOrd="0" presId="urn:microsoft.com/office/officeart/2016/7/layout/LinearArrowProcessNumbered"/>
    <dgm:cxn modelId="{2DF73CEB-9C3B-174F-A9C7-011B8A229E55}" type="presOf" srcId="{3BC96173-DC03-4088-9871-265479F9CE55}" destId="{4C4B0F60-F1A9-F543-8ABB-E165D83BE323}" srcOrd="0" destOrd="0" presId="urn:microsoft.com/office/officeart/2016/7/layout/LinearArrowProcessNumbered"/>
    <dgm:cxn modelId="{67E9A4F5-3F4B-4484-9894-FA113BC88A1D}" srcId="{35A57D99-7E43-470A-B38C-F49A3141F752}" destId="{F6E424BB-84D7-4C84-8933-A8C15D072E6E}" srcOrd="3" destOrd="0" parTransId="{87B53E9A-7143-43F0-B816-CB6F2A23796E}" sibTransId="{9EF1C86D-5B85-4B5F-8C5A-8E61014719AF}"/>
    <dgm:cxn modelId="{3B5FEBAC-8098-4543-A5AB-34618E3E7428}" type="presParOf" srcId="{4042B538-709F-3D4C-BC80-24CC97EC484D}" destId="{7DF6CB44-4D0B-E241-A8F1-725348231836}" srcOrd="0" destOrd="0" presId="urn:microsoft.com/office/officeart/2016/7/layout/LinearArrowProcessNumbered"/>
    <dgm:cxn modelId="{D09A330C-B37E-584C-B7E8-1AE1B374FCBC}" type="presParOf" srcId="{7DF6CB44-4D0B-E241-A8F1-725348231836}" destId="{2BCEF0E7-4910-AA44-B6DB-C3AD1489BC2F}" srcOrd="0" destOrd="0" presId="urn:microsoft.com/office/officeart/2016/7/layout/LinearArrowProcessNumbered"/>
    <dgm:cxn modelId="{D3820895-B4E2-284B-9F79-50ECD92DD0D3}" type="presParOf" srcId="{7DF6CB44-4D0B-E241-A8F1-725348231836}" destId="{18F29E22-4C84-CE47-BD50-05C53525F0A5}" srcOrd="1" destOrd="0" presId="urn:microsoft.com/office/officeart/2016/7/layout/LinearArrowProcessNumbered"/>
    <dgm:cxn modelId="{8E929684-B379-4441-8C4D-6DB3370E92F8}" type="presParOf" srcId="{18F29E22-4C84-CE47-BD50-05C53525F0A5}" destId="{2322B3FE-6AF4-EC4B-A6A5-86F494B5334C}" srcOrd="0" destOrd="0" presId="urn:microsoft.com/office/officeart/2016/7/layout/LinearArrowProcessNumbered"/>
    <dgm:cxn modelId="{60D7DBEC-7566-1A45-8542-76E580CB7D40}" type="presParOf" srcId="{18F29E22-4C84-CE47-BD50-05C53525F0A5}" destId="{A029ABD2-9788-D142-BB80-C6331A12DAEB}" srcOrd="1" destOrd="0" presId="urn:microsoft.com/office/officeart/2016/7/layout/LinearArrowProcessNumbered"/>
    <dgm:cxn modelId="{5DD8F59C-7F30-8348-850A-4013684E28F9}" type="presParOf" srcId="{18F29E22-4C84-CE47-BD50-05C53525F0A5}" destId="{9BC8B0F3-8C84-6E49-A5BE-1B10DD6E73AC}" srcOrd="2" destOrd="0" presId="urn:microsoft.com/office/officeart/2016/7/layout/LinearArrowProcessNumbered"/>
    <dgm:cxn modelId="{2DA13ED6-6BB9-9241-9494-385D91263E71}" type="presParOf" srcId="{18F29E22-4C84-CE47-BD50-05C53525F0A5}" destId="{9FECD353-A3FB-D843-9F42-24E5AF7C520C}" srcOrd="3" destOrd="0" presId="urn:microsoft.com/office/officeart/2016/7/layout/LinearArrowProcessNumbered"/>
    <dgm:cxn modelId="{FB1C0659-2803-0B41-94ED-EF87ED23EBB4}" type="presParOf" srcId="{7DF6CB44-4D0B-E241-A8F1-725348231836}" destId="{1E2E3041-89E8-5D44-A0B2-FCBBBE8A1F97}" srcOrd="2" destOrd="0" presId="urn:microsoft.com/office/officeart/2016/7/layout/LinearArrowProcessNumbered"/>
    <dgm:cxn modelId="{7AAB01E8-F590-604B-8898-C71AE4A0F4BD}" type="presParOf" srcId="{4042B538-709F-3D4C-BC80-24CC97EC484D}" destId="{ED24A7FB-6413-1D4D-816C-208DB7564E20}" srcOrd="1" destOrd="0" presId="urn:microsoft.com/office/officeart/2016/7/layout/LinearArrowProcessNumbered"/>
    <dgm:cxn modelId="{889BE3E2-191F-EB40-A162-2E9BD8449423}" type="presParOf" srcId="{4042B538-709F-3D4C-BC80-24CC97EC484D}" destId="{8557CA8F-C380-4D40-A787-A512FEDE70B1}" srcOrd="2" destOrd="0" presId="urn:microsoft.com/office/officeart/2016/7/layout/LinearArrowProcessNumbered"/>
    <dgm:cxn modelId="{01432AB8-0D4C-444D-B894-176B3CB0E70C}" type="presParOf" srcId="{8557CA8F-C380-4D40-A787-A512FEDE70B1}" destId="{D280AC2D-47BF-3E4C-8EB3-198F3FA6A18E}" srcOrd="0" destOrd="0" presId="urn:microsoft.com/office/officeart/2016/7/layout/LinearArrowProcessNumbered"/>
    <dgm:cxn modelId="{EA716416-4A0B-C04D-B57A-27C41EFCD8A0}" type="presParOf" srcId="{8557CA8F-C380-4D40-A787-A512FEDE70B1}" destId="{32B00DD6-38FB-4748-8455-F6D21AAC5C42}" srcOrd="1" destOrd="0" presId="urn:microsoft.com/office/officeart/2016/7/layout/LinearArrowProcessNumbered"/>
    <dgm:cxn modelId="{9FF4D83E-052E-1C43-B326-6FDD20D0CEBF}" type="presParOf" srcId="{32B00DD6-38FB-4748-8455-F6D21AAC5C42}" destId="{04872116-9D53-8142-87E3-690F30ED836B}" srcOrd="0" destOrd="0" presId="urn:microsoft.com/office/officeart/2016/7/layout/LinearArrowProcessNumbered"/>
    <dgm:cxn modelId="{14E2A1E2-DA13-A344-A6FB-1FAFB3BE811E}" type="presParOf" srcId="{32B00DD6-38FB-4748-8455-F6D21AAC5C42}" destId="{9917ED16-43DD-8843-BB93-0A56904A6E5F}" srcOrd="1" destOrd="0" presId="urn:microsoft.com/office/officeart/2016/7/layout/LinearArrowProcessNumbered"/>
    <dgm:cxn modelId="{98F52085-08ED-144D-B57C-1BA3010EB8E3}" type="presParOf" srcId="{32B00DD6-38FB-4748-8455-F6D21AAC5C42}" destId="{E20B20D7-0F09-AA4E-B54F-DC76A49F3410}" srcOrd="2" destOrd="0" presId="urn:microsoft.com/office/officeart/2016/7/layout/LinearArrowProcessNumbered"/>
    <dgm:cxn modelId="{5A065FA4-871F-CB41-9DC7-A0A8503E67EF}" type="presParOf" srcId="{32B00DD6-38FB-4748-8455-F6D21AAC5C42}" destId="{C32B37A7-8848-2E46-B6C1-A36EE55CE064}" srcOrd="3" destOrd="0" presId="urn:microsoft.com/office/officeart/2016/7/layout/LinearArrowProcessNumbered"/>
    <dgm:cxn modelId="{254C5992-3F96-A04F-A9AA-EA1D3F5902F7}" type="presParOf" srcId="{8557CA8F-C380-4D40-A787-A512FEDE70B1}" destId="{4C4B0F60-F1A9-F543-8ABB-E165D83BE323}" srcOrd="2" destOrd="0" presId="urn:microsoft.com/office/officeart/2016/7/layout/LinearArrowProcessNumbered"/>
    <dgm:cxn modelId="{F9C88158-17B7-184B-95E6-6AFE41CD22B7}" type="presParOf" srcId="{4042B538-709F-3D4C-BC80-24CC97EC484D}" destId="{B0FCE2FD-9F51-2F4A-87E1-88824048844F}" srcOrd="3" destOrd="0" presId="urn:microsoft.com/office/officeart/2016/7/layout/LinearArrowProcessNumbered"/>
    <dgm:cxn modelId="{37DC2B1B-F428-B544-B94C-3B9F312FB4F0}" type="presParOf" srcId="{4042B538-709F-3D4C-BC80-24CC97EC484D}" destId="{40410E8C-4BDA-CE43-B661-738A762CDB46}" srcOrd="4" destOrd="0" presId="urn:microsoft.com/office/officeart/2016/7/layout/LinearArrowProcessNumbered"/>
    <dgm:cxn modelId="{F49DD21C-0AD7-5F47-8825-E69CA2649CF7}" type="presParOf" srcId="{40410E8C-4BDA-CE43-B661-738A762CDB46}" destId="{F7313F07-BFAC-3644-BC8B-0AF1882B7FD9}" srcOrd="0" destOrd="0" presId="urn:microsoft.com/office/officeart/2016/7/layout/LinearArrowProcessNumbered"/>
    <dgm:cxn modelId="{79518E8C-2DF3-284C-8DAB-70AF4E157463}" type="presParOf" srcId="{40410E8C-4BDA-CE43-B661-738A762CDB46}" destId="{0E5CC721-4CC4-744A-A1B3-A04C0B806644}" srcOrd="1" destOrd="0" presId="urn:microsoft.com/office/officeart/2016/7/layout/LinearArrowProcessNumbered"/>
    <dgm:cxn modelId="{C13D34F8-E0A2-8D4C-BDF6-5E12BD287A6A}" type="presParOf" srcId="{0E5CC721-4CC4-744A-A1B3-A04C0B806644}" destId="{B9BC4294-E468-1548-A446-FD8C01DC3C25}" srcOrd="0" destOrd="0" presId="urn:microsoft.com/office/officeart/2016/7/layout/LinearArrowProcessNumbered"/>
    <dgm:cxn modelId="{D2DEF4B3-33FE-CE47-BC8E-ED3A7B6F4667}" type="presParOf" srcId="{0E5CC721-4CC4-744A-A1B3-A04C0B806644}" destId="{D42CB076-3761-B449-9188-DF41BEE55A74}" srcOrd="1" destOrd="0" presId="urn:microsoft.com/office/officeart/2016/7/layout/LinearArrowProcessNumbered"/>
    <dgm:cxn modelId="{15D3C834-32F3-D64A-98B5-1C731C77B655}" type="presParOf" srcId="{0E5CC721-4CC4-744A-A1B3-A04C0B806644}" destId="{99D8B499-D0A3-7449-A46C-E644347AEE1B}" srcOrd="2" destOrd="0" presId="urn:microsoft.com/office/officeart/2016/7/layout/LinearArrowProcessNumbered"/>
    <dgm:cxn modelId="{10C33BBA-0805-1E42-B29F-73B61B79A2A3}" type="presParOf" srcId="{0E5CC721-4CC4-744A-A1B3-A04C0B806644}" destId="{3263DFF1-3B70-0048-A1B7-E1512F157E7B}" srcOrd="3" destOrd="0" presId="urn:microsoft.com/office/officeart/2016/7/layout/LinearArrowProcessNumbered"/>
    <dgm:cxn modelId="{0B4794F9-C7FE-6D4D-9BC9-846EF6DC2647}" type="presParOf" srcId="{40410E8C-4BDA-CE43-B661-738A762CDB46}" destId="{A164A47C-28E3-B847-A6FB-A367376AF2F6}" srcOrd="2" destOrd="0" presId="urn:microsoft.com/office/officeart/2016/7/layout/LinearArrowProcessNumbered"/>
    <dgm:cxn modelId="{C9B33235-F817-2E4A-A818-3CBD692C483B}" type="presParOf" srcId="{4042B538-709F-3D4C-BC80-24CC97EC484D}" destId="{BA353843-82ED-F944-B95F-93017994A063}" srcOrd="5" destOrd="0" presId="urn:microsoft.com/office/officeart/2016/7/layout/LinearArrowProcessNumbered"/>
    <dgm:cxn modelId="{D34B80FE-ECBA-384A-ACBD-B0EBC8DB1A7E}" type="presParOf" srcId="{4042B538-709F-3D4C-BC80-24CC97EC484D}" destId="{0FA24D8C-D18A-864A-8E33-58687868A0A1}" srcOrd="6" destOrd="0" presId="urn:microsoft.com/office/officeart/2016/7/layout/LinearArrowProcessNumbered"/>
    <dgm:cxn modelId="{BA51612F-D68B-FA46-95F6-9B628A6262E6}" type="presParOf" srcId="{0FA24D8C-D18A-864A-8E33-58687868A0A1}" destId="{9B4225E3-E1E5-4449-8086-1869B0148438}" srcOrd="0" destOrd="0" presId="urn:microsoft.com/office/officeart/2016/7/layout/LinearArrowProcessNumbered"/>
    <dgm:cxn modelId="{6541DA21-BD80-5E47-BFFE-EEF579D58C05}" type="presParOf" srcId="{0FA24D8C-D18A-864A-8E33-58687868A0A1}" destId="{AD54FEA3-B5E0-D149-A9B4-A2B5B8F048B7}" srcOrd="1" destOrd="0" presId="urn:microsoft.com/office/officeart/2016/7/layout/LinearArrowProcessNumbered"/>
    <dgm:cxn modelId="{7C75402A-F4A8-F04C-A60D-03BDCC2F3E66}" type="presParOf" srcId="{AD54FEA3-B5E0-D149-A9B4-A2B5B8F048B7}" destId="{1A192888-9911-6244-B106-AAB7EC189725}" srcOrd="0" destOrd="0" presId="urn:microsoft.com/office/officeart/2016/7/layout/LinearArrowProcessNumbered"/>
    <dgm:cxn modelId="{702E5477-7049-EC44-9540-A8446D7A006D}" type="presParOf" srcId="{AD54FEA3-B5E0-D149-A9B4-A2B5B8F048B7}" destId="{10F137BA-F4C4-BA4E-B107-6134D5C0B74B}" srcOrd="1" destOrd="0" presId="urn:microsoft.com/office/officeart/2016/7/layout/LinearArrowProcessNumbered"/>
    <dgm:cxn modelId="{EABBC957-86A4-FF47-95A7-AD49D07E01D5}" type="presParOf" srcId="{AD54FEA3-B5E0-D149-A9B4-A2B5B8F048B7}" destId="{FB2D5D3E-C75D-5646-BBBA-63696D32A505}" srcOrd="2" destOrd="0" presId="urn:microsoft.com/office/officeart/2016/7/layout/LinearArrowProcessNumbered"/>
    <dgm:cxn modelId="{A03B5814-FA63-A24E-A1D6-4C6CD77175A3}" type="presParOf" srcId="{AD54FEA3-B5E0-D149-A9B4-A2B5B8F048B7}" destId="{E2C4969E-B770-F94C-8C01-4D805D7D55F0}" srcOrd="3" destOrd="0" presId="urn:microsoft.com/office/officeart/2016/7/layout/LinearArrowProcessNumbered"/>
    <dgm:cxn modelId="{C91C708E-2A4F-1F47-B3D1-E2A159380E60}" type="presParOf" srcId="{0FA24D8C-D18A-864A-8E33-58687868A0A1}" destId="{FB060602-5E42-5940-BC32-3EACD6A74764}" srcOrd="2" destOrd="0" presId="urn:microsoft.com/office/officeart/2016/7/layout/LinearArrowProcessNumbered"/>
    <dgm:cxn modelId="{450C40E0-04FF-B241-885E-0F6D2596C0BD}" type="presParOf" srcId="{4042B538-709F-3D4C-BC80-24CC97EC484D}" destId="{42C093AF-C3E5-174B-99EB-4CE3264BCB37}" srcOrd="7" destOrd="0" presId="urn:microsoft.com/office/officeart/2016/7/layout/LinearArrowProcessNumbered"/>
    <dgm:cxn modelId="{5976FAF8-BF0F-414B-AC89-D2B636CFCBFC}" type="presParOf" srcId="{4042B538-709F-3D4C-BC80-24CC97EC484D}" destId="{7AAA453B-9FEA-594E-A055-29996D4DD0D4}" srcOrd="8" destOrd="0" presId="urn:microsoft.com/office/officeart/2016/7/layout/LinearArrowProcessNumbered"/>
    <dgm:cxn modelId="{75CE0578-5F5D-3341-82B6-5B5AB5E74694}" type="presParOf" srcId="{7AAA453B-9FEA-594E-A055-29996D4DD0D4}" destId="{F74B2FA2-33A9-4941-8683-6C4C8C1038D2}" srcOrd="0" destOrd="0" presId="urn:microsoft.com/office/officeart/2016/7/layout/LinearArrowProcessNumbered"/>
    <dgm:cxn modelId="{BF1DD6ED-A8CE-E74E-8E56-F185F441F8F2}" type="presParOf" srcId="{7AAA453B-9FEA-594E-A055-29996D4DD0D4}" destId="{FB4BA0A4-AE30-2D45-AC45-67E47EA4A6C5}" srcOrd="1" destOrd="0" presId="urn:microsoft.com/office/officeart/2016/7/layout/LinearArrowProcessNumbered"/>
    <dgm:cxn modelId="{A7F79C9D-98C7-B143-A02C-944A3D0712D5}" type="presParOf" srcId="{FB4BA0A4-AE30-2D45-AC45-67E47EA4A6C5}" destId="{C00C36C7-0E1C-CD46-BBCD-C54624A0B271}" srcOrd="0" destOrd="0" presId="urn:microsoft.com/office/officeart/2016/7/layout/LinearArrowProcessNumbered"/>
    <dgm:cxn modelId="{EAAD0DCD-FAFC-5F46-BAE7-59A265BCEA56}" type="presParOf" srcId="{FB4BA0A4-AE30-2D45-AC45-67E47EA4A6C5}" destId="{427EB123-DB5E-E842-8988-C9F25BC75BB7}" srcOrd="1" destOrd="0" presId="urn:microsoft.com/office/officeart/2016/7/layout/LinearArrowProcessNumbered"/>
    <dgm:cxn modelId="{06CD0F65-4088-FD4E-8ED7-F07D74BE1F17}" type="presParOf" srcId="{FB4BA0A4-AE30-2D45-AC45-67E47EA4A6C5}" destId="{A9C80193-44A0-B546-9527-7A7D7B8100F1}" srcOrd="2" destOrd="0" presId="urn:microsoft.com/office/officeart/2016/7/layout/LinearArrowProcessNumbered"/>
    <dgm:cxn modelId="{9F7BA796-22FD-394D-AB1C-D316DEED94B8}" type="presParOf" srcId="{FB4BA0A4-AE30-2D45-AC45-67E47EA4A6C5}" destId="{A7EA0A59-F4D7-9B4F-BA82-C20629046694}" srcOrd="3" destOrd="0" presId="urn:microsoft.com/office/officeart/2016/7/layout/LinearArrowProcessNumbered"/>
    <dgm:cxn modelId="{4D759F30-3FF6-124E-A8C1-16CA3CD9725D}" type="presParOf" srcId="{7AAA453B-9FEA-594E-A055-29996D4DD0D4}" destId="{D13038F0-B07F-1146-96BA-4A61A8DB73CC}"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A57D99-7E43-470A-B38C-F49A3141F752}" type="doc">
      <dgm:prSet loTypeId="urn:microsoft.com/office/officeart/2016/7/layout/LinearArrowProcessNumbered" loCatId="process" qsTypeId="urn:microsoft.com/office/officeart/2005/8/quickstyle/simple1" qsCatId="simple" csTypeId="urn:microsoft.com/office/officeart/2005/8/colors/accent1_3" csCatId="accent1" phldr="1"/>
      <dgm:spPr/>
      <dgm:t>
        <a:bodyPr/>
        <a:lstStyle/>
        <a:p>
          <a:endParaRPr lang="en-US"/>
        </a:p>
      </dgm:t>
    </dgm:pt>
    <dgm:pt modelId="{4042B538-709F-3D4C-BC80-24CC97EC484D}" type="pres">
      <dgm:prSet presAssocID="{35A57D99-7E43-470A-B38C-F49A3141F752}" presName="linearFlow" presStyleCnt="0">
        <dgm:presLayoutVars>
          <dgm:dir/>
          <dgm:animLvl val="lvl"/>
          <dgm:resizeHandles val="exact"/>
        </dgm:presLayoutVars>
      </dgm:prSet>
      <dgm:spPr/>
    </dgm:pt>
  </dgm:ptLst>
  <dgm:cxnLst>
    <dgm:cxn modelId="{8AA4DDE0-CD25-AF4E-8754-57415A98B70C}" type="presOf" srcId="{35A57D99-7E43-470A-B38C-F49A3141F752}" destId="{4042B538-709F-3D4C-BC80-24CC97EC484D}" srcOrd="0"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5A57D99-7E43-470A-B38C-F49A3141F752}" type="doc">
      <dgm:prSet loTypeId="urn:microsoft.com/office/officeart/2016/7/layout/LinearArrowProcessNumbered" loCatId="process" qsTypeId="urn:microsoft.com/office/officeart/2005/8/quickstyle/simple1" qsCatId="simple" csTypeId="urn:microsoft.com/office/officeart/2005/8/colors/accent1_3" csCatId="accent1" phldr="1"/>
      <dgm:spPr/>
      <dgm:t>
        <a:bodyPr/>
        <a:lstStyle/>
        <a:p>
          <a:endParaRPr lang="en-US"/>
        </a:p>
      </dgm:t>
    </dgm:pt>
    <dgm:pt modelId="{AC16DC0E-D070-C848-9158-E65D0BFF056C}">
      <dgm:prSet custT="1"/>
      <dgm:spPr/>
      <dgm:t>
        <a:bodyPr/>
        <a:lstStyle/>
        <a:p>
          <a:r>
            <a:rPr lang="en-US" sz="1800" b="0" i="0" u="none" dirty="0"/>
            <a:t>Higher throughput</a:t>
          </a:r>
          <a:endParaRPr lang="en-US" sz="1800" b="0" dirty="0"/>
        </a:p>
      </dgm:t>
    </dgm:pt>
    <dgm:pt modelId="{26A98A86-F77A-C442-8CD8-10DAA967EE1E}" type="parTrans" cxnId="{862DBF21-88DE-9748-83AE-3CC61F45FDE5}">
      <dgm:prSet/>
      <dgm:spPr/>
      <dgm:t>
        <a:bodyPr/>
        <a:lstStyle/>
        <a:p>
          <a:endParaRPr lang="en-US"/>
        </a:p>
      </dgm:t>
    </dgm:pt>
    <dgm:pt modelId="{B604BD76-C36C-7741-A743-22DBEEAD5F6F}" type="sibTrans" cxnId="{862DBF21-88DE-9748-83AE-3CC61F45FDE5}">
      <dgm:prSet phldrT="1" phldr="0"/>
      <dgm:spPr/>
      <dgm:t>
        <a:bodyPr/>
        <a:lstStyle/>
        <a:p>
          <a:r>
            <a:rPr lang="en-US"/>
            <a:t>1</a:t>
          </a:r>
          <a:endParaRPr lang="en-US" dirty="0"/>
        </a:p>
      </dgm:t>
    </dgm:pt>
    <dgm:pt modelId="{74638EDD-65A5-D146-BF93-4A04A9BF5B65}">
      <dgm:prSet custT="1"/>
      <dgm:spPr/>
      <dgm:t>
        <a:bodyPr/>
        <a:lstStyle/>
        <a:p>
          <a:r>
            <a:rPr lang="en-US" sz="1800" b="0" i="0" u="none" dirty="0"/>
            <a:t>Lower latency when concurrent client requests arises</a:t>
          </a:r>
          <a:endParaRPr lang="en-US" sz="1800" b="0" dirty="0"/>
        </a:p>
      </dgm:t>
    </dgm:pt>
    <dgm:pt modelId="{67756D32-BCE4-0144-A279-FC1749E6987A}" type="parTrans" cxnId="{AEB0CB72-5424-1C45-AD2D-4F06B9C8D6FC}">
      <dgm:prSet/>
      <dgm:spPr/>
      <dgm:t>
        <a:bodyPr/>
        <a:lstStyle/>
        <a:p>
          <a:endParaRPr lang="en-US"/>
        </a:p>
      </dgm:t>
    </dgm:pt>
    <dgm:pt modelId="{F3E9A5CB-6CB7-5043-A993-9E0D3ECB0B39}" type="sibTrans" cxnId="{AEB0CB72-5424-1C45-AD2D-4F06B9C8D6FC}">
      <dgm:prSet phldrT="2" phldr="0"/>
      <dgm:spPr/>
      <dgm:t>
        <a:bodyPr/>
        <a:lstStyle/>
        <a:p>
          <a:r>
            <a:rPr lang="en-US"/>
            <a:t>2</a:t>
          </a:r>
        </a:p>
      </dgm:t>
    </dgm:pt>
    <dgm:pt modelId="{0745B710-0AC2-674C-B0EE-E2693215835B}">
      <dgm:prSet custT="1"/>
      <dgm:spPr/>
      <dgm:t>
        <a:bodyPr/>
        <a:lstStyle/>
        <a:p>
          <a:pPr>
            <a:buFont typeface="Arial" panose="020B0604020202020204" pitchFamily="34" charset="0"/>
            <a:buChar char="•"/>
          </a:pPr>
          <a:r>
            <a:rPr lang="en-US" sz="1800" b="0" i="0" u="none" dirty="0"/>
            <a:t>Better performance with increase in throughput (</a:t>
          </a:r>
          <a:r>
            <a:rPr lang="en-US" sz="1800" b="0" i="0" u="none" dirty="0" err="1"/>
            <a:t>upto</a:t>
          </a:r>
          <a:r>
            <a:rPr lang="en-US" sz="1800" b="0" i="0" u="none" dirty="0"/>
            <a:t> 25-50%)</a:t>
          </a:r>
        </a:p>
      </dgm:t>
    </dgm:pt>
    <dgm:pt modelId="{7538AC59-5205-0F4E-AC3A-2196EFADF00C}" type="parTrans" cxnId="{77949B3D-6E54-F245-91D2-825EC70BC436}">
      <dgm:prSet/>
      <dgm:spPr/>
      <dgm:t>
        <a:bodyPr/>
        <a:lstStyle/>
        <a:p>
          <a:endParaRPr lang="en-US"/>
        </a:p>
      </dgm:t>
    </dgm:pt>
    <dgm:pt modelId="{323883E5-3749-8E43-B5C0-2D89F42B0F39}" type="sibTrans" cxnId="{77949B3D-6E54-F245-91D2-825EC70BC436}">
      <dgm:prSet phldrT="4" phldr="0"/>
      <dgm:spPr/>
      <dgm:t>
        <a:bodyPr/>
        <a:lstStyle/>
        <a:p>
          <a:r>
            <a:rPr lang="en-US"/>
            <a:t>4</a:t>
          </a:r>
        </a:p>
      </dgm:t>
    </dgm:pt>
    <dgm:pt modelId="{C42583FB-B53C-A247-BA73-DC0474008311}">
      <dgm:prSet custT="1"/>
      <dgm:spPr/>
      <dgm:t>
        <a:bodyPr/>
        <a:lstStyle/>
        <a:p>
          <a:r>
            <a:rPr lang="en-US" sz="1800" b="0" i="0" u="none" dirty="0"/>
            <a:t>Faster Recovery to steady state.</a:t>
          </a:r>
          <a:endParaRPr lang="en-US" sz="1800" dirty="0"/>
        </a:p>
      </dgm:t>
    </dgm:pt>
    <dgm:pt modelId="{9EFDCC2D-3A40-014A-BA61-F9FAE0B649F3}" type="parTrans" cxnId="{39117220-336E-CD47-9FA6-80D06C5B67C1}">
      <dgm:prSet/>
      <dgm:spPr/>
      <dgm:t>
        <a:bodyPr/>
        <a:lstStyle/>
        <a:p>
          <a:endParaRPr lang="en-US"/>
        </a:p>
      </dgm:t>
    </dgm:pt>
    <dgm:pt modelId="{7E54774E-63A1-9647-BB14-A7E5754BA62C}" type="sibTrans" cxnId="{39117220-336E-CD47-9FA6-80D06C5B67C1}">
      <dgm:prSet phldrT="3" phldr="0"/>
      <dgm:spPr/>
      <dgm:t>
        <a:bodyPr/>
        <a:lstStyle/>
        <a:p>
          <a:r>
            <a:rPr lang="en-US"/>
            <a:t>3</a:t>
          </a:r>
        </a:p>
      </dgm:t>
    </dgm:pt>
    <dgm:pt modelId="{4042B538-709F-3D4C-BC80-24CC97EC484D}" type="pres">
      <dgm:prSet presAssocID="{35A57D99-7E43-470A-B38C-F49A3141F752}" presName="linearFlow" presStyleCnt="0">
        <dgm:presLayoutVars>
          <dgm:dir/>
          <dgm:animLvl val="lvl"/>
          <dgm:resizeHandles val="exact"/>
        </dgm:presLayoutVars>
      </dgm:prSet>
      <dgm:spPr/>
    </dgm:pt>
    <dgm:pt modelId="{04F7E645-F285-4148-8873-E728CC28ABBD}" type="pres">
      <dgm:prSet presAssocID="{AC16DC0E-D070-C848-9158-E65D0BFF056C}" presName="compositeNode" presStyleCnt="0"/>
      <dgm:spPr/>
    </dgm:pt>
    <dgm:pt modelId="{D55611E2-F90B-AF47-9AB8-7AB953E86B8D}" type="pres">
      <dgm:prSet presAssocID="{AC16DC0E-D070-C848-9158-E65D0BFF056C}" presName="parTx" presStyleLbl="node1" presStyleIdx="0" presStyleCnt="0">
        <dgm:presLayoutVars>
          <dgm:chMax val="0"/>
          <dgm:chPref val="0"/>
          <dgm:bulletEnabled val="1"/>
        </dgm:presLayoutVars>
      </dgm:prSet>
      <dgm:spPr/>
    </dgm:pt>
    <dgm:pt modelId="{AC3B23EA-B23D-D144-AD23-A8EF6F6CCE51}" type="pres">
      <dgm:prSet presAssocID="{AC16DC0E-D070-C848-9158-E65D0BFF056C}" presName="parSh" presStyleCnt="0"/>
      <dgm:spPr/>
    </dgm:pt>
    <dgm:pt modelId="{83CF6E8F-CCD1-D841-A192-410C05F1F899}" type="pres">
      <dgm:prSet presAssocID="{AC16DC0E-D070-C848-9158-E65D0BFF056C}" presName="lineNode" presStyleLbl="alignAccFollowNode1" presStyleIdx="0" presStyleCnt="12"/>
      <dgm:spPr/>
    </dgm:pt>
    <dgm:pt modelId="{0AFA847B-33D4-4842-9C2A-3B6D24A56FB0}" type="pres">
      <dgm:prSet presAssocID="{AC16DC0E-D070-C848-9158-E65D0BFF056C}" presName="lineArrowNode" presStyleLbl="alignAccFollowNode1" presStyleIdx="1" presStyleCnt="12"/>
      <dgm:spPr/>
    </dgm:pt>
    <dgm:pt modelId="{4C1B90C0-2FE5-3A4F-9A34-B3CF330BE10F}" type="pres">
      <dgm:prSet presAssocID="{B604BD76-C36C-7741-A743-22DBEEAD5F6F}" presName="sibTransNodeCircle" presStyleLbl="alignNode1" presStyleIdx="0" presStyleCnt="4">
        <dgm:presLayoutVars>
          <dgm:chMax val="0"/>
          <dgm:bulletEnabled/>
        </dgm:presLayoutVars>
      </dgm:prSet>
      <dgm:spPr/>
    </dgm:pt>
    <dgm:pt modelId="{FA3EEB1F-3429-FD4A-B86D-9736E4CBC724}" type="pres">
      <dgm:prSet presAssocID="{B604BD76-C36C-7741-A743-22DBEEAD5F6F}" presName="spacerBetweenCircleAndCallout" presStyleCnt="0">
        <dgm:presLayoutVars/>
      </dgm:prSet>
      <dgm:spPr/>
    </dgm:pt>
    <dgm:pt modelId="{A713F8B7-409C-C44F-BD2C-DAA307CBCD7E}" type="pres">
      <dgm:prSet presAssocID="{AC16DC0E-D070-C848-9158-E65D0BFF056C}" presName="nodeText" presStyleLbl="alignAccFollowNode1" presStyleIdx="2" presStyleCnt="12">
        <dgm:presLayoutVars>
          <dgm:bulletEnabled val="1"/>
        </dgm:presLayoutVars>
      </dgm:prSet>
      <dgm:spPr/>
    </dgm:pt>
    <dgm:pt modelId="{BE247BA2-6DCA-704E-B494-6B263E4EA19C}" type="pres">
      <dgm:prSet presAssocID="{B604BD76-C36C-7741-A743-22DBEEAD5F6F}" presName="sibTransComposite" presStyleCnt="0"/>
      <dgm:spPr/>
    </dgm:pt>
    <dgm:pt modelId="{971C8A91-2FCD-EC49-AF30-61265F898005}" type="pres">
      <dgm:prSet presAssocID="{74638EDD-65A5-D146-BF93-4A04A9BF5B65}" presName="compositeNode" presStyleCnt="0"/>
      <dgm:spPr/>
    </dgm:pt>
    <dgm:pt modelId="{62D8E085-C90D-B641-856A-1D146BD61FA2}" type="pres">
      <dgm:prSet presAssocID="{74638EDD-65A5-D146-BF93-4A04A9BF5B65}" presName="parTx" presStyleLbl="node1" presStyleIdx="0" presStyleCnt="0">
        <dgm:presLayoutVars>
          <dgm:chMax val="0"/>
          <dgm:chPref val="0"/>
          <dgm:bulletEnabled val="1"/>
        </dgm:presLayoutVars>
      </dgm:prSet>
      <dgm:spPr/>
    </dgm:pt>
    <dgm:pt modelId="{317D8069-23E0-5844-8E38-741126B91ED5}" type="pres">
      <dgm:prSet presAssocID="{74638EDD-65A5-D146-BF93-4A04A9BF5B65}" presName="parSh" presStyleCnt="0"/>
      <dgm:spPr/>
    </dgm:pt>
    <dgm:pt modelId="{3AE462EE-BDEF-7F41-9852-DACDA297BBF4}" type="pres">
      <dgm:prSet presAssocID="{74638EDD-65A5-D146-BF93-4A04A9BF5B65}" presName="lineNode" presStyleLbl="alignAccFollowNode1" presStyleIdx="3" presStyleCnt="12"/>
      <dgm:spPr/>
    </dgm:pt>
    <dgm:pt modelId="{A0983D52-4A92-E84C-9585-CE28878DC7C0}" type="pres">
      <dgm:prSet presAssocID="{74638EDD-65A5-D146-BF93-4A04A9BF5B65}" presName="lineArrowNode" presStyleLbl="alignAccFollowNode1" presStyleIdx="4" presStyleCnt="12"/>
      <dgm:spPr/>
    </dgm:pt>
    <dgm:pt modelId="{199BE1E5-BDB3-7F42-8C3B-8AC6EFFE5F22}" type="pres">
      <dgm:prSet presAssocID="{F3E9A5CB-6CB7-5043-A993-9E0D3ECB0B39}" presName="sibTransNodeCircle" presStyleLbl="alignNode1" presStyleIdx="1" presStyleCnt="4">
        <dgm:presLayoutVars>
          <dgm:chMax val="0"/>
          <dgm:bulletEnabled/>
        </dgm:presLayoutVars>
      </dgm:prSet>
      <dgm:spPr/>
    </dgm:pt>
    <dgm:pt modelId="{7312FFF9-922F-ED4A-834E-05297CE9B906}" type="pres">
      <dgm:prSet presAssocID="{F3E9A5CB-6CB7-5043-A993-9E0D3ECB0B39}" presName="spacerBetweenCircleAndCallout" presStyleCnt="0">
        <dgm:presLayoutVars/>
      </dgm:prSet>
      <dgm:spPr/>
    </dgm:pt>
    <dgm:pt modelId="{269D4C94-344C-824A-B116-5AEE86A23209}" type="pres">
      <dgm:prSet presAssocID="{74638EDD-65A5-D146-BF93-4A04A9BF5B65}" presName="nodeText" presStyleLbl="alignAccFollowNode1" presStyleIdx="5" presStyleCnt="12">
        <dgm:presLayoutVars>
          <dgm:bulletEnabled val="1"/>
        </dgm:presLayoutVars>
      </dgm:prSet>
      <dgm:spPr/>
    </dgm:pt>
    <dgm:pt modelId="{5C78E160-F03E-1A40-B223-908D12E76AD0}" type="pres">
      <dgm:prSet presAssocID="{F3E9A5CB-6CB7-5043-A993-9E0D3ECB0B39}" presName="sibTransComposite" presStyleCnt="0"/>
      <dgm:spPr/>
    </dgm:pt>
    <dgm:pt modelId="{977D6AA4-396D-F74C-860B-F4CAC90114C4}" type="pres">
      <dgm:prSet presAssocID="{C42583FB-B53C-A247-BA73-DC0474008311}" presName="compositeNode" presStyleCnt="0"/>
      <dgm:spPr/>
    </dgm:pt>
    <dgm:pt modelId="{0710AD3B-FAE8-A240-A142-C35491BA6721}" type="pres">
      <dgm:prSet presAssocID="{C42583FB-B53C-A247-BA73-DC0474008311}" presName="parTx" presStyleLbl="node1" presStyleIdx="0" presStyleCnt="0">
        <dgm:presLayoutVars>
          <dgm:chMax val="0"/>
          <dgm:chPref val="0"/>
          <dgm:bulletEnabled val="1"/>
        </dgm:presLayoutVars>
      </dgm:prSet>
      <dgm:spPr/>
    </dgm:pt>
    <dgm:pt modelId="{9F714D31-3AF4-F946-9F70-A52C9093B4F9}" type="pres">
      <dgm:prSet presAssocID="{C42583FB-B53C-A247-BA73-DC0474008311}" presName="parSh" presStyleCnt="0"/>
      <dgm:spPr/>
    </dgm:pt>
    <dgm:pt modelId="{38333BE3-367E-B241-ACDE-C890C2B3297D}" type="pres">
      <dgm:prSet presAssocID="{C42583FB-B53C-A247-BA73-DC0474008311}" presName="lineNode" presStyleLbl="alignAccFollowNode1" presStyleIdx="6" presStyleCnt="12"/>
      <dgm:spPr/>
    </dgm:pt>
    <dgm:pt modelId="{9BA5524E-2276-1D40-87F0-89939BB2B3D8}" type="pres">
      <dgm:prSet presAssocID="{C42583FB-B53C-A247-BA73-DC0474008311}" presName="lineArrowNode" presStyleLbl="alignAccFollowNode1" presStyleIdx="7" presStyleCnt="12"/>
      <dgm:spPr/>
    </dgm:pt>
    <dgm:pt modelId="{AE6D8CF1-FDCC-E04D-A32B-FE71CA9804D2}" type="pres">
      <dgm:prSet presAssocID="{7E54774E-63A1-9647-BB14-A7E5754BA62C}" presName="sibTransNodeCircle" presStyleLbl="alignNode1" presStyleIdx="2" presStyleCnt="4">
        <dgm:presLayoutVars>
          <dgm:chMax val="0"/>
          <dgm:bulletEnabled/>
        </dgm:presLayoutVars>
      </dgm:prSet>
      <dgm:spPr/>
    </dgm:pt>
    <dgm:pt modelId="{1A037386-0920-F148-A783-EDCE656E26C9}" type="pres">
      <dgm:prSet presAssocID="{7E54774E-63A1-9647-BB14-A7E5754BA62C}" presName="spacerBetweenCircleAndCallout" presStyleCnt="0">
        <dgm:presLayoutVars/>
      </dgm:prSet>
      <dgm:spPr/>
    </dgm:pt>
    <dgm:pt modelId="{B8EF5993-0CCC-CD41-B097-770CECF415B3}" type="pres">
      <dgm:prSet presAssocID="{C42583FB-B53C-A247-BA73-DC0474008311}" presName="nodeText" presStyleLbl="alignAccFollowNode1" presStyleIdx="8" presStyleCnt="12">
        <dgm:presLayoutVars>
          <dgm:bulletEnabled val="1"/>
        </dgm:presLayoutVars>
      </dgm:prSet>
      <dgm:spPr/>
    </dgm:pt>
    <dgm:pt modelId="{1C9B37B1-8A27-A94D-A529-5C8426C676DB}" type="pres">
      <dgm:prSet presAssocID="{7E54774E-63A1-9647-BB14-A7E5754BA62C}" presName="sibTransComposite" presStyleCnt="0"/>
      <dgm:spPr/>
    </dgm:pt>
    <dgm:pt modelId="{5E9CE10F-3D27-ED42-A659-F8A9B4219574}" type="pres">
      <dgm:prSet presAssocID="{0745B710-0AC2-674C-B0EE-E2693215835B}" presName="compositeNode" presStyleCnt="0"/>
      <dgm:spPr/>
    </dgm:pt>
    <dgm:pt modelId="{6544F13E-8977-EB44-8359-295415B31D9F}" type="pres">
      <dgm:prSet presAssocID="{0745B710-0AC2-674C-B0EE-E2693215835B}" presName="parTx" presStyleLbl="node1" presStyleIdx="0" presStyleCnt="0">
        <dgm:presLayoutVars>
          <dgm:chMax val="0"/>
          <dgm:chPref val="0"/>
          <dgm:bulletEnabled val="1"/>
        </dgm:presLayoutVars>
      </dgm:prSet>
      <dgm:spPr/>
    </dgm:pt>
    <dgm:pt modelId="{4B4A7000-EBB7-3C4A-991B-2BCF8DA61E4F}" type="pres">
      <dgm:prSet presAssocID="{0745B710-0AC2-674C-B0EE-E2693215835B}" presName="parSh" presStyleCnt="0"/>
      <dgm:spPr/>
    </dgm:pt>
    <dgm:pt modelId="{E77F6EFA-04FE-544E-9703-7BFC1B0A0EC3}" type="pres">
      <dgm:prSet presAssocID="{0745B710-0AC2-674C-B0EE-E2693215835B}" presName="lineNode" presStyleLbl="alignAccFollowNode1" presStyleIdx="9" presStyleCnt="12"/>
      <dgm:spPr/>
    </dgm:pt>
    <dgm:pt modelId="{EE9D7AFA-8556-AA48-BF3A-1224EA1B1E4E}" type="pres">
      <dgm:prSet presAssocID="{0745B710-0AC2-674C-B0EE-E2693215835B}" presName="lineArrowNode" presStyleLbl="alignAccFollowNode1" presStyleIdx="10" presStyleCnt="12"/>
      <dgm:spPr/>
    </dgm:pt>
    <dgm:pt modelId="{6F647411-14BD-424D-8E8B-437152821EFA}" type="pres">
      <dgm:prSet presAssocID="{323883E5-3749-8E43-B5C0-2D89F42B0F39}" presName="sibTransNodeCircle" presStyleLbl="alignNode1" presStyleIdx="3" presStyleCnt="4">
        <dgm:presLayoutVars>
          <dgm:chMax val="0"/>
          <dgm:bulletEnabled/>
        </dgm:presLayoutVars>
      </dgm:prSet>
      <dgm:spPr/>
    </dgm:pt>
    <dgm:pt modelId="{32E209E1-695F-E04F-9A52-9779C7DFC2C9}" type="pres">
      <dgm:prSet presAssocID="{323883E5-3749-8E43-B5C0-2D89F42B0F39}" presName="spacerBetweenCircleAndCallout" presStyleCnt="0">
        <dgm:presLayoutVars/>
      </dgm:prSet>
      <dgm:spPr/>
    </dgm:pt>
    <dgm:pt modelId="{03A21DAF-DC3F-034E-9AF3-B39CE8A012C4}" type="pres">
      <dgm:prSet presAssocID="{0745B710-0AC2-674C-B0EE-E2693215835B}" presName="nodeText" presStyleLbl="alignAccFollowNode1" presStyleIdx="11" presStyleCnt="12">
        <dgm:presLayoutVars>
          <dgm:bulletEnabled val="1"/>
        </dgm:presLayoutVars>
      </dgm:prSet>
      <dgm:spPr/>
    </dgm:pt>
  </dgm:ptLst>
  <dgm:cxnLst>
    <dgm:cxn modelId="{39117220-336E-CD47-9FA6-80D06C5B67C1}" srcId="{35A57D99-7E43-470A-B38C-F49A3141F752}" destId="{C42583FB-B53C-A247-BA73-DC0474008311}" srcOrd="2" destOrd="0" parTransId="{9EFDCC2D-3A40-014A-BA61-F9FAE0B649F3}" sibTransId="{7E54774E-63A1-9647-BB14-A7E5754BA62C}"/>
    <dgm:cxn modelId="{862DBF21-88DE-9748-83AE-3CC61F45FDE5}" srcId="{35A57D99-7E43-470A-B38C-F49A3141F752}" destId="{AC16DC0E-D070-C848-9158-E65D0BFF056C}" srcOrd="0" destOrd="0" parTransId="{26A98A86-F77A-C442-8CD8-10DAA967EE1E}" sibTransId="{B604BD76-C36C-7741-A743-22DBEEAD5F6F}"/>
    <dgm:cxn modelId="{77949B3D-6E54-F245-91D2-825EC70BC436}" srcId="{35A57D99-7E43-470A-B38C-F49A3141F752}" destId="{0745B710-0AC2-674C-B0EE-E2693215835B}" srcOrd="3" destOrd="0" parTransId="{7538AC59-5205-0F4E-AC3A-2196EFADF00C}" sibTransId="{323883E5-3749-8E43-B5C0-2D89F42B0F39}"/>
    <dgm:cxn modelId="{D791F359-92FB-C442-8406-D0B02E64A30E}" type="presOf" srcId="{323883E5-3749-8E43-B5C0-2D89F42B0F39}" destId="{6F647411-14BD-424D-8E8B-437152821EFA}" srcOrd="0" destOrd="0" presId="urn:microsoft.com/office/officeart/2016/7/layout/LinearArrowProcessNumbered"/>
    <dgm:cxn modelId="{60448F5C-B5C7-384C-ABD1-5334871A3BF6}" type="presOf" srcId="{B604BD76-C36C-7741-A743-22DBEEAD5F6F}" destId="{4C1B90C0-2FE5-3A4F-9A34-B3CF330BE10F}" srcOrd="0" destOrd="0" presId="urn:microsoft.com/office/officeart/2016/7/layout/LinearArrowProcessNumbered"/>
    <dgm:cxn modelId="{AEB0CB72-5424-1C45-AD2D-4F06B9C8D6FC}" srcId="{35A57D99-7E43-470A-B38C-F49A3141F752}" destId="{74638EDD-65A5-D146-BF93-4A04A9BF5B65}" srcOrd="1" destOrd="0" parTransId="{67756D32-BCE4-0144-A279-FC1749E6987A}" sibTransId="{F3E9A5CB-6CB7-5043-A993-9E0D3ECB0B39}"/>
    <dgm:cxn modelId="{D898DD74-D5D8-FD45-BD09-E3BD1BA22A9C}" type="presOf" srcId="{0745B710-0AC2-674C-B0EE-E2693215835B}" destId="{03A21DAF-DC3F-034E-9AF3-B39CE8A012C4}" srcOrd="0" destOrd="0" presId="urn:microsoft.com/office/officeart/2016/7/layout/LinearArrowProcessNumbered"/>
    <dgm:cxn modelId="{6554A98A-B5F0-FF4A-8EFB-A266D1C3CA9F}" type="presOf" srcId="{74638EDD-65A5-D146-BF93-4A04A9BF5B65}" destId="{269D4C94-344C-824A-B116-5AEE86A23209}" srcOrd="0" destOrd="0" presId="urn:microsoft.com/office/officeart/2016/7/layout/LinearArrowProcessNumbered"/>
    <dgm:cxn modelId="{7AB145A2-F007-C144-8979-573FA193A24F}" type="presOf" srcId="{7E54774E-63A1-9647-BB14-A7E5754BA62C}" destId="{AE6D8CF1-FDCC-E04D-A32B-FE71CA9804D2}" srcOrd="0" destOrd="0" presId="urn:microsoft.com/office/officeart/2016/7/layout/LinearArrowProcessNumbered"/>
    <dgm:cxn modelId="{8312D7B2-0139-194E-958A-7BD4FE1873BE}" type="presOf" srcId="{AC16DC0E-D070-C848-9158-E65D0BFF056C}" destId="{A713F8B7-409C-C44F-BD2C-DAA307CBCD7E}" srcOrd="0" destOrd="0" presId="urn:microsoft.com/office/officeart/2016/7/layout/LinearArrowProcessNumbered"/>
    <dgm:cxn modelId="{494EA6C4-98BB-E74F-840E-0F8AA7217CD5}" type="presOf" srcId="{C42583FB-B53C-A247-BA73-DC0474008311}" destId="{B8EF5993-0CCC-CD41-B097-770CECF415B3}" srcOrd="0" destOrd="0" presId="urn:microsoft.com/office/officeart/2016/7/layout/LinearArrowProcessNumbered"/>
    <dgm:cxn modelId="{E09418DD-9B81-224D-89FB-D2493C25DCCD}" type="presOf" srcId="{F3E9A5CB-6CB7-5043-A993-9E0D3ECB0B39}" destId="{199BE1E5-BDB3-7F42-8C3B-8AC6EFFE5F22}" srcOrd="0" destOrd="0" presId="urn:microsoft.com/office/officeart/2016/7/layout/LinearArrowProcessNumbered"/>
    <dgm:cxn modelId="{8AA4DDE0-CD25-AF4E-8754-57415A98B70C}" type="presOf" srcId="{35A57D99-7E43-470A-B38C-F49A3141F752}" destId="{4042B538-709F-3D4C-BC80-24CC97EC484D}" srcOrd="0" destOrd="0" presId="urn:microsoft.com/office/officeart/2016/7/layout/LinearArrowProcessNumbered"/>
    <dgm:cxn modelId="{74A272B1-4448-2A46-96B8-62271EB0649B}" type="presParOf" srcId="{4042B538-709F-3D4C-BC80-24CC97EC484D}" destId="{04F7E645-F285-4148-8873-E728CC28ABBD}" srcOrd="0" destOrd="0" presId="urn:microsoft.com/office/officeart/2016/7/layout/LinearArrowProcessNumbered"/>
    <dgm:cxn modelId="{18E421D7-E7C0-9647-82EA-A9042F49EE51}" type="presParOf" srcId="{04F7E645-F285-4148-8873-E728CC28ABBD}" destId="{D55611E2-F90B-AF47-9AB8-7AB953E86B8D}" srcOrd="0" destOrd="0" presId="urn:microsoft.com/office/officeart/2016/7/layout/LinearArrowProcessNumbered"/>
    <dgm:cxn modelId="{57305609-2FC2-4B49-A32C-1F1E0FB36D69}" type="presParOf" srcId="{04F7E645-F285-4148-8873-E728CC28ABBD}" destId="{AC3B23EA-B23D-D144-AD23-A8EF6F6CCE51}" srcOrd="1" destOrd="0" presId="urn:microsoft.com/office/officeart/2016/7/layout/LinearArrowProcessNumbered"/>
    <dgm:cxn modelId="{8B6C37DD-0B6D-E945-9730-14E088544EE5}" type="presParOf" srcId="{AC3B23EA-B23D-D144-AD23-A8EF6F6CCE51}" destId="{83CF6E8F-CCD1-D841-A192-410C05F1F899}" srcOrd="0" destOrd="0" presId="urn:microsoft.com/office/officeart/2016/7/layout/LinearArrowProcessNumbered"/>
    <dgm:cxn modelId="{CD2A6B1D-0B9F-6443-B9D0-C538053A8129}" type="presParOf" srcId="{AC3B23EA-B23D-D144-AD23-A8EF6F6CCE51}" destId="{0AFA847B-33D4-4842-9C2A-3B6D24A56FB0}" srcOrd="1" destOrd="0" presId="urn:microsoft.com/office/officeart/2016/7/layout/LinearArrowProcessNumbered"/>
    <dgm:cxn modelId="{E081FBCA-56D5-3442-B9DC-57FF6969C83F}" type="presParOf" srcId="{AC3B23EA-B23D-D144-AD23-A8EF6F6CCE51}" destId="{4C1B90C0-2FE5-3A4F-9A34-B3CF330BE10F}" srcOrd="2" destOrd="0" presId="urn:microsoft.com/office/officeart/2016/7/layout/LinearArrowProcessNumbered"/>
    <dgm:cxn modelId="{35392CD4-BBF6-394B-BA6F-6A739E2350D0}" type="presParOf" srcId="{AC3B23EA-B23D-D144-AD23-A8EF6F6CCE51}" destId="{FA3EEB1F-3429-FD4A-B86D-9736E4CBC724}" srcOrd="3" destOrd="0" presId="urn:microsoft.com/office/officeart/2016/7/layout/LinearArrowProcessNumbered"/>
    <dgm:cxn modelId="{ADE9A2AF-672D-2C40-8773-505C173F5AC2}" type="presParOf" srcId="{04F7E645-F285-4148-8873-E728CC28ABBD}" destId="{A713F8B7-409C-C44F-BD2C-DAA307CBCD7E}" srcOrd="2" destOrd="0" presId="urn:microsoft.com/office/officeart/2016/7/layout/LinearArrowProcessNumbered"/>
    <dgm:cxn modelId="{7ABD573D-DCF9-3048-A243-65475273B1C4}" type="presParOf" srcId="{4042B538-709F-3D4C-BC80-24CC97EC484D}" destId="{BE247BA2-6DCA-704E-B494-6B263E4EA19C}" srcOrd="1" destOrd="0" presId="urn:microsoft.com/office/officeart/2016/7/layout/LinearArrowProcessNumbered"/>
    <dgm:cxn modelId="{A418D955-5D98-0643-BC4D-5D8CBD44D109}" type="presParOf" srcId="{4042B538-709F-3D4C-BC80-24CC97EC484D}" destId="{971C8A91-2FCD-EC49-AF30-61265F898005}" srcOrd="2" destOrd="0" presId="urn:microsoft.com/office/officeart/2016/7/layout/LinearArrowProcessNumbered"/>
    <dgm:cxn modelId="{898EFF2B-454D-CC41-A3C7-75068BE23BA3}" type="presParOf" srcId="{971C8A91-2FCD-EC49-AF30-61265F898005}" destId="{62D8E085-C90D-B641-856A-1D146BD61FA2}" srcOrd="0" destOrd="0" presId="urn:microsoft.com/office/officeart/2016/7/layout/LinearArrowProcessNumbered"/>
    <dgm:cxn modelId="{9B2D3DC6-F74B-574A-B0C6-5048564D0EC9}" type="presParOf" srcId="{971C8A91-2FCD-EC49-AF30-61265F898005}" destId="{317D8069-23E0-5844-8E38-741126B91ED5}" srcOrd="1" destOrd="0" presId="urn:microsoft.com/office/officeart/2016/7/layout/LinearArrowProcessNumbered"/>
    <dgm:cxn modelId="{F052B115-4649-CB4D-BD4B-47F1AAF4535B}" type="presParOf" srcId="{317D8069-23E0-5844-8E38-741126B91ED5}" destId="{3AE462EE-BDEF-7F41-9852-DACDA297BBF4}" srcOrd="0" destOrd="0" presId="urn:microsoft.com/office/officeart/2016/7/layout/LinearArrowProcessNumbered"/>
    <dgm:cxn modelId="{7AB86ACB-8BEE-2142-95A6-6E6729AF0075}" type="presParOf" srcId="{317D8069-23E0-5844-8E38-741126B91ED5}" destId="{A0983D52-4A92-E84C-9585-CE28878DC7C0}" srcOrd="1" destOrd="0" presId="urn:microsoft.com/office/officeart/2016/7/layout/LinearArrowProcessNumbered"/>
    <dgm:cxn modelId="{7A4A9340-623D-854D-9517-9DE838FB2DDD}" type="presParOf" srcId="{317D8069-23E0-5844-8E38-741126B91ED5}" destId="{199BE1E5-BDB3-7F42-8C3B-8AC6EFFE5F22}" srcOrd="2" destOrd="0" presId="urn:microsoft.com/office/officeart/2016/7/layout/LinearArrowProcessNumbered"/>
    <dgm:cxn modelId="{98BE262B-358B-D340-9619-FCD9AA7C96FE}" type="presParOf" srcId="{317D8069-23E0-5844-8E38-741126B91ED5}" destId="{7312FFF9-922F-ED4A-834E-05297CE9B906}" srcOrd="3" destOrd="0" presId="urn:microsoft.com/office/officeart/2016/7/layout/LinearArrowProcessNumbered"/>
    <dgm:cxn modelId="{423A4DE9-AA46-4C4C-A3DE-E8050CF3CDE8}" type="presParOf" srcId="{971C8A91-2FCD-EC49-AF30-61265F898005}" destId="{269D4C94-344C-824A-B116-5AEE86A23209}" srcOrd="2" destOrd="0" presId="urn:microsoft.com/office/officeart/2016/7/layout/LinearArrowProcessNumbered"/>
    <dgm:cxn modelId="{FFC5107D-C14B-FB41-BC56-C9D1E7EACAC4}" type="presParOf" srcId="{4042B538-709F-3D4C-BC80-24CC97EC484D}" destId="{5C78E160-F03E-1A40-B223-908D12E76AD0}" srcOrd="3" destOrd="0" presId="urn:microsoft.com/office/officeart/2016/7/layout/LinearArrowProcessNumbered"/>
    <dgm:cxn modelId="{6764369A-8A52-5A46-BF25-AD9DDF3556AE}" type="presParOf" srcId="{4042B538-709F-3D4C-BC80-24CC97EC484D}" destId="{977D6AA4-396D-F74C-860B-F4CAC90114C4}" srcOrd="4" destOrd="0" presId="urn:microsoft.com/office/officeart/2016/7/layout/LinearArrowProcessNumbered"/>
    <dgm:cxn modelId="{A8109975-BC28-154F-ABC1-13B91786B5EE}" type="presParOf" srcId="{977D6AA4-396D-F74C-860B-F4CAC90114C4}" destId="{0710AD3B-FAE8-A240-A142-C35491BA6721}" srcOrd="0" destOrd="0" presId="urn:microsoft.com/office/officeart/2016/7/layout/LinearArrowProcessNumbered"/>
    <dgm:cxn modelId="{6156AB12-BAD2-3244-94A1-547A0FD2856F}" type="presParOf" srcId="{977D6AA4-396D-F74C-860B-F4CAC90114C4}" destId="{9F714D31-3AF4-F946-9F70-A52C9093B4F9}" srcOrd="1" destOrd="0" presId="urn:microsoft.com/office/officeart/2016/7/layout/LinearArrowProcessNumbered"/>
    <dgm:cxn modelId="{7F7F634A-E132-9744-AEAC-9504F4D3AEE8}" type="presParOf" srcId="{9F714D31-3AF4-F946-9F70-A52C9093B4F9}" destId="{38333BE3-367E-B241-ACDE-C890C2B3297D}" srcOrd="0" destOrd="0" presId="urn:microsoft.com/office/officeart/2016/7/layout/LinearArrowProcessNumbered"/>
    <dgm:cxn modelId="{3A8463C8-3D87-7E4A-861D-7E3060BB8C2A}" type="presParOf" srcId="{9F714D31-3AF4-F946-9F70-A52C9093B4F9}" destId="{9BA5524E-2276-1D40-87F0-89939BB2B3D8}" srcOrd="1" destOrd="0" presId="urn:microsoft.com/office/officeart/2016/7/layout/LinearArrowProcessNumbered"/>
    <dgm:cxn modelId="{DA4537F0-D405-9241-8F48-6BFBE4AE3D2F}" type="presParOf" srcId="{9F714D31-3AF4-F946-9F70-A52C9093B4F9}" destId="{AE6D8CF1-FDCC-E04D-A32B-FE71CA9804D2}" srcOrd="2" destOrd="0" presId="urn:microsoft.com/office/officeart/2016/7/layout/LinearArrowProcessNumbered"/>
    <dgm:cxn modelId="{DE39C02B-7323-DF42-BCE3-FB92257CC015}" type="presParOf" srcId="{9F714D31-3AF4-F946-9F70-A52C9093B4F9}" destId="{1A037386-0920-F148-A783-EDCE656E26C9}" srcOrd="3" destOrd="0" presId="urn:microsoft.com/office/officeart/2016/7/layout/LinearArrowProcessNumbered"/>
    <dgm:cxn modelId="{09C2BFA0-6933-B541-BC39-4F1425431ECA}" type="presParOf" srcId="{977D6AA4-396D-F74C-860B-F4CAC90114C4}" destId="{B8EF5993-0CCC-CD41-B097-770CECF415B3}" srcOrd="2" destOrd="0" presId="urn:microsoft.com/office/officeart/2016/7/layout/LinearArrowProcessNumbered"/>
    <dgm:cxn modelId="{BE156F62-B67C-6641-8333-2B9236B2B785}" type="presParOf" srcId="{4042B538-709F-3D4C-BC80-24CC97EC484D}" destId="{1C9B37B1-8A27-A94D-A529-5C8426C676DB}" srcOrd="5" destOrd="0" presId="urn:microsoft.com/office/officeart/2016/7/layout/LinearArrowProcessNumbered"/>
    <dgm:cxn modelId="{42558782-EA36-5044-BC8D-9677851CBF30}" type="presParOf" srcId="{4042B538-709F-3D4C-BC80-24CC97EC484D}" destId="{5E9CE10F-3D27-ED42-A659-F8A9B4219574}" srcOrd="6" destOrd="0" presId="urn:microsoft.com/office/officeart/2016/7/layout/LinearArrowProcessNumbered"/>
    <dgm:cxn modelId="{76243D0D-9AFE-9D4A-93F5-AE8532DDE733}" type="presParOf" srcId="{5E9CE10F-3D27-ED42-A659-F8A9B4219574}" destId="{6544F13E-8977-EB44-8359-295415B31D9F}" srcOrd="0" destOrd="0" presId="urn:microsoft.com/office/officeart/2016/7/layout/LinearArrowProcessNumbered"/>
    <dgm:cxn modelId="{818E6E32-F271-324B-BFB6-0993D97B8C9C}" type="presParOf" srcId="{5E9CE10F-3D27-ED42-A659-F8A9B4219574}" destId="{4B4A7000-EBB7-3C4A-991B-2BCF8DA61E4F}" srcOrd="1" destOrd="0" presId="urn:microsoft.com/office/officeart/2016/7/layout/LinearArrowProcessNumbered"/>
    <dgm:cxn modelId="{B79B7D28-643D-4A46-9507-3D875B5B5742}" type="presParOf" srcId="{4B4A7000-EBB7-3C4A-991B-2BCF8DA61E4F}" destId="{E77F6EFA-04FE-544E-9703-7BFC1B0A0EC3}" srcOrd="0" destOrd="0" presId="urn:microsoft.com/office/officeart/2016/7/layout/LinearArrowProcessNumbered"/>
    <dgm:cxn modelId="{80222D38-B563-DF48-BDAB-6B1647E27590}" type="presParOf" srcId="{4B4A7000-EBB7-3C4A-991B-2BCF8DA61E4F}" destId="{EE9D7AFA-8556-AA48-BF3A-1224EA1B1E4E}" srcOrd="1" destOrd="0" presId="urn:microsoft.com/office/officeart/2016/7/layout/LinearArrowProcessNumbered"/>
    <dgm:cxn modelId="{49B56E78-60FC-AA43-AA28-D58226E7D896}" type="presParOf" srcId="{4B4A7000-EBB7-3C4A-991B-2BCF8DA61E4F}" destId="{6F647411-14BD-424D-8E8B-437152821EFA}" srcOrd="2" destOrd="0" presId="urn:microsoft.com/office/officeart/2016/7/layout/LinearArrowProcessNumbered"/>
    <dgm:cxn modelId="{6B7D8F5E-E592-C747-8AD4-D134EB07FECB}" type="presParOf" srcId="{4B4A7000-EBB7-3C4A-991B-2BCF8DA61E4F}" destId="{32E209E1-695F-E04F-9A52-9779C7DFC2C9}" srcOrd="3" destOrd="0" presId="urn:microsoft.com/office/officeart/2016/7/layout/LinearArrowProcessNumbered"/>
    <dgm:cxn modelId="{C313CE63-BEEB-4341-8F70-2EA68D6B8219}" type="presParOf" srcId="{5E9CE10F-3D27-ED42-A659-F8A9B4219574}" destId="{03A21DAF-DC3F-034E-9AF3-B39CE8A012C4}" srcOrd="2" destOrd="0" presId="urn:microsoft.com/office/officeart/2016/7/layout/LinearArrowProcessNumbere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FA139-E743-9042-B3F5-900E9D970E88}">
      <dsp:nvSpPr>
        <dsp:cNvPr id="0" name=""/>
        <dsp:cNvSpPr/>
      </dsp:nvSpPr>
      <dsp:spPr>
        <a:xfrm>
          <a:off x="2968" y="161802"/>
          <a:ext cx="2354764" cy="1412858"/>
        </a:xfrm>
        <a:prstGeom prst="rect">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Byzantine Faults and Tolerance</a:t>
          </a:r>
        </a:p>
      </dsp:txBody>
      <dsp:txXfrm>
        <a:off x="2968" y="161802"/>
        <a:ext cx="2354764" cy="1412858"/>
      </dsp:txXfrm>
    </dsp:sp>
    <dsp:sp modelId="{FB101D86-CC00-5841-8F69-5FE8369959CF}">
      <dsp:nvSpPr>
        <dsp:cNvPr id="0" name=""/>
        <dsp:cNvSpPr/>
      </dsp:nvSpPr>
      <dsp:spPr>
        <a:xfrm>
          <a:off x="2593209" y="161802"/>
          <a:ext cx="2354764" cy="1412858"/>
        </a:xfrm>
        <a:prstGeom prst="rect">
          <a:avLst/>
        </a:prstGeom>
        <a:gradFill rotWithShape="0">
          <a:gsLst>
            <a:gs pos="0">
              <a:schemeClr val="accent4">
                <a:hueOff val="-387728"/>
                <a:satOff val="3902"/>
                <a:lumOff val="224"/>
                <a:alphaOff val="0"/>
                <a:tint val="70000"/>
                <a:lumMod val="110000"/>
              </a:schemeClr>
            </a:gs>
            <a:gs pos="100000">
              <a:schemeClr val="accent4">
                <a:hueOff val="-387728"/>
                <a:satOff val="3902"/>
                <a:lumOff val="224"/>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Chain Replication</a:t>
          </a:r>
        </a:p>
      </dsp:txBody>
      <dsp:txXfrm>
        <a:off x="2593209" y="161802"/>
        <a:ext cx="2354764" cy="1412858"/>
      </dsp:txXfrm>
    </dsp:sp>
    <dsp:sp modelId="{E7BBF06F-2EEA-034C-9A8F-1201D7DD4C2B}">
      <dsp:nvSpPr>
        <dsp:cNvPr id="0" name=""/>
        <dsp:cNvSpPr/>
      </dsp:nvSpPr>
      <dsp:spPr>
        <a:xfrm>
          <a:off x="5183450" y="161802"/>
          <a:ext cx="2354764" cy="1412858"/>
        </a:xfrm>
        <a:prstGeom prst="rect">
          <a:avLst/>
        </a:prstGeom>
        <a:gradFill rotWithShape="0">
          <a:gsLst>
            <a:gs pos="0">
              <a:schemeClr val="accent4">
                <a:hueOff val="-775457"/>
                <a:satOff val="7803"/>
                <a:lumOff val="448"/>
                <a:alphaOff val="0"/>
                <a:tint val="70000"/>
                <a:lumMod val="110000"/>
              </a:schemeClr>
            </a:gs>
            <a:gs pos="100000">
              <a:schemeClr val="accent4">
                <a:hueOff val="-775457"/>
                <a:satOff val="7803"/>
                <a:lumOff val="448"/>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Current challenges</a:t>
          </a:r>
        </a:p>
      </dsp:txBody>
      <dsp:txXfrm>
        <a:off x="5183450" y="161802"/>
        <a:ext cx="2354764" cy="1412858"/>
      </dsp:txXfrm>
    </dsp:sp>
    <dsp:sp modelId="{2B432D26-A0F4-EF4D-B826-BCAD1CE67C48}">
      <dsp:nvSpPr>
        <dsp:cNvPr id="0" name=""/>
        <dsp:cNvSpPr/>
      </dsp:nvSpPr>
      <dsp:spPr>
        <a:xfrm>
          <a:off x="7773692" y="161802"/>
          <a:ext cx="2354764" cy="1412858"/>
        </a:xfrm>
        <a:prstGeom prst="rect">
          <a:avLst/>
        </a:prstGeom>
        <a:gradFill rotWithShape="0">
          <a:gsLst>
            <a:gs pos="0">
              <a:schemeClr val="accent4">
                <a:hueOff val="-1163185"/>
                <a:satOff val="11705"/>
                <a:lumOff val="672"/>
                <a:alphaOff val="0"/>
                <a:tint val="70000"/>
                <a:lumMod val="110000"/>
              </a:schemeClr>
            </a:gs>
            <a:gs pos="100000">
              <a:schemeClr val="accent4">
                <a:hueOff val="-1163185"/>
                <a:satOff val="11705"/>
                <a:lumOff val="672"/>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Safety and Liveness Properties</a:t>
          </a:r>
        </a:p>
      </dsp:txBody>
      <dsp:txXfrm>
        <a:off x="7773692" y="161802"/>
        <a:ext cx="2354764" cy="1412858"/>
      </dsp:txXfrm>
    </dsp:sp>
    <dsp:sp modelId="{87CBA58C-0B48-3144-9DF0-627FF095326B}">
      <dsp:nvSpPr>
        <dsp:cNvPr id="0" name=""/>
        <dsp:cNvSpPr/>
      </dsp:nvSpPr>
      <dsp:spPr>
        <a:xfrm>
          <a:off x="2968" y="1810137"/>
          <a:ext cx="2354764" cy="1412858"/>
        </a:xfrm>
        <a:prstGeom prst="rect">
          <a:avLst/>
        </a:prstGeom>
        <a:gradFill rotWithShape="0">
          <a:gsLst>
            <a:gs pos="0">
              <a:schemeClr val="accent4">
                <a:hueOff val="-1550914"/>
                <a:satOff val="15607"/>
                <a:lumOff val="897"/>
                <a:alphaOff val="0"/>
                <a:tint val="70000"/>
                <a:lumMod val="110000"/>
              </a:schemeClr>
            </a:gs>
            <a:gs pos="100000">
              <a:schemeClr val="accent4">
                <a:hueOff val="-1550914"/>
                <a:satOff val="15607"/>
                <a:lumOff val="897"/>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Related Work</a:t>
          </a:r>
        </a:p>
        <a:p>
          <a:pPr marL="171450" lvl="1" indent="-171450" algn="l" defTabSz="800100">
            <a:lnSpc>
              <a:spcPct val="90000"/>
            </a:lnSpc>
            <a:spcBef>
              <a:spcPct val="0"/>
            </a:spcBef>
            <a:spcAft>
              <a:spcPct val="15000"/>
            </a:spcAft>
            <a:buChar char="•"/>
          </a:pPr>
          <a:r>
            <a:rPr lang="en-US" sz="1800" kern="1200"/>
            <a:t>Broadcast vs Chain Replication Based Protocols</a:t>
          </a:r>
        </a:p>
      </dsp:txBody>
      <dsp:txXfrm>
        <a:off x="2968" y="1810137"/>
        <a:ext cx="2354764" cy="1412858"/>
      </dsp:txXfrm>
    </dsp:sp>
    <dsp:sp modelId="{EAF2352A-57FB-A041-AB82-2997919B618B}">
      <dsp:nvSpPr>
        <dsp:cNvPr id="0" name=""/>
        <dsp:cNvSpPr/>
      </dsp:nvSpPr>
      <dsp:spPr>
        <a:xfrm>
          <a:off x="2593209" y="1810137"/>
          <a:ext cx="2354764" cy="1412858"/>
        </a:xfrm>
        <a:prstGeom prst="rect">
          <a:avLst/>
        </a:prstGeom>
        <a:gradFill rotWithShape="0">
          <a:gsLst>
            <a:gs pos="0">
              <a:schemeClr val="accent4">
                <a:hueOff val="-1938642"/>
                <a:satOff val="19509"/>
                <a:lumOff val="1121"/>
                <a:alphaOff val="0"/>
                <a:tint val="70000"/>
                <a:lumMod val="110000"/>
              </a:schemeClr>
            </a:gs>
            <a:gs pos="100000">
              <a:schemeClr val="accent4">
                <a:hueOff val="-1938642"/>
                <a:satOff val="19509"/>
                <a:lumOff val="1121"/>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Approach</a:t>
          </a:r>
        </a:p>
      </dsp:txBody>
      <dsp:txXfrm>
        <a:off x="2593209" y="1810137"/>
        <a:ext cx="2354764" cy="1412858"/>
      </dsp:txXfrm>
    </dsp:sp>
    <dsp:sp modelId="{54000331-97E8-D147-981B-67D72A63A961}">
      <dsp:nvSpPr>
        <dsp:cNvPr id="0" name=""/>
        <dsp:cNvSpPr/>
      </dsp:nvSpPr>
      <dsp:spPr>
        <a:xfrm>
          <a:off x="5183450" y="1810137"/>
          <a:ext cx="2354764" cy="1412858"/>
        </a:xfrm>
        <a:prstGeom prst="rect">
          <a:avLst/>
        </a:prstGeom>
        <a:gradFill rotWithShape="0">
          <a:gsLst>
            <a:gs pos="0">
              <a:schemeClr val="accent4">
                <a:hueOff val="-2326371"/>
                <a:satOff val="23410"/>
                <a:lumOff val="1345"/>
                <a:alphaOff val="0"/>
                <a:tint val="70000"/>
                <a:lumMod val="110000"/>
              </a:schemeClr>
            </a:gs>
            <a:gs pos="100000">
              <a:schemeClr val="accent4">
                <a:hueOff val="-2326371"/>
                <a:satOff val="23410"/>
                <a:lumOff val="1345"/>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Evaluation</a:t>
          </a:r>
        </a:p>
      </dsp:txBody>
      <dsp:txXfrm>
        <a:off x="5183450" y="1810137"/>
        <a:ext cx="2354764" cy="1412858"/>
      </dsp:txXfrm>
    </dsp:sp>
    <dsp:sp modelId="{47E5CFDE-1092-7246-BADD-E80C01F8CECD}">
      <dsp:nvSpPr>
        <dsp:cNvPr id="0" name=""/>
        <dsp:cNvSpPr/>
      </dsp:nvSpPr>
      <dsp:spPr>
        <a:xfrm>
          <a:off x="7773692" y="1810137"/>
          <a:ext cx="2354764" cy="1412858"/>
        </a:xfrm>
        <a:prstGeom prst="rect">
          <a:avLst/>
        </a:prstGeom>
        <a:gradFill rotWithShape="0">
          <a:gsLst>
            <a:gs pos="0">
              <a:schemeClr val="accent4">
                <a:hueOff val="-2714099"/>
                <a:satOff val="27312"/>
                <a:lumOff val="1569"/>
                <a:alphaOff val="0"/>
                <a:tint val="70000"/>
                <a:lumMod val="110000"/>
              </a:schemeClr>
            </a:gs>
            <a:gs pos="100000">
              <a:schemeClr val="accent4">
                <a:hueOff val="-2714099"/>
                <a:satOff val="27312"/>
                <a:lumOff val="1569"/>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Questions</a:t>
          </a:r>
        </a:p>
      </dsp:txBody>
      <dsp:txXfrm>
        <a:off x="7773692" y="1810137"/>
        <a:ext cx="2354764" cy="14128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ACC14-5ABE-9349-9764-E70625CFD34E}">
      <dsp:nvSpPr>
        <dsp:cNvPr id="0" name=""/>
        <dsp:cNvSpPr/>
      </dsp:nvSpPr>
      <dsp:spPr>
        <a:xfrm>
          <a:off x="0" y="57471"/>
          <a:ext cx="5886291" cy="754777"/>
        </a:xfrm>
        <a:prstGeom prst="roundRect">
          <a:avLst/>
        </a:prstGeom>
        <a:gradFill rotWithShape="0">
          <a:gsLst>
            <a:gs pos="0">
              <a:schemeClr val="accent1">
                <a:shade val="80000"/>
                <a:hueOff val="0"/>
                <a:satOff val="0"/>
                <a:lumOff val="0"/>
                <a:alphaOff val="0"/>
                <a:tint val="70000"/>
                <a:lumMod val="110000"/>
              </a:schemeClr>
            </a:gs>
            <a:gs pos="100000">
              <a:schemeClr val="accent1">
                <a:shade val="80000"/>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BChain-3</a:t>
          </a:r>
        </a:p>
      </dsp:txBody>
      <dsp:txXfrm>
        <a:off x="36845" y="94316"/>
        <a:ext cx="5812601" cy="681087"/>
      </dsp:txXfrm>
    </dsp:sp>
    <dsp:sp modelId="{4481F237-0134-574A-AC26-B546FDA386AA}">
      <dsp:nvSpPr>
        <dsp:cNvPr id="0" name=""/>
        <dsp:cNvSpPr/>
      </dsp:nvSpPr>
      <dsp:spPr>
        <a:xfrm>
          <a:off x="0" y="866969"/>
          <a:ext cx="5886291" cy="754777"/>
        </a:xfrm>
        <a:prstGeom prst="roundRect">
          <a:avLst/>
        </a:prstGeom>
        <a:gradFill rotWithShape="0">
          <a:gsLst>
            <a:gs pos="0">
              <a:schemeClr val="accent1">
                <a:shade val="80000"/>
                <a:hueOff val="-38921"/>
                <a:satOff val="-2098"/>
                <a:lumOff val="5511"/>
                <a:alphaOff val="0"/>
                <a:tint val="70000"/>
                <a:lumMod val="110000"/>
              </a:schemeClr>
            </a:gs>
            <a:gs pos="100000">
              <a:schemeClr val="accent1">
                <a:shade val="80000"/>
                <a:hueOff val="-38921"/>
                <a:satOff val="-2098"/>
                <a:lumOff val="5511"/>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Bchain-5</a:t>
          </a:r>
        </a:p>
      </dsp:txBody>
      <dsp:txXfrm>
        <a:off x="36845" y="903814"/>
        <a:ext cx="5812601" cy="681087"/>
      </dsp:txXfrm>
    </dsp:sp>
    <dsp:sp modelId="{DCB804DC-2EB2-7149-82BD-9894AA59DE97}">
      <dsp:nvSpPr>
        <dsp:cNvPr id="0" name=""/>
        <dsp:cNvSpPr/>
      </dsp:nvSpPr>
      <dsp:spPr>
        <a:xfrm>
          <a:off x="0" y="1676467"/>
          <a:ext cx="5886291" cy="754777"/>
        </a:xfrm>
        <a:prstGeom prst="roundRect">
          <a:avLst/>
        </a:prstGeom>
        <a:gradFill rotWithShape="0">
          <a:gsLst>
            <a:gs pos="0">
              <a:schemeClr val="accent1">
                <a:shade val="80000"/>
                <a:hueOff val="-77841"/>
                <a:satOff val="-4196"/>
                <a:lumOff val="11021"/>
                <a:alphaOff val="0"/>
                <a:tint val="70000"/>
                <a:lumMod val="110000"/>
              </a:schemeClr>
            </a:gs>
            <a:gs pos="100000">
              <a:schemeClr val="accent1">
                <a:shade val="80000"/>
                <a:hueOff val="-77841"/>
                <a:satOff val="-4196"/>
                <a:lumOff val="11021"/>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Shuttle</a:t>
          </a:r>
        </a:p>
      </dsp:txBody>
      <dsp:txXfrm>
        <a:off x="36845" y="1713312"/>
        <a:ext cx="5812601" cy="681087"/>
      </dsp:txXfrm>
    </dsp:sp>
    <dsp:sp modelId="{AD3A6CB4-1D72-5841-9302-2199F07ECD71}">
      <dsp:nvSpPr>
        <dsp:cNvPr id="0" name=""/>
        <dsp:cNvSpPr/>
      </dsp:nvSpPr>
      <dsp:spPr>
        <a:xfrm>
          <a:off x="0" y="2485965"/>
          <a:ext cx="5886291" cy="754777"/>
        </a:xfrm>
        <a:prstGeom prst="roundRect">
          <a:avLst/>
        </a:prstGeom>
        <a:gradFill rotWithShape="0">
          <a:gsLst>
            <a:gs pos="0">
              <a:schemeClr val="accent1">
                <a:shade val="80000"/>
                <a:hueOff val="-116762"/>
                <a:satOff val="-6294"/>
                <a:lumOff val="16532"/>
                <a:alphaOff val="0"/>
                <a:tint val="70000"/>
                <a:lumMod val="110000"/>
              </a:schemeClr>
            </a:gs>
            <a:gs pos="100000">
              <a:schemeClr val="accent1">
                <a:shade val="80000"/>
                <a:hueOff val="-116762"/>
                <a:satOff val="-6294"/>
                <a:lumOff val="16532"/>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this project we implement shuttle protocol and evaluate it’s performance with other protocols</a:t>
          </a:r>
        </a:p>
      </dsp:txBody>
      <dsp:txXfrm>
        <a:off x="36845" y="2522810"/>
        <a:ext cx="5812601" cy="681087"/>
      </dsp:txXfrm>
    </dsp:sp>
    <dsp:sp modelId="{0EB069AB-E01A-064C-BBC1-869D22FD6A45}">
      <dsp:nvSpPr>
        <dsp:cNvPr id="0" name=""/>
        <dsp:cNvSpPr/>
      </dsp:nvSpPr>
      <dsp:spPr>
        <a:xfrm>
          <a:off x="0" y="3295463"/>
          <a:ext cx="5886291" cy="754777"/>
        </a:xfrm>
        <a:prstGeom prst="roundRect">
          <a:avLst/>
        </a:prstGeom>
        <a:gradFill rotWithShape="0">
          <a:gsLst>
            <a:gs pos="0">
              <a:schemeClr val="accent1">
                <a:shade val="80000"/>
                <a:hueOff val="-155682"/>
                <a:satOff val="-8392"/>
                <a:lumOff val="22042"/>
                <a:alphaOff val="0"/>
                <a:tint val="70000"/>
                <a:lumMod val="110000"/>
              </a:schemeClr>
            </a:gs>
            <a:gs pos="100000">
              <a:schemeClr val="accent1">
                <a:shade val="80000"/>
                <a:hueOff val="-155682"/>
                <a:satOff val="-8392"/>
                <a:lumOff val="22042"/>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Every Byzantine Chain Replication protocol has a common set of functionalities</a:t>
          </a:r>
        </a:p>
      </dsp:txBody>
      <dsp:txXfrm>
        <a:off x="36845" y="3332308"/>
        <a:ext cx="5812601" cy="681087"/>
      </dsp:txXfrm>
    </dsp:sp>
    <dsp:sp modelId="{0F24CF25-A8DF-1C49-B44C-395728E7C584}">
      <dsp:nvSpPr>
        <dsp:cNvPr id="0" name=""/>
        <dsp:cNvSpPr/>
      </dsp:nvSpPr>
      <dsp:spPr>
        <a:xfrm>
          <a:off x="0" y="4104961"/>
          <a:ext cx="5886291" cy="754777"/>
        </a:xfrm>
        <a:prstGeom prst="roundRect">
          <a:avLst/>
        </a:prstGeom>
        <a:gradFill rotWithShape="0">
          <a:gsLst>
            <a:gs pos="0">
              <a:schemeClr val="accent1">
                <a:shade val="80000"/>
                <a:hueOff val="-194603"/>
                <a:satOff val="-10490"/>
                <a:lumOff val="27553"/>
                <a:alphaOff val="0"/>
                <a:tint val="70000"/>
                <a:lumMod val="110000"/>
              </a:schemeClr>
            </a:gs>
            <a:gs pos="100000">
              <a:schemeClr val="accent1">
                <a:shade val="80000"/>
                <a:hueOff val="-194603"/>
                <a:satOff val="-10490"/>
                <a:lumOff val="27553"/>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We will talk about the fundamental design and then evaluate the models</a:t>
          </a:r>
        </a:p>
      </dsp:txBody>
      <dsp:txXfrm>
        <a:off x="36845" y="4141806"/>
        <a:ext cx="5812601" cy="6810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ED0C0-1F18-5C42-B197-AFF4BD117667}">
      <dsp:nvSpPr>
        <dsp:cNvPr id="0" name=""/>
        <dsp:cNvSpPr/>
      </dsp:nvSpPr>
      <dsp:spPr>
        <a:xfrm>
          <a:off x="1148306" y="2247"/>
          <a:ext cx="4593227" cy="985971"/>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9121" tIns="250437" rIns="89121" bIns="250437" numCol="1" spcCol="1270" anchor="ctr" anchorCtr="0">
          <a:noAutofit/>
        </a:bodyPr>
        <a:lstStyle/>
        <a:p>
          <a:pPr marL="0" lvl="0" indent="0" algn="l" defTabSz="533400">
            <a:lnSpc>
              <a:spcPct val="90000"/>
            </a:lnSpc>
            <a:spcBef>
              <a:spcPct val="0"/>
            </a:spcBef>
            <a:spcAft>
              <a:spcPct val="35000"/>
            </a:spcAft>
            <a:buNone/>
          </a:pPr>
          <a:r>
            <a:rPr lang="en-US" sz="1200" kern="1200"/>
            <a:t>Refers to the maintaining the total order of the client’s requests</a:t>
          </a:r>
        </a:p>
      </dsp:txBody>
      <dsp:txXfrm>
        <a:off x="1148306" y="2247"/>
        <a:ext cx="4593227" cy="985971"/>
      </dsp:txXfrm>
    </dsp:sp>
    <dsp:sp modelId="{2EC7898C-9AB2-EA41-8ADE-0D0C5D6653AB}">
      <dsp:nvSpPr>
        <dsp:cNvPr id="0" name=""/>
        <dsp:cNvSpPr/>
      </dsp:nvSpPr>
      <dsp:spPr>
        <a:xfrm>
          <a:off x="0" y="2247"/>
          <a:ext cx="1148306" cy="985971"/>
        </a:xfrm>
        <a:prstGeom prst="rect">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w="9525" cap="rnd" cmpd="sng" algn="ctr">
          <a:solidFill>
            <a:schemeClr val="accent4">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60765" tIns="97392" rIns="60765" bIns="97392" numCol="1" spcCol="1270" anchor="ctr" anchorCtr="0">
          <a:noAutofit/>
        </a:bodyPr>
        <a:lstStyle/>
        <a:p>
          <a:pPr marL="0" lvl="0" indent="0" algn="ctr" defTabSz="666750">
            <a:lnSpc>
              <a:spcPct val="90000"/>
            </a:lnSpc>
            <a:spcBef>
              <a:spcPct val="0"/>
            </a:spcBef>
            <a:spcAft>
              <a:spcPct val="35000"/>
            </a:spcAft>
            <a:buNone/>
          </a:pPr>
          <a:r>
            <a:rPr lang="en-US" sz="1500" kern="1200"/>
            <a:t>Chaining</a:t>
          </a:r>
        </a:p>
      </dsp:txBody>
      <dsp:txXfrm>
        <a:off x="0" y="2247"/>
        <a:ext cx="1148306" cy="985971"/>
      </dsp:txXfrm>
    </dsp:sp>
    <dsp:sp modelId="{8FAFEE5E-2A1A-094B-A9E8-8363D2FFFFC5}">
      <dsp:nvSpPr>
        <dsp:cNvPr id="0" name=""/>
        <dsp:cNvSpPr/>
      </dsp:nvSpPr>
      <dsp:spPr>
        <a:xfrm>
          <a:off x="1148306" y="1047376"/>
          <a:ext cx="4593227" cy="985971"/>
        </a:xfrm>
        <a:prstGeom prst="rect">
          <a:avLst/>
        </a:prstGeom>
        <a:solidFill>
          <a:schemeClr val="accent4">
            <a:tint val="40000"/>
            <a:alpha val="90000"/>
            <a:hueOff val="-917759"/>
            <a:satOff val="6734"/>
            <a:lumOff val="443"/>
            <a:alphaOff val="0"/>
          </a:schemeClr>
        </a:solidFill>
        <a:ln w="9525" cap="rnd" cmpd="sng" algn="ctr">
          <a:solidFill>
            <a:schemeClr val="accent4">
              <a:tint val="40000"/>
              <a:alpha val="90000"/>
              <a:hueOff val="-917759"/>
              <a:satOff val="6734"/>
              <a:lumOff val="443"/>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9121" tIns="250437" rIns="89121" bIns="250437" numCol="1" spcCol="1270" anchor="ctr" anchorCtr="0">
          <a:noAutofit/>
        </a:bodyPr>
        <a:lstStyle/>
        <a:p>
          <a:pPr marL="0" lvl="0" indent="0" algn="l" defTabSz="533400">
            <a:lnSpc>
              <a:spcPct val="90000"/>
            </a:lnSpc>
            <a:spcBef>
              <a:spcPct val="0"/>
            </a:spcBef>
            <a:spcAft>
              <a:spcPct val="35000"/>
            </a:spcAft>
            <a:buNone/>
          </a:pPr>
          <a:r>
            <a:rPr lang="en-US" sz="1200" kern="1200"/>
            <a:t>Reorganizes the chain in response to failure suspicions</a:t>
          </a:r>
        </a:p>
      </dsp:txBody>
      <dsp:txXfrm>
        <a:off x="1148306" y="1047376"/>
        <a:ext cx="4593227" cy="985971"/>
      </dsp:txXfrm>
    </dsp:sp>
    <dsp:sp modelId="{14ACA9E8-6F58-4641-B06D-3A8E2F82D764}">
      <dsp:nvSpPr>
        <dsp:cNvPr id="0" name=""/>
        <dsp:cNvSpPr/>
      </dsp:nvSpPr>
      <dsp:spPr>
        <a:xfrm>
          <a:off x="0" y="1047376"/>
          <a:ext cx="1148306" cy="985971"/>
        </a:xfrm>
        <a:prstGeom prst="rect">
          <a:avLst/>
        </a:prstGeom>
        <a:gradFill rotWithShape="0">
          <a:gsLst>
            <a:gs pos="0">
              <a:schemeClr val="accent4">
                <a:hueOff val="-678525"/>
                <a:satOff val="6828"/>
                <a:lumOff val="392"/>
                <a:alphaOff val="0"/>
                <a:tint val="98000"/>
                <a:lumMod val="100000"/>
              </a:schemeClr>
            </a:gs>
            <a:gs pos="100000">
              <a:schemeClr val="accent4">
                <a:hueOff val="-678525"/>
                <a:satOff val="6828"/>
                <a:lumOff val="392"/>
                <a:alphaOff val="0"/>
                <a:shade val="88000"/>
                <a:lumMod val="88000"/>
              </a:schemeClr>
            </a:gs>
          </a:gsLst>
          <a:lin ang="5400000" scaled="1"/>
        </a:gradFill>
        <a:ln w="9525" cap="rnd" cmpd="sng" algn="ctr">
          <a:solidFill>
            <a:schemeClr val="accent4">
              <a:hueOff val="-678525"/>
              <a:satOff val="6828"/>
              <a:lumOff val="392"/>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60765" tIns="97392" rIns="60765" bIns="97392" numCol="1" spcCol="1270" anchor="ctr" anchorCtr="0">
          <a:noAutofit/>
        </a:bodyPr>
        <a:lstStyle/>
        <a:p>
          <a:pPr marL="0" lvl="0" indent="0" algn="ctr" defTabSz="666750">
            <a:lnSpc>
              <a:spcPct val="90000"/>
            </a:lnSpc>
            <a:spcBef>
              <a:spcPct val="0"/>
            </a:spcBef>
            <a:spcAft>
              <a:spcPct val="35000"/>
            </a:spcAft>
            <a:buNone/>
          </a:pPr>
          <a:r>
            <a:rPr lang="en-US" sz="1500" kern="1200"/>
            <a:t>Re-chaining</a:t>
          </a:r>
        </a:p>
      </dsp:txBody>
      <dsp:txXfrm>
        <a:off x="0" y="1047376"/>
        <a:ext cx="1148306" cy="985971"/>
      </dsp:txXfrm>
    </dsp:sp>
    <dsp:sp modelId="{4B3B1142-8B47-E74B-84FC-64D441F8C7DE}">
      <dsp:nvSpPr>
        <dsp:cNvPr id="0" name=""/>
        <dsp:cNvSpPr/>
      </dsp:nvSpPr>
      <dsp:spPr>
        <a:xfrm>
          <a:off x="1148306" y="2092505"/>
          <a:ext cx="4593227" cy="985971"/>
        </a:xfrm>
        <a:prstGeom prst="rect">
          <a:avLst/>
        </a:prstGeom>
        <a:solidFill>
          <a:schemeClr val="accent4">
            <a:tint val="40000"/>
            <a:alpha val="90000"/>
            <a:hueOff val="-1835518"/>
            <a:satOff val="13467"/>
            <a:lumOff val="886"/>
            <a:alphaOff val="0"/>
          </a:schemeClr>
        </a:solidFill>
        <a:ln w="9525" cap="rnd" cmpd="sng" algn="ctr">
          <a:solidFill>
            <a:schemeClr val="accent4">
              <a:tint val="40000"/>
              <a:alpha val="90000"/>
              <a:hueOff val="-1835518"/>
              <a:satOff val="13467"/>
              <a:lumOff val="886"/>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9121" tIns="250437" rIns="89121" bIns="250437" numCol="1" spcCol="1270" anchor="ctr" anchorCtr="0">
          <a:noAutofit/>
        </a:bodyPr>
        <a:lstStyle/>
        <a:p>
          <a:pPr marL="0" lvl="0" indent="0" algn="l" defTabSz="533400">
            <a:lnSpc>
              <a:spcPct val="90000"/>
            </a:lnSpc>
            <a:spcBef>
              <a:spcPct val="0"/>
            </a:spcBef>
            <a:spcAft>
              <a:spcPct val="35000"/>
            </a:spcAft>
            <a:buNone/>
          </a:pPr>
          <a:r>
            <a:rPr lang="en-US" sz="1200" kern="1200"/>
            <a:t>Process of selecting a new head when the current head is faulty</a:t>
          </a:r>
        </a:p>
      </dsp:txBody>
      <dsp:txXfrm>
        <a:off x="1148306" y="2092505"/>
        <a:ext cx="4593227" cy="985971"/>
      </dsp:txXfrm>
    </dsp:sp>
    <dsp:sp modelId="{FA706B30-C375-9A45-BED8-F0DE89681CAD}">
      <dsp:nvSpPr>
        <dsp:cNvPr id="0" name=""/>
        <dsp:cNvSpPr/>
      </dsp:nvSpPr>
      <dsp:spPr>
        <a:xfrm>
          <a:off x="0" y="2092505"/>
          <a:ext cx="1148306" cy="985971"/>
        </a:xfrm>
        <a:prstGeom prst="rect">
          <a:avLst/>
        </a:prstGeom>
        <a:gradFill rotWithShape="0">
          <a:gsLst>
            <a:gs pos="0">
              <a:schemeClr val="accent4">
                <a:hueOff val="-1357050"/>
                <a:satOff val="13656"/>
                <a:lumOff val="785"/>
                <a:alphaOff val="0"/>
                <a:tint val="98000"/>
                <a:lumMod val="100000"/>
              </a:schemeClr>
            </a:gs>
            <a:gs pos="100000">
              <a:schemeClr val="accent4">
                <a:hueOff val="-1357050"/>
                <a:satOff val="13656"/>
                <a:lumOff val="785"/>
                <a:alphaOff val="0"/>
                <a:shade val="88000"/>
                <a:lumMod val="88000"/>
              </a:schemeClr>
            </a:gs>
          </a:gsLst>
          <a:lin ang="5400000" scaled="1"/>
        </a:gradFill>
        <a:ln w="9525" cap="rnd" cmpd="sng" algn="ctr">
          <a:solidFill>
            <a:schemeClr val="accent4">
              <a:hueOff val="-1357050"/>
              <a:satOff val="13656"/>
              <a:lumOff val="785"/>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60765" tIns="97392" rIns="60765" bIns="97392" numCol="1" spcCol="1270" anchor="ctr" anchorCtr="0">
          <a:noAutofit/>
        </a:bodyPr>
        <a:lstStyle/>
        <a:p>
          <a:pPr marL="0" lvl="0" indent="0" algn="ctr" defTabSz="666750">
            <a:lnSpc>
              <a:spcPct val="90000"/>
            </a:lnSpc>
            <a:spcBef>
              <a:spcPct val="0"/>
            </a:spcBef>
            <a:spcAft>
              <a:spcPct val="35000"/>
            </a:spcAft>
            <a:buNone/>
          </a:pPr>
          <a:r>
            <a:rPr lang="en-US" sz="1500" kern="1200"/>
            <a:t>View change</a:t>
          </a:r>
        </a:p>
      </dsp:txBody>
      <dsp:txXfrm>
        <a:off x="0" y="2092505"/>
        <a:ext cx="1148306" cy="985971"/>
      </dsp:txXfrm>
    </dsp:sp>
    <dsp:sp modelId="{34E3DFDD-9CA0-3A47-BEBF-5E3DBE6DFAE3}">
      <dsp:nvSpPr>
        <dsp:cNvPr id="0" name=""/>
        <dsp:cNvSpPr/>
      </dsp:nvSpPr>
      <dsp:spPr>
        <a:xfrm>
          <a:off x="1148306" y="3137635"/>
          <a:ext cx="4593227" cy="985971"/>
        </a:xfrm>
        <a:prstGeom prst="rect">
          <a:avLst/>
        </a:prstGeom>
        <a:solidFill>
          <a:schemeClr val="accent4">
            <a:tint val="40000"/>
            <a:alpha val="90000"/>
            <a:hueOff val="-2753277"/>
            <a:satOff val="20201"/>
            <a:lumOff val="1329"/>
            <a:alphaOff val="0"/>
          </a:schemeClr>
        </a:solidFill>
        <a:ln w="9525" cap="rnd" cmpd="sng" algn="ctr">
          <a:solidFill>
            <a:schemeClr val="accent4">
              <a:tint val="40000"/>
              <a:alpha val="90000"/>
              <a:hueOff val="-2753277"/>
              <a:satOff val="20201"/>
              <a:lumOff val="1329"/>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9121" tIns="250437" rIns="89121" bIns="250437" numCol="1" spcCol="1270" anchor="ctr" anchorCtr="0">
          <a:noAutofit/>
        </a:bodyPr>
        <a:lstStyle/>
        <a:p>
          <a:pPr marL="0" lvl="0" indent="0" algn="l" defTabSz="533400">
            <a:lnSpc>
              <a:spcPct val="90000"/>
            </a:lnSpc>
            <a:spcBef>
              <a:spcPct val="0"/>
            </a:spcBef>
            <a:spcAft>
              <a:spcPct val="35000"/>
            </a:spcAft>
            <a:buNone/>
          </a:pPr>
          <a:r>
            <a:rPr lang="en-US" sz="1200" kern="1200"/>
            <a:t>Used to bound the growth of message logs and reduce the cost of view changes</a:t>
          </a:r>
        </a:p>
      </dsp:txBody>
      <dsp:txXfrm>
        <a:off x="1148306" y="3137635"/>
        <a:ext cx="4593227" cy="985971"/>
      </dsp:txXfrm>
    </dsp:sp>
    <dsp:sp modelId="{16DF6747-D1D6-3249-8246-D5F56CADC846}">
      <dsp:nvSpPr>
        <dsp:cNvPr id="0" name=""/>
        <dsp:cNvSpPr/>
      </dsp:nvSpPr>
      <dsp:spPr>
        <a:xfrm>
          <a:off x="0" y="3137635"/>
          <a:ext cx="1148306" cy="985971"/>
        </a:xfrm>
        <a:prstGeom prst="rect">
          <a:avLst/>
        </a:prstGeom>
        <a:gradFill rotWithShape="0">
          <a:gsLst>
            <a:gs pos="0">
              <a:schemeClr val="accent4">
                <a:hueOff val="-2035574"/>
                <a:satOff val="20484"/>
                <a:lumOff val="1177"/>
                <a:alphaOff val="0"/>
                <a:tint val="98000"/>
                <a:lumMod val="100000"/>
              </a:schemeClr>
            </a:gs>
            <a:gs pos="100000">
              <a:schemeClr val="accent4">
                <a:hueOff val="-2035574"/>
                <a:satOff val="20484"/>
                <a:lumOff val="1177"/>
                <a:alphaOff val="0"/>
                <a:shade val="88000"/>
                <a:lumMod val="88000"/>
              </a:schemeClr>
            </a:gs>
          </a:gsLst>
          <a:lin ang="5400000" scaled="1"/>
        </a:gradFill>
        <a:ln w="9525" cap="rnd" cmpd="sng" algn="ctr">
          <a:solidFill>
            <a:schemeClr val="accent4">
              <a:hueOff val="-2035574"/>
              <a:satOff val="20484"/>
              <a:lumOff val="1177"/>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60765" tIns="97392" rIns="60765" bIns="97392" numCol="1" spcCol="1270" anchor="ctr" anchorCtr="0">
          <a:noAutofit/>
        </a:bodyPr>
        <a:lstStyle/>
        <a:p>
          <a:pPr marL="0" lvl="0" indent="0" algn="ctr" defTabSz="666750">
            <a:lnSpc>
              <a:spcPct val="90000"/>
            </a:lnSpc>
            <a:spcBef>
              <a:spcPct val="0"/>
            </a:spcBef>
            <a:spcAft>
              <a:spcPct val="35000"/>
            </a:spcAft>
            <a:buNone/>
          </a:pPr>
          <a:r>
            <a:rPr lang="en-US" sz="1500" kern="1200"/>
            <a:t>Checkpointing</a:t>
          </a:r>
        </a:p>
      </dsp:txBody>
      <dsp:txXfrm>
        <a:off x="0" y="3137635"/>
        <a:ext cx="1148306" cy="985971"/>
      </dsp:txXfrm>
    </dsp:sp>
    <dsp:sp modelId="{35EA0320-B9F8-054A-9F2D-79763963F680}">
      <dsp:nvSpPr>
        <dsp:cNvPr id="0" name=""/>
        <dsp:cNvSpPr/>
      </dsp:nvSpPr>
      <dsp:spPr>
        <a:xfrm>
          <a:off x="1148306" y="4182764"/>
          <a:ext cx="4593227" cy="985971"/>
        </a:xfrm>
        <a:prstGeom prst="rect">
          <a:avLst/>
        </a:prstGeom>
        <a:solidFill>
          <a:schemeClr val="accent4">
            <a:tint val="40000"/>
            <a:alpha val="90000"/>
            <a:hueOff val="-3671036"/>
            <a:satOff val="26935"/>
            <a:lumOff val="1772"/>
            <a:alphaOff val="0"/>
          </a:schemeClr>
        </a:solidFill>
        <a:ln w="9525" cap="rnd" cmpd="sng" algn="ctr">
          <a:solidFill>
            <a:schemeClr val="accent4">
              <a:tint val="40000"/>
              <a:alpha val="90000"/>
              <a:hueOff val="-3671036"/>
              <a:satOff val="26935"/>
              <a:lumOff val="1772"/>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9121" tIns="250437" rIns="89121" bIns="250437" numCol="1" spcCol="1270" anchor="ctr" anchorCtr="0">
          <a:noAutofit/>
        </a:bodyPr>
        <a:lstStyle/>
        <a:p>
          <a:pPr marL="0" lvl="0" indent="0" algn="l" defTabSz="533400">
            <a:lnSpc>
              <a:spcPct val="90000"/>
            </a:lnSpc>
            <a:spcBef>
              <a:spcPct val="0"/>
            </a:spcBef>
            <a:spcAft>
              <a:spcPct val="35000"/>
            </a:spcAft>
            <a:buNone/>
          </a:pPr>
          <a:r>
            <a:rPr lang="en-US" sz="1200" kern="1200"/>
            <a:t>Reconfiguring faulty replicas and Replacing them</a:t>
          </a:r>
        </a:p>
      </dsp:txBody>
      <dsp:txXfrm>
        <a:off x="1148306" y="4182764"/>
        <a:ext cx="4593227" cy="985971"/>
      </dsp:txXfrm>
    </dsp:sp>
    <dsp:sp modelId="{EF073C1F-4BD6-9C49-85E1-CFB6BB7F4E67}">
      <dsp:nvSpPr>
        <dsp:cNvPr id="0" name=""/>
        <dsp:cNvSpPr/>
      </dsp:nvSpPr>
      <dsp:spPr>
        <a:xfrm>
          <a:off x="0" y="4182764"/>
          <a:ext cx="1148306" cy="985971"/>
        </a:xfrm>
        <a:prstGeom prst="rect">
          <a:avLst/>
        </a:prstGeom>
        <a:gradFill rotWithShape="0">
          <a:gsLst>
            <a:gs pos="0">
              <a:schemeClr val="accent4">
                <a:hueOff val="-2714099"/>
                <a:satOff val="27312"/>
                <a:lumOff val="1569"/>
                <a:alphaOff val="0"/>
                <a:tint val="98000"/>
                <a:lumMod val="100000"/>
              </a:schemeClr>
            </a:gs>
            <a:gs pos="100000">
              <a:schemeClr val="accent4">
                <a:hueOff val="-2714099"/>
                <a:satOff val="27312"/>
                <a:lumOff val="1569"/>
                <a:alphaOff val="0"/>
                <a:shade val="88000"/>
                <a:lumMod val="88000"/>
              </a:schemeClr>
            </a:gs>
          </a:gsLst>
          <a:lin ang="5400000" scaled="1"/>
        </a:gradFill>
        <a:ln w="9525" cap="rnd" cmpd="sng" algn="ctr">
          <a:solidFill>
            <a:schemeClr val="accent4">
              <a:hueOff val="-2714099"/>
              <a:satOff val="27312"/>
              <a:lumOff val="1569"/>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txBody>
        <a:bodyPr spcFirstLastPara="0" vert="horz" wrap="square" lIns="60765" tIns="97392" rIns="60765" bIns="97392" numCol="1" spcCol="1270" anchor="ctr" anchorCtr="0">
          <a:noAutofit/>
        </a:bodyPr>
        <a:lstStyle/>
        <a:p>
          <a:pPr marL="0" lvl="0" indent="0" algn="ctr" defTabSz="666750">
            <a:lnSpc>
              <a:spcPct val="90000"/>
            </a:lnSpc>
            <a:spcBef>
              <a:spcPct val="0"/>
            </a:spcBef>
            <a:spcAft>
              <a:spcPct val="35000"/>
            </a:spcAft>
            <a:buNone/>
          </a:pPr>
          <a:r>
            <a:rPr lang="en-US" sz="1500" kern="1200"/>
            <a:t>Reconfiguration</a:t>
          </a:r>
        </a:p>
      </dsp:txBody>
      <dsp:txXfrm>
        <a:off x="0" y="4182764"/>
        <a:ext cx="1148306" cy="9859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E9CD9-A6D5-514B-9469-820F0F4A516E}">
      <dsp:nvSpPr>
        <dsp:cNvPr id="0" name=""/>
        <dsp:cNvSpPr/>
      </dsp:nvSpPr>
      <dsp:spPr>
        <a:xfrm>
          <a:off x="2637919" y="1317914"/>
          <a:ext cx="576251" cy="91440"/>
        </a:xfrm>
        <a:custGeom>
          <a:avLst/>
          <a:gdLst/>
          <a:ahLst/>
          <a:cxnLst/>
          <a:rect l="0" t="0" r="0" b="0"/>
          <a:pathLst>
            <a:path>
              <a:moveTo>
                <a:pt x="0" y="45720"/>
              </a:moveTo>
              <a:lnTo>
                <a:pt x="576251"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0874" y="1360600"/>
        <a:ext cx="30342" cy="6068"/>
      </dsp:txXfrm>
    </dsp:sp>
    <dsp:sp modelId="{07E769A6-70B3-384D-A770-8C20DE9574B2}">
      <dsp:nvSpPr>
        <dsp:cNvPr id="0" name=""/>
        <dsp:cNvSpPr/>
      </dsp:nvSpPr>
      <dsp:spPr>
        <a:xfrm>
          <a:off x="1235" y="572089"/>
          <a:ext cx="2638483" cy="1583090"/>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288" tIns="135710" rIns="129288" bIns="135710" numCol="1" spcCol="1270" anchor="ctr" anchorCtr="0">
          <a:noAutofit/>
        </a:bodyPr>
        <a:lstStyle/>
        <a:p>
          <a:pPr marL="0" lvl="0" indent="0" algn="ctr" defTabSz="800100">
            <a:lnSpc>
              <a:spcPct val="90000"/>
            </a:lnSpc>
            <a:spcBef>
              <a:spcPct val="0"/>
            </a:spcBef>
            <a:spcAft>
              <a:spcPct val="35000"/>
            </a:spcAft>
            <a:buNone/>
          </a:pPr>
          <a:r>
            <a:rPr lang="en-US" sz="1800" kern="1200"/>
            <a:t>Replication protocol employs only 2t+1 replicas in contrast to the other protocols which use 3t+1 replicas.</a:t>
          </a:r>
        </a:p>
      </dsp:txBody>
      <dsp:txXfrm>
        <a:off x="1235" y="572089"/>
        <a:ext cx="2638483" cy="1583090"/>
      </dsp:txXfrm>
    </dsp:sp>
    <dsp:sp modelId="{495CF908-EBA5-044C-A3AD-B2F3AA2C344A}">
      <dsp:nvSpPr>
        <dsp:cNvPr id="0" name=""/>
        <dsp:cNvSpPr/>
      </dsp:nvSpPr>
      <dsp:spPr>
        <a:xfrm>
          <a:off x="1320477" y="2153379"/>
          <a:ext cx="3245335" cy="576251"/>
        </a:xfrm>
        <a:custGeom>
          <a:avLst/>
          <a:gdLst/>
          <a:ahLst/>
          <a:cxnLst/>
          <a:rect l="0" t="0" r="0" b="0"/>
          <a:pathLst>
            <a:path>
              <a:moveTo>
                <a:pt x="3245335" y="0"/>
              </a:moveTo>
              <a:lnTo>
                <a:pt x="3245335" y="305225"/>
              </a:lnTo>
              <a:lnTo>
                <a:pt x="0" y="305225"/>
              </a:lnTo>
              <a:lnTo>
                <a:pt x="0" y="576251"/>
              </a:lnTo>
            </a:path>
          </a:pathLst>
        </a:custGeom>
        <a:noFill/>
        <a:ln w="9525" cap="rnd" cmpd="sng" algn="ctr">
          <a:solidFill>
            <a:schemeClr val="accent4">
              <a:hueOff val="-1357050"/>
              <a:satOff val="13656"/>
              <a:lumOff val="78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0605" y="2438471"/>
        <a:ext cx="165079" cy="6068"/>
      </dsp:txXfrm>
    </dsp:sp>
    <dsp:sp modelId="{6F14B883-915B-5349-814C-1A68A28ACE4A}">
      <dsp:nvSpPr>
        <dsp:cNvPr id="0" name=""/>
        <dsp:cNvSpPr/>
      </dsp:nvSpPr>
      <dsp:spPr>
        <a:xfrm>
          <a:off x="3246571" y="572089"/>
          <a:ext cx="2638483" cy="1583090"/>
        </a:xfrm>
        <a:prstGeom prst="rect">
          <a:avLst/>
        </a:prstGeom>
        <a:solidFill>
          <a:schemeClr val="accent4">
            <a:hueOff val="-904700"/>
            <a:satOff val="9104"/>
            <a:lumOff val="5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288" tIns="135710" rIns="129288" bIns="135710" numCol="1" spcCol="1270" anchor="ctr" anchorCtr="0">
          <a:noAutofit/>
        </a:bodyPr>
        <a:lstStyle/>
        <a:p>
          <a:pPr marL="0" lvl="0" indent="0" algn="ctr" defTabSz="800100">
            <a:lnSpc>
              <a:spcPct val="90000"/>
            </a:lnSpc>
            <a:spcBef>
              <a:spcPct val="0"/>
            </a:spcBef>
            <a:spcAft>
              <a:spcPct val="35000"/>
            </a:spcAft>
            <a:buNone/>
          </a:pPr>
          <a:r>
            <a:rPr lang="en-US" sz="1800" kern="1200"/>
            <a:t>Uses Retransmission and acknowledgement mechanism to prevent send and receive omissions</a:t>
          </a:r>
        </a:p>
      </dsp:txBody>
      <dsp:txXfrm>
        <a:off x="3246571" y="572089"/>
        <a:ext cx="2638483" cy="1583090"/>
      </dsp:txXfrm>
    </dsp:sp>
    <dsp:sp modelId="{8FB2C4F0-4340-B249-ABE7-7DCE8C3CC204}">
      <dsp:nvSpPr>
        <dsp:cNvPr id="0" name=""/>
        <dsp:cNvSpPr/>
      </dsp:nvSpPr>
      <dsp:spPr>
        <a:xfrm>
          <a:off x="2637919" y="3507856"/>
          <a:ext cx="576251" cy="91440"/>
        </a:xfrm>
        <a:custGeom>
          <a:avLst/>
          <a:gdLst/>
          <a:ahLst/>
          <a:cxnLst/>
          <a:rect l="0" t="0" r="0" b="0"/>
          <a:pathLst>
            <a:path>
              <a:moveTo>
                <a:pt x="0" y="45720"/>
              </a:moveTo>
              <a:lnTo>
                <a:pt x="576251" y="45720"/>
              </a:lnTo>
            </a:path>
          </a:pathLst>
        </a:custGeom>
        <a:noFill/>
        <a:ln w="9525" cap="rnd" cmpd="sng" algn="ctr">
          <a:solidFill>
            <a:schemeClr val="accent4">
              <a:hueOff val="-2714099"/>
              <a:satOff val="27312"/>
              <a:lumOff val="156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0874" y="3550542"/>
        <a:ext cx="30342" cy="6068"/>
      </dsp:txXfrm>
    </dsp:sp>
    <dsp:sp modelId="{546CB909-5101-EC45-8742-070453BCBEC9}">
      <dsp:nvSpPr>
        <dsp:cNvPr id="0" name=""/>
        <dsp:cNvSpPr/>
      </dsp:nvSpPr>
      <dsp:spPr>
        <a:xfrm>
          <a:off x="1235" y="2762031"/>
          <a:ext cx="2638483" cy="1583090"/>
        </a:xfrm>
        <a:prstGeom prst="rect">
          <a:avLst/>
        </a:prstGeom>
        <a:solidFill>
          <a:schemeClr val="accent4">
            <a:hueOff val="-1809399"/>
            <a:satOff val="18208"/>
            <a:lumOff val="10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288" tIns="135710" rIns="129288" bIns="135710" numCol="1" spcCol="1270" anchor="ctr" anchorCtr="0">
          <a:noAutofit/>
        </a:bodyPr>
        <a:lstStyle/>
        <a:p>
          <a:pPr marL="0" lvl="0" indent="0" algn="ctr" defTabSz="800100">
            <a:lnSpc>
              <a:spcPct val="90000"/>
            </a:lnSpc>
            <a:spcBef>
              <a:spcPct val="0"/>
            </a:spcBef>
            <a:spcAft>
              <a:spcPct val="35000"/>
            </a:spcAft>
            <a:buNone/>
          </a:pPr>
          <a:r>
            <a:rPr lang="en-US" sz="1800" kern="1200"/>
            <a:t>Reduces computational cost by using cheaper cryptographic primitives</a:t>
          </a:r>
        </a:p>
      </dsp:txBody>
      <dsp:txXfrm>
        <a:off x="1235" y="2762031"/>
        <a:ext cx="2638483" cy="1583090"/>
      </dsp:txXfrm>
    </dsp:sp>
    <dsp:sp modelId="{3D0CDEB1-C898-5A48-B109-C23012198C75}">
      <dsp:nvSpPr>
        <dsp:cNvPr id="0" name=""/>
        <dsp:cNvSpPr/>
      </dsp:nvSpPr>
      <dsp:spPr>
        <a:xfrm>
          <a:off x="3246571" y="2762031"/>
          <a:ext cx="2638483" cy="1583090"/>
        </a:xfrm>
        <a:prstGeom prst="rect">
          <a:avLst/>
        </a:prstGeom>
        <a:solidFill>
          <a:schemeClr val="accent4">
            <a:hueOff val="-2714099"/>
            <a:satOff val="27312"/>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288" tIns="135710" rIns="129288" bIns="135710" numCol="1" spcCol="1270" anchor="ctr" anchorCtr="0">
          <a:noAutofit/>
        </a:bodyPr>
        <a:lstStyle/>
        <a:p>
          <a:pPr marL="0" lvl="0" indent="0" algn="ctr" defTabSz="800100">
            <a:lnSpc>
              <a:spcPct val="90000"/>
            </a:lnSpc>
            <a:spcBef>
              <a:spcPct val="0"/>
            </a:spcBef>
            <a:spcAft>
              <a:spcPct val="35000"/>
            </a:spcAft>
            <a:buNone/>
          </a:pPr>
          <a:r>
            <a:rPr lang="en-US" sz="1800" kern="1200"/>
            <a:t>Can translate any distributed application to BFT ones</a:t>
          </a:r>
        </a:p>
      </dsp:txBody>
      <dsp:txXfrm>
        <a:off x="3246571" y="2762031"/>
        <a:ext cx="2638483" cy="15830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32A16-5239-004A-B3D7-34F60E4FCF80}">
      <dsp:nvSpPr>
        <dsp:cNvPr id="0" name=""/>
        <dsp:cNvSpPr/>
      </dsp:nvSpPr>
      <dsp:spPr>
        <a:xfrm>
          <a:off x="3462" y="305310"/>
          <a:ext cx="1874907" cy="1124944"/>
        </a:xfrm>
        <a:prstGeom prst="rect">
          <a:avLst/>
        </a:prstGeom>
        <a:gradFill rotWithShape="0">
          <a:gsLst>
            <a:gs pos="0">
              <a:schemeClr val="accent3">
                <a:shade val="50000"/>
                <a:hueOff val="0"/>
                <a:satOff val="0"/>
                <a:lumOff val="0"/>
                <a:alphaOff val="0"/>
                <a:tint val="70000"/>
                <a:lumMod val="110000"/>
              </a:schemeClr>
            </a:gs>
            <a:gs pos="100000">
              <a:schemeClr val="accent3">
                <a:shade val="50000"/>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Applies order(o) to its running state and obtains a result r</a:t>
          </a:r>
        </a:p>
      </dsp:txBody>
      <dsp:txXfrm>
        <a:off x="3462" y="305310"/>
        <a:ext cx="1874907" cy="1124944"/>
      </dsp:txXfrm>
    </dsp:sp>
    <dsp:sp modelId="{60B99778-D571-CF4A-9C25-83CFC3257625}">
      <dsp:nvSpPr>
        <dsp:cNvPr id="0" name=""/>
        <dsp:cNvSpPr/>
      </dsp:nvSpPr>
      <dsp:spPr>
        <a:xfrm>
          <a:off x="2065860" y="305310"/>
          <a:ext cx="1874907" cy="1124944"/>
        </a:xfrm>
        <a:prstGeom prst="rect">
          <a:avLst/>
        </a:prstGeom>
        <a:gradFill rotWithShape="0">
          <a:gsLst>
            <a:gs pos="0">
              <a:schemeClr val="accent3">
                <a:shade val="50000"/>
                <a:hueOff val="-56172"/>
                <a:satOff val="-3060"/>
                <a:lumOff val="8750"/>
                <a:alphaOff val="0"/>
                <a:tint val="70000"/>
                <a:lumMod val="110000"/>
              </a:schemeClr>
            </a:gs>
            <a:gs pos="100000">
              <a:schemeClr val="accent3">
                <a:shade val="50000"/>
                <a:hueOff val="-56172"/>
                <a:satOff val="-3060"/>
                <a:lumOff val="875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Assigns incoming orders in the increasing slot numbers</a:t>
          </a:r>
        </a:p>
      </dsp:txBody>
      <dsp:txXfrm>
        <a:off x="2065860" y="305310"/>
        <a:ext cx="1874907" cy="1124944"/>
      </dsp:txXfrm>
    </dsp:sp>
    <dsp:sp modelId="{437E3B46-4E85-E240-A7F1-3B0FE67C44DD}">
      <dsp:nvSpPr>
        <dsp:cNvPr id="0" name=""/>
        <dsp:cNvSpPr/>
      </dsp:nvSpPr>
      <dsp:spPr>
        <a:xfrm>
          <a:off x="4128258" y="305310"/>
          <a:ext cx="1874907" cy="1124944"/>
        </a:xfrm>
        <a:prstGeom prst="rect">
          <a:avLst/>
        </a:prstGeom>
        <a:gradFill rotWithShape="0">
          <a:gsLst>
            <a:gs pos="0">
              <a:schemeClr val="accent3">
                <a:shade val="50000"/>
                <a:hueOff val="-112345"/>
                <a:satOff val="-6121"/>
                <a:lumOff val="17500"/>
                <a:alphaOff val="0"/>
                <a:tint val="70000"/>
                <a:lumMod val="110000"/>
              </a:schemeClr>
            </a:gs>
            <a:gs pos="100000">
              <a:schemeClr val="accent3">
                <a:shade val="50000"/>
                <a:hueOff val="-112345"/>
                <a:satOff val="-6121"/>
                <a:lumOff val="1750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Sends a shuttle (&lt;slot,order&gt; and result) </a:t>
          </a:r>
        </a:p>
      </dsp:txBody>
      <dsp:txXfrm>
        <a:off x="4128258" y="305310"/>
        <a:ext cx="1874907" cy="1124944"/>
      </dsp:txXfrm>
    </dsp:sp>
    <dsp:sp modelId="{B90A5941-6A7A-4641-B630-2070EB4FBA36}">
      <dsp:nvSpPr>
        <dsp:cNvPr id="0" name=""/>
        <dsp:cNvSpPr/>
      </dsp:nvSpPr>
      <dsp:spPr>
        <a:xfrm>
          <a:off x="6190656" y="305310"/>
          <a:ext cx="1874907" cy="1124944"/>
        </a:xfrm>
        <a:prstGeom prst="rect">
          <a:avLst/>
        </a:prstGeom>
        <a:gradFill rotWithShape="0">
          <a:gsLst>
            <a:gs pos="0">
              <a:schemeClr val="accent3">
                <a:shade val="50000"/>
                <a:hueOff val="-168517"/>
                <a:satOff val="-9181"/>
                <a:lumOff val="26250"/>
                <a:alphaOff val="0"/>
                <a:tint val="70000"/>
                <a:lumMod val="110000"/>
              </a:schemeClr>
            </a:gs>
            <a:gs pos="100000">
              <a:schemeClr val="accent3">
                <a:shade val="50000"/>
                <a:hueOff val="-168517"/>
                <a:satOff val="-9181"/>
                <a:lumOff val="2625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Each replica checks the validity of the order proof</a:t>
          </a:r>
        </a:p>
      </dsp:txBody>
      <dsp:txXfrm>
        <a:off x="6190656" y="305310"/>
        <a:ext cx="1874907" cy="1124944"/>
      </dsp:txXfrm>
    </dsp:sp>
    <dsp:sp modelId="{116F7A6E-9F57-DD40-9F9D-63F3CBD880DA}">
      <dsp:nvSpPr>
        <dsp:cNvPr id="0" name=""/>
        <dsp:cNvSpPr/>
      </dsp:nvSpPr>
      <dsp:spPr>
        <a:xfrm>
          <a:off x="8253054" y="305310"/>
          <a:ext cx="1874907" cy="1124944"/>
        </a:xfrm>
        <a:prstGeom prst="rect">
          <a:avLst/>
        </a:prstGeom>
        <a:gradFill rotWithShape="0">
          <a:gsLst>
            <a:gs pos="0">
              <a:schemeClr val="accent3">
                <a:shade val="50000"/>
                <a:hueOff val="-224689"/>
                <a:satOff val="-12242"/>
                <a:lumOff val="35000"/>
                <a:alphaOff val="0"/>
                <a:tint val="70000"/>
                <a:lumMod val="110000"/>
              </a:schemeClr>
            </a:gs>
            <a:gs pos="100000">
              <a:schemeClr val="accent3">
                <a:shade val="50000"/>
                <a:hueOff val="-224689"/>
                <a:satOff val="-12242"/>
                <a:lumOff val="3500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Adds order statement to the order proof</a:t>
          </a:r>
        </a:p>
      </dsp:txBody>
      <dsp:txXfrm>
        <a:off x="8253054" y="305310"/>
        <a:ext cx="1874907" cy="1124944"/>
      </dsp:txXfrm>
    </dsp:sp>
    <dsp:sp modelId="{DBD11A47-9FA6-124C-9452-E868A8CF3001}">
      <dsp:nvSpPr>
        <dsp:cNvPr id="0" name=""/>
        <dsp:cNvSpPr/>
      </dsp:nvSpPr>
      <dsp:spPr>
        <a:xfrm>
          <a:off x="3462" y="1617745"/>
          <a:ext cx="1874907" cy="1124944"/>
        </a:xfrm>
        <a:prstGeom prst="rect">
          <a:avLst/>
        </a:prstGeom>
        <a:gradFill rotWithShape="0">
          <a:gsLst>
            <a:gs pos="0">
              <a:schemeClr val="accent3">
                <a:shade val="50000"/>
                <a:hueOff val="-280862"/>
                <a:satOff val="-15302"/>
                <a:lumOff val="43750"/>
                <a:alphaOff val="0"/>
                <a:tint val="70000"/>
                <a:lumMod val="110000"/>
              </a:schemeClr>
            </a:gs>
            <a:gs pos="100000">
              <a:schemeClr val="accent3">
                <a:shade val="50000"/>
                <a:hueOff val="-280862"/>
                <a:satOff val="-15302"/>
                <a:lumOff val="4375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Adds result generated to the result proof</a:t>
          </a:r>
        </a:p>
      </dsp:txBody>
      <dsp:txXfrm>
        <a:off x="3462" y="1617745"/>
        <a:ext cx="1874907" cy="1124944"/>
      </dsp:txXfrm>
    </dsp:sp>
    <dsp:sp modelId="{B24ADA4D-17B5-524D-B052-215498AAC9F4}">
      <dsp:nvSpPr>
        <dsp:cNvPr id="0" name=""/>
        <dsp:cNvSpPr/>
      </dsp:nvSpPr>
      <dsp:spPr>
        <a:xfrm>
          <a:off x="2065860" y="1617745"/>
          <a:ext cx="1874907" cy="1124944"/>
        </a:xfrm>
        <a:prstGeom prst="rect">
          <a:avLst/>
        </a:prstGeom>
        <a:gradFill rotWithShape="0">
          <a:gsLst>
            <a:gs pos="0">
              <a:schemeClr val="accent3">
                <a:shade val="50000"/>
                <a:hueOff val="-224689"/>
                <a:satOff val="-12242"/>
                <a:lumOff val="35000"/>
                <a:alphaOff val="0"/>
                <a:tint val="70000"/>
                <a:lumMod val="110000"/>
              </a:schemeClr>
            </a:gs>
            <a:gs pos="100000">
              <a:schemeClr val="accent3">
                <a:shade val="50000"/>
                <a:hueOff val="-224689"/>
                <a:satOff val="-12242"/>
                <a:lumOff val="3500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Forwards the shuttle to the next replica</a:t>
          </a:r>
        </a:p>
      </dsp:txBody>
      <dsp:txXfrm>
        <a:off x="2065860" y="1617745"/>
        <a:ext cx="1874907" cy="1124944"/>
      </dsp:txXfrm>
    </dsp:sp>
    <dsp:sp modelId="{E46E94C3-7D9F-904B-83BD-762627CB2CE2}">
      <dsp:nvSpPr>
        <dsp:cNvPr id="0" name=""/>
        <dsp:cNvSpPr/>
      </dsp:nvSpPr>
      <dsp:spPr>
        <a:xfrm>
          <a:off x="4128258" y="1617745"/>
          <a:ext cx="1874907" cy="1124944"/>
        </a:xfrm>
        <a:prstGeom prst="rect">
          <a:avLst/>
        </a:prstGeom>
        <a:gradFill rotWithShape="0">
          <a:gsLst>
            <a:gs pos="0">
              <a:schemeClr val="accent3">
                <a:shade val="50000"/>
                <a:hueOff val="-168517"/>
                <a:satOff val="-9181"/>
                <a:lumOff val="26250"/>
                <a:alphaOff val="0"/>
                <a:tint val="70000"/>
                <a:lumMod val="110000"/>
              </a:schemeClr>
            </a:gs>
            <a:gs pos="100000">
              <a:schemeClr val="accent3">
                <a:shade val="50000"/>
                <a:hueOff val="-168517"/>
                <a:satOff val="-9181"/>
                <a:lumOff val="2625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Once it reaches the tail, the result is sent to the client</a:t>
          </a:r>
        </a:p>
      </dsp:txBody>
      <dsp:txXfrm>
        <a:off x="4128258" y="1617745"/>
        <a:ext cx="1874907" cy="1124944"/>
      </dsp:txXfrm>
    </dsp:sp>
    <dsp:sp modelId="{BE22E1CB-C3FD-CC4E-8325-A37300978E7C}">
      <dsp:nvSpPr>
        <dsp:cNvPr id="0" name=""/>
        <dsp:cNvSpPr/>
      </dsp:nvSpPr>
      <dsp:spPr>
        <a:xfrm>
          <a:off x="6190656" y="1617745"/>
          <a:ext cx="1874907" cy="1124944"/>
        </a:xfrm>
        <a:prstGeom prst="rect">
          <a:avLst/>
        </a:prstGeom>
        <a:gradFill rotWithShape="0">
          <a:gsLst>
            <a:gs pos="0">
              <a:schemeClr val="accent3">
                <a:shade val="50000"/>
                <a:hueOff val="-112345"/>
                <a:satOff val="-6121"/>
                <a:lumOff val="17500"/>
                <a:alphaOff val="0"/>
                <a:tint val="70000"/>
                <a:lumMod val="110000"/>
              </a:schemeClr>
            </a:gs>
            <a:gs pos="100000">
              <a:schemeClr val="accent3">
                <a:shade val="50000"/>
                <a:hueOff val="-112345"/>
                <a:satOff val="-6121"/>
                <a:lumOff val="1750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All the result proofs are sent back to the head and cached.</a:t>
          </a:r>
        </a:p>
      </dsp:txBody>
      <dsp:txXfrm>
        <a:off x="6190656" y="1617745"/>
        <a:ext cx="1874907" cy="1124944"/>
      </dsp:txXfrm>
    </dsp:sp>
    <dsp:sp modelId="{006DFFD6-6D28-784C-80C6-2D8506097F73}">
      <dsp:nvSpPr>
        <dsp:cNvPr id="0" name=""/>
        <dsp:cNvSpPr/>
      </dsp:nvSpPr>
      <dsp:spPr>
        <a:xfrm>
          <a:off x="8253054" y="1617745"/>
          <a:ext cx="1874907" cy="1124944"/>
        </a:xfrm>
        <a:prstGeom prst="rect">
          <a:avLst/>
        </a:prstGeom>
        <a:gradFill rotWithShape="0">
          <a:gsLst>
            <a:gs pos="0">
              <a:schemeClr val="accent3">
                <a:shade val="50000"/>
                <a:hueOff val="-56172"/>
                <a:satOff val="-3060"/>
                <a:lumOff val="8750"/>
                <a:alphaOff val="0"/>
                <a:tint val="70000"/>
                <a:lumMod val="110000"/>
              </a:schemeClr>
            </a:gs>
            <a:gs pos="100000">
              <a:schemeClr val="accent3">
                <a:shade val="50000"/>
                <a:hueOff val="-56172"/>
                <a:satOff val="-3060"/>
                <a:lumOff val="875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This is done for combating Failures</a:t>
          </a:r>
        </a:p>
      </dsp:txBody>
      <dsp:txXfrm>
        <a:off x="8253054" y="1617745"/>
        <a:ext cx="1874907" cy="112494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49443D-F233-534F-896A-20FD66358B17}">
      <dsp:nvSpPr>
        <dsp:cNvPr id="0" name=""/>
        <dsp:cNvSpPr/>
      </dsp:nvSpPr>
      <dsp:spPr>
        <a:xfrm>
          <a:off x="0" y="637306"/>
          <a:ext cx="2849463" cy="1809409"/>
        </a:xfrm>
        <a:prstGeom prst="roundRect">
          <a:avLst>
            <a:gd name="adj" fmla="val 10000"/>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9D5F525-3898-D744-AB7E-24B99C7F5B1A}">
      <dsp:nvSpPr>
        <dsp:cNvPr id="0" name=""/>
        <dsp:cNvSpPr/>
      </dsp:nvSpPr>
      <dsp:spPr>
        <a:xfrm>
          <a:off x="316607" y="938083"/>
          <a:ext cx="2849463" cy="1809409"/>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If the client doesn’t get a reply, broadcasts the query to all the replicas.</a:t>
          </a:r>
        </a:p>
      </dsp:txBody>
      <dsp:txXfrm>
        <a:off x="369603" y="991079"/>
        <a:ext cx="2743471" cy="1703417"/>
      </dsp:txXfrm>
    </dsp:sp>
    <dsp:sp modelId="{7B0125DA-A119-954F-9F4D-97B7060D3005}">
      <dsp:nvSpPr>
        <dsp:cNvPr id="0" name=""/>
        <dsp:cNvSpPr/>
      </dsp:nvSpPr>
      <dsp:spPr>
        <a:xfrm>
          <a:off x="3482677" y="637306"/>
          <a:ext cx="2849463" cy="1809409"/>
        </a:xfrm>
        <a:prstGeom prst="roundRect">
          <a:avLst>
            <a:gd name="adj" fmla="val 10000"/>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D922515-AB1B-844A-AD5B-0E38D2B442F4}">
      <dsp:nvSpPr>
        <dsp:cNvPr id="0" name=""/>
        <dsp:cNvSpPr/>
      </dsp:nvSpPr>
      <dsp:spPr>
        <a:xfrm>
          <a:off x="3799284" y="938083"/>
          <a:ext cx="2849463" cy="1809409"/>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This is when caching is useful.</a:t>
          </a:r>
        </a:p>
      </dsp:txBody>
      <dsp:txXfrm>
        <a:off x="3852280" y="991079"/>
        <a:ext cx="2743471" cy="1703417"/>
      </dsp:txXfrm>
    </dsp:sp>
    <dsp:sp modelId="{137270AB-5C0F-D842-960D-488CCE113DC8}">
      <dsp:nvSpPr>
        <dsp:cNvPr id="0" name=""/>
        <dsp:cNvSpPr/>
      </dsp:nvSpPr>
      <dsp:spPr>
        <a:xfrm>
          <a:off x="6965354" y="637306"/>
          <a:ext cx="2849463" cy="1809409"/>
        </a:xfrm>
        <a:prstGeom prst="roundRect">
          <a:avLst>
            <a:gd name="adj" fmla="val 10000"/>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BBC851B-2B7E-2B44-9938-CE06FBABD7F6}">
      <dsp:nvSpPr>
        <dsp:cNvPr id="0" name=""/>
        <dsp:cNvSpPr/>
      </dsp:nvSpPr>
      <dsp:spPr>
        <a:xfrm>
          <a:off x="7281961" y="938083"/>
          <a:ext cx="2849463" cy="1809409"/>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Reconfiguration occurs when the replicas cannot deliver to the client.</a:t>
          </a:r>
        </a:p>
      </dsp:txBody>
      <dsp:txXfrm>
        <a:off x="7334957" y="991079"/>
        <a:ext cx="2743471" cy="170341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90235-9182-EF47-96E9-F75A41850A93}">
      <dsp:nvSpPr>
        <dsp:cNvPr id="0" name=""/>
        <dsp:cNvSpPr/>
      </dsp:nvSpPr>
      <dsp:spPr>
        <a:xfrm>
          <a:off x="0" y="1652"/>
          <a:ext cx="10131425" cy="0"/>
        </a:xfrm>
        <a:prstGeom prst="line">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w="9525"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B7570BFE-B156-0F49-8736-0DBF378C1D99}">
      <dsp:nvSpPr>
        <dsp:cNvPr id="0" name=""/>
        <dsp:cNvSpPr/>
      </dsp:nvSpPr>
      <dsp:spPr>
        <a:xfrm>
          <a:off x="0" y="1652"/>
          <a:ext cx="10131425" cy="1127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For the Shuttle approach, we categorize failures are provable and unprovable. </a:t>
          </a:r>
        </a:p>
      </dsp:txBody>
      <dsp:txXfrm>
        <a:off x="0" y="1652"/>
        <a:ext cx="10131425" cy="1127164"/>
      </dsp:txXfrm>
    </dsp:sp>
    <dsp:sp modelId="{2AD44A94-8FD0-2F4E-AA28-24A851623AA9}">
      <dsp:nvSpPr>
        <dsp:cNvPr id="0" name=""/>
        <dsp:cNvSpPr/>
      </dsp:nvSpPr>
      <dsp:spPr>
        <a:xfrm>
          <a:off x="0" y="1128817"/>
          <a:ext cx="10131425" cy="0"/>
        </a:xfrm>
        <a:prstGeom prst="line">
          <a:avLst/>
        </a:prstGeom>
        <a:gradFill rotWithShape="0">
          <a:gsLst>
            <a:gs pos="0">
              <a:schemeClr val="accent5">
                <a:hueOff val="-1002469"/>
                <a:satOff val="551"/>
                <a:lumOff val="2647"/>
                <a:alphaOff val="0"/>
                <a:tint val="70000"/>
                <a:lumMod val="110000"/>
              </a:schemeClr>
            </a:gs>
            <a:gs pos="100000">
              <a:schemeClr val="accent5">
                <a:hueOff val="-1002469"/>
                <a:satOff val="551"/>
                <a:lumOff val="2647"/>
                <a:alphaOff val="0"/>
                <a:tint val="82000"/>
                <a:alpha val="74000"/>
              </a:schemeClr>
            </a:gs>
          </a:gsLst>
          <a:lin ang="5400000" scaled="0"/>
        </a:gradFill>
        <a:ln w="9525" cap="rnd" cmpd="sng" algn="ctr">
          <a:solidFill>
            <a:schemeClr val="accent5">
              <a:hueOff val="-1002469"/>
              <a:satOff val="551"/>
              <a:lumOff val="2647"/>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40BAB284-DF4A-1744-8143-B48474F591D1}">
      <dsp:nvSpPr>
        <dsp:cNvPr id="0" name=""/>
        <dsp:cNvSpPr/>
      </dsp:nvSpPr>
      <dsp:spPr>
        <a:xfrm>
          <a:off x="0" y="1128817"/>
          <a:ext cx="10131425" cy="1127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When a process detects a failure it should compile a proof of misbehavior  to convince other processes of the failure, otherwise it remains unproved.</a:t>
          </a:r>
        </a:p>
        <a:p>
          <a:pPr marL="0" lvl="0" indent="0" algn="l" defTabSz="889000">
            <a:lnSpc>
              <a:spcPct val="90000"/>
            </a:lnSpc>
            <a:spcBef>
              <a:spcPct val="0"/>
            </a:spcBef>
            <a:spcAft>
              <a:spcPct val="35000"/>
            </a:spcAft>
            <a:buNone/>
          </a:pPr>
          <a:endParaRPr lang="en-US" sz="2000" kern="1200" dirty="0"/>
        </a:p>
      </dsp:txBody>
      <dsp:txXfrm>
        <a:off x="0" y="1128817"/>
        <a:ext cx="10131425" cy="1127164"/>
      </dsp:txXfrm>
    </dsp:sp>
    <dsp:sp modelId="{73C43483-C5A8-6B4A-A8DB-307E0AECB0A1}">
      <dsp:nvSpPr>
        <dsp:cNvPr id="0" name=""/>
        <dsp:cNvSpPr/>
      </dsp:nvSpPr>
      <dsp:spPr>
        <a:xfrm>
          <a:off x="0" y="2255981"/>
          <a:ext cx="10131425" cy="0"/>
        </a:xfrm>
        <a:prstGeom prst="line">
          <a:avLst/>
        </a:prstGeom>
        <a:gradFill rotWithShape="0">
          <a:gsLst>
            <a:gs pos="0">
              <a:schemeClr val="accent5">
                <a:hueOff val="-2004937"/>
                <a:satOff val="1102"/>
                <a:lumOff val="5294"/>
                <a:alphaOff val="0"/>
                <a:tint val="70000"/>
                <a:lumMod val="110000"/>
              </a:schemeClr>
            </a:gs>
            <a:gs pos="100000">
              <a:schemeClr val="accent5">
                <a:hueOff val="-2004937"/>
                <a:satOff val="1102"/>
                <a:lumOff val="5294"/>
                <a:alphaOff val="0"/>
                <a:tint val="82000"/>
                <a:alpha val="74000"/>
              </a:schemeClr>
            </a:gs>
          </a:gsLst>
          <a:lin ang="5400000" scaled="0"/>
        </a:gradFill>
        <a:ln w="9525" cap="rnd" cmpd="sng" algn="ctr">
          <a:solidFill>
            <a:schemeClr val="accent5">
              <a:hueOff val="-2004937"/>
              <a:satOff val="1102"/>
              <a:lumOff val="5294"/>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5EF2A7B7-34A2-B64F-AA7D-58BAFFE02747}">
      <dsp:nvSpPr>
        <dsp:cNvPr id="0" name=""/>
        <dsp:cNvSpPr/>
      </dsp:nvSpPr>
      <dsp:spPr>
        <a:xfrm>
          <a:off x="0" y="2255981"/>
          <a:ext cx="10131425" cy="1127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Byzantine clients are handled by identifying which client is causing this error. To overcome this error, a client has to be manually shut down.</a:t>
          </a:r>
        </a:p>
      </dsp:txBody>
      <dsp:txXfrm>
        <a:off x="0" y="2255981"/>
        <a:ext cx="10131425" cy="112716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8DFA2-F82D-B440-B7B3-1F1ABAC3462A}">
      <dsp:nvSpPr>
        <dsp:cNvPr id="0" name=""/>
        <dsp:cNvSpPr/>
      </dsp:nvSpPr>
      <dsp:spPr>
        <a:xfrm>
          <a:off x="197" y="391194"/>
          <a:ext cx="2389393" cy="2867272"/>
        </a:xfrm>
        <a:prstGeom prst="rect">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w="9525" cap="rnd" cmpd="sng" algn="ctr">
          <a:solidFill>
            <a:schemeClr val="accent5">
              <a:shade val="8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622300">
            <a:lnSpc>
              <a:spcPct val="90000"/>
            </a:lnSpc>
            <a:spcBef>
              <a:spcPct val="0"/>
            </a:spcBef>
            <a:spcAft>
              <a:spcPct val="35000"/>
            </a:spcAft>
            <a:buNone/>
          </a:pPr>
          <a:r>
            <a:rPr lang="en-US" sz="1400" kern="1200"/>
            <a:t>Change of configuration protocol links the feature detection and state transfer protocols</a:t>
          </a:r>
        </a:p>
        <a:p>
          <a:pPr marL="57150" lvl="1" indent="-57150" algn="l" defTabSz="488950">
            <a:lnSpc>
              <a:spcPct val="90000"/>
            </a:lnSpc>
            <a:spcBef>
              <a:spcPct val="0"/>
            </a:spcBef>
            <a:spcAft>
              <a:spcPct val="15000"/>
            </a:spcAft>
            <a:buChar char="•"/>
          </a:pPr>
          <a:r>
            <a:rPr lang="en-US" sz="1100" kern="1200"/>
            <a:t>When a member realizes that a slot number is associated with different orders.</a:t>
          </a:r>
        </a:p>
      </dsp:txBody>
      <dsp:txXfrm>
        <a:off x="197" y="1538103"/>
        <a:ext cx="2389393" cy="1720363"/>
      </dsp:txXfrm>
    </dsp:sp>
    <dsp:sp modelId="{029F7650-1646-F641-9887-57A91450BA84}">
      <dsp:nvSpPr>
        <dsp:cNvPr id="0" name=""/>
        <dsp:cNvSpPr/>
      </dsp:nvSpPr>
      <dsp:spPr>
        <a:xfrm>
          <a:off x="197" y="391194"/>
          <a:ext cx="2389393" cy="1146908"/>
        </a:xfrm>
        <a:prstGeom prst="rect">
          <a:avLst/>
        </a:prstGeom>
        <a:noFill/>
        <a:ln w="9525" cap="rnd" cmpd="sng" algn="ctr">
          <a:noFill/>
          <a:prstDash val="solid"/>
        </a:ln>
        <a:effectLst>
          <a:outerShdw blurRad="50800" dist="38100" dir="5400000" rotWithShape="0">
            <a:srgbClr val="000000">
              <a:alpha val="3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01</a:t>
          </a:r>
        </a:p>
      </dsp:txBody>
      <dsp:txXfrm>
        <a:off x="197" y="391194"/>
        <a:ext cx="2389393" cy="1146908"/>
      </dsp:txXfrm>
    </dsp:sp>
    <dsp:sp modelId="{D7F92E16-8F22-E241-9BEC-D22A8907E1EC}">
      <dsp:nvSpPr>
        <dsp:cNvPr id="0" name=""/>
        <dsp:cNvSpPr/>
      </dsp:nvSpPr>
      <dsp:spPr>
        <a:xfrm>
          <a:off x="2580743" y="391194"/>
          <a:ext cx="2389393" cy="2867272"/>
        </a:xfrm>
        <a:prstGeom prst="rect">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w="9525" cap="rnd" cmpd="sng" algn="ctr">
          <a:solidFill>
            <a:schemeClr val="accent5">
              <a:shade val="8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622300">
            <a:lnSpc>
              <a:spcPct val="90000"/>
            </a:lnSpc>
            <a:spcBef>
              <a:spcPct val="0"/>
            </a:spcBef>
            <a:spcAft>
              <a:spcPct val="35000"/>
            </a:spcAft>
            <a:buNone/>
          </a:pPr>
          <a:r>
            <a:rPr lang="en-US" sz="1400" kern="1200"/>
            <a:t>A member publishes an FDS event by sending the configuration server its RSID, CID and proof of misbehavior.</a:t>
          </a:r>
        </a:p>
      </dsp:txBody>
      <dsp:txXfrm>
        <a:off x="2580743" y="1538103"/>
        <a:ext cx="2389393" cy="1720363"/>
      </dsp:txXfrm>
    </dsp:sp>
    <dsp:sp modelId="{18238ED2-B1B9-3645-B209-E910D2467A27}">
      <dsp:nvSpPr>
        <dsp:cNvPr id="0" name=""/>
        <dsp:cNvSpPr/>
      </dsp:nvSpPr>
      <dsp:spPr>
        <a:xfrm>
          <a:off x="2580743" y="391194"/>
          <a:ext cx="2389393" cy="1146908"/>
        </a:xfrm>
        <a:prstGeom prst="rect">
          <a:avLst/>
        </a:prstGeom>
        <a:noFill/>
        <a:ln w="9525" cap="rnd" cmpd="sng" algn="ctr">
          <a:noFill/>
          <a:prstDash val="solid"/>
        </a:ln>
        <a:effectLst>
          <a:outerShdw blurRad="50800" dist="38100" dir="5400000" rotWithShape="0">
            <a:srgbClr val="000000">
              <a:alpha val="3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02</a:t>
          </a:r>
        </a:p>
      </dsp:txBody>
      <dsp:txXfrm>
        <a:off x="2580743" y="391194"/>
        <a:ext cx="2389393" cy="1146908"/>
      </dsp:txXfrm>
    </dsp:sp>
    <dsp:sp modelId="{678F671B-C9E2-F64A-8D94-0FA1A0B35F7D}">
      <dsp:nvSpPr>
        <dsp:cNvPr id="0" name=""/>
        <dsp:cNvSpPr/>
      </dsp:nvSpPr>
      <dsp:spPr>
        <a:xfrm>
          <a:off x="5161288" y="391194"/>
          <a:ext cx="2389393" cy="2867272"/>
        </a:xfrm>
        <a:prstGeom prst="rect">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w="9525" cap="rnd" cmpd="sng" algn="ctr">
          <a:solidFill>
            <a:schemeClr val="accent5">
              <a:shade val="8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622300">
            <a:lnSpc>
              <a:spcPct val="90000"/>
            </a:lnSpc>
            <a:spcBef>
              <a:spcPct val="0"/>
            </a:spcBef>
            <a:spcAft>
              <a:spcPct val="35000"/>
            </a:spcAft>
            <a:buNone/>
          </a:pPr>
          <a:r>
            <a:rPr lang="en-US" sz="1400" kern="1200"/>
            <a:t>After validating this FDS event, the configuration service allocates processes for new configuration</a:t>
          </a:r>
        </a:p>
      </dsp:txBody>
      <dsp:txXfrm>
        <a:off x="5161288" y="1538103"/>
        <a:ext cx="2389393" cy="1720363"/>
      </dsp:txXfrm>
    </dsp:sp>
    <dsp:sp modelId="{C091AC18-7ECE-1B4E-9B09-DF7B3E4D5BD6}">
      <dsp:nvSpPr>
        <dsp:cNvPr id="0" name=""/>
        <dsp:cNvSpPr/>
      </dsp:nvSpPr>
      <dsp:spPr>
        <a:xfrm>
          <a:off x="5161288" y="391194"/>
          <a:ext cx="2389393" cy="1146908"/>
        </a:xfrm>
        <a:prstGeom prst="rect">
          <a:avLst/>
        </a:prstGeom>
        <a:noFill/>
        <a:ln w="9525" cap="rnd" cmpd="sng" algn="ctr">
          <a:noFill/>
          <a:prstDash val="solid"/>
        </a:ln>
        <a:effectLst>
          <a:outerShdw blurRad="50800" dist="38100" dir="5400000" rotWithShape="0">
            <a:srgbClr val="000000">
              <a:alpha val="3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03</a:t>
          </a:r>
        </a:p>
      </dsp:txBody>
      <dsp:txXfrm>
        <a:off x="5161288" y="391194"/>
        <a:ext cx="2389393" cy="1146908"/>
      </dsp:txXfrm>
    </dsp:sp>
    <dsp:sp modelId="{66835DAD-86B8-0147-9451-B34ABC710AE2}">
      <dsp:nvSpPr>
        <dsp:cNvPr id="0" name=""/>
        <dsp:cNvSpPr/>
      </dsp:nvSpPr>
      <dsp:spPr>
        <a:xfrm>
          <a:off x="7741833" y="391194"/>
          <a:ext cx="2389393" cy="2867272"/>
        </a:xfrm>
        <a:prstGeom prst="rect">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w="9525" cap="rnd" cmpd="sng" algn="ctr">
          <a:solidFill>
            <a:schemeClr val="accent5">
              <a:shade val="8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36019" tIns="0" rIns="236019" bIns="330200" numCol="1" spcCol="1270" anchor="t" anchorCtr="0">
          <a:noAutofit/>
        </a:bodyPr>
        <a:lstStyle/>
        <a:p>
          <a:pPr marL="0" lvl="0" indent="0" algn="l" defTabSz="622300">
            <a:lnSpc>
              <a:spcPct val="90000"/>
            </a:lnSpc>
            <a:spcBef>
              <a:spcPct val="0"/>
            </a:spcBef>
            <a:spcAft>
              <a:spcPct val="35000"/>
            </a:spcAft>
            <a:buNone/>
          </a:pPr>
          <a:r>
            <a:rPr lang="en-US" sz="1400" kern="1200"/>
            <a:t>Once configuration service attains quorum from the previous configuration, it sends a ready event to the new configuration</a:t>
          </a:r>
        </a:p>
      </dsp:txBody>
      <dsp:txXfrm>
        <a:off x="7741833" y="1538103"/>
        <a:ext cx="2389393" cy="1720363"/>
      </dsp:txXfrm>
    </dsp:sp>
    <dsp:sp modelId="{775CB3DC-E9CD-A74D-94F6-5193EBD89AD9}">
      <dsp:nvSpPr>
        <dsp:cNvPr id="0" name=""/>
        <dsp:cNvSpPr/>
      </dsp:nvSpPr>
      <dsp:spPr>
        <a:xfrm>
          <a:off x="7741833" y="391194"/>
          <a:ext cx="2389393" cy="1146908"/>
        </a:xfrm>
        <a:prstGeom prst="rect">
          <a:avLst/>
        </a:prstGeom>
        <a:noFill/>
        <a:ln w="9525" cap="rnd" cmpd="sng" algn="ctr">
          <a:noFill/>
          <a:prstDash val="solid"/>
        </a:ln>
        <a:effectLst>
          <a:outerShdw blurRad="50800" dist="38100" dir="5400000" rotWithShape="0">
            <a:srgbClr val="000000">
              <a:alpha val="3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36019" tIns="165100" rIns="236019" bIns="165100" numCol="1" spcCol="1270" anchor="ctr" anchorCtr="0">
          <a:noAutofit/>
        </a:bodyPr>
        <a:lstStyle/>
        <a:p>
          <a:pPr marL="0" lvl="0" indent="0" algn="l" defTabSz="2578100">
            <a:lnSpc>
              <a:spcPct val="90000"/>
            </a:lnSpc>
            <a:spcBef>
              <a:spcPct val="0"/>
            </a:spcBef>
            <a:spcAft>
              <a:spcPct val="35000"/>
            </a:spcAft>
            <a:buNone/>
          </a:pPr>
          <a:r>
            <a:rPr lang="en-US" sz="5800" kern="1200"/>
            <a:t>04</a:t>
          </a:r>
        </a:p>
      </dsp:txBody>
      <dsp:txXfrm>
        <a:off x="7741833" y="391194"/>
        <a:ext cx="2389393" cy="1146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EA356-EA42-094B-AF78-DF15BDDA73ED}">
      <dsp:nvSpPr>
        <dsp:cNvPr id="0" name=""/>
        <dsp:cNvSpPr/>
      </dsp:nvSpPr>
      <dsp:spPr>
        <a:xfrm>
          <a:off x="0" y="0"/>
          <a:ext cx="5741533" cy="0"/>
        </a:xfrm>
        <a:prstGeom prst="line">
          <a:avLst/>
        </a:prstGeom>
        <a:gradFill rotWithShape="0">
          <a:gsLst>
            <a:gs pos="0">
              <a:schemeClr val="accent1">
                <a:shade val="80000"/>
                <a:hueOff val="0"/>
                <a:satOff val="0"/>
                <a:lumOff val="0"/>
                <a:alphaOff val="0"/>
                <a:tint val="98000"/>
                <a:lumMod val="100000"/>
              </a:schemeClr>
            </a:gs>
            <a:gs pos="100000">
              <a:schemeClr val="accent1">
                <a:shade val="80000"/>
                <a:hueOff val="0"/>
                <a:satOff val="0"/>
                <a:lumOff val="0"/>
                <a:alphaOff val="0"/>
                <a:shade val="88000"/>
                <a:lumMod val="88000"/>
              </a:schemeClr>
            </a:gs>
          </a:gsLst>
          <a:lin ang="5400000" scaled="1"/>
        </a:gradFill>
        <a:ln w="9525" cap="rnd" cmpd="sng" algn="ctr">
          <a:solidFill>
            <a:schemeClr val="accent1">
              <a:shade val="80000"/>
              <a:hueOff val="0"/>
              <a:satOff val="0"/>
              <a:lumOff val="0"/>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sp>
    <dsp:sp modelId="{6506B4EA-E34C-AB4F-B258-1BA6EB1EF4F2}">
      <dsp:nvSpPr>
        <dsp:cNvPr id="0" name=""/>
        <dsp:cNvSpPr/>
      </dsp:nvSpPr>
      <dsp:spPr>
        <a:xfrm>
          <a:off x="0" y="0"/>
          <a:ext cx="5741533" cy="258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A technique based on state machine replication that mask arbitrary failures, including crashes, malicious attacks and software errors.</a:t>
          </a:r>
        </a:p>
      </dsp:txBody>
      <dsp:txXfrm>
        <a:off x="0" y="0"/>
        <a:ext cx="5741533" cy="2585491"/>
      </dsp:txXfrm>
    </dsp:sp>
    <dsp:sp modelId="{023CFB1C-DC9F-2B41-BEB5-5069CDB986EA}">
      <dsp:nvSpPr>
        <dsp:cNvPr id="0" name=""/>
        <dsp:cNvSpPr/>
      </dsp:nvSpPr>
      <dsp:spPr>
        <a:xfrm>
          <a:off x="0" y="2585491"/>
          <a:ext cx="5741533" cy="0"/>
        </a:xfrm>
        <a:prstGeom prst="line">
          <a:avLst/>
        </a:prstGeom>
        <a:gradFill rotWithShape="0">
          <a:gsLst>
            <a:gs pos="0">
              <a:schemeClr val="accent1">
                <a:shade val="80000"/>
                <a:hueOff val="-194603"/>
                <a:satOff val="-10490"/>
                <a:lumOff val="27553"/>
                <a:alphaOff val="0"/>
                <a:tint val="98000"/>
                <a:lumMod val="100000"/>
              </a:schemeClr>
            </a:gs>
            <a:gs pos="100000">
              <a:schemeClr val="accent1">
                <a:shade val="80000"/>
                <a:hueOff val="-194603"/>
                <a:satOff val="-10490"/>
                <a:lumOff val="27553"/>
                <a:alphaOff val="0"/>
                <a:shade val="88000"/>
                <a:lumMod val="88000"/>
              </a:schemeClr>
            </a:gs>
          </a:gsLst>
          <a:lin ang="5400000" scaled="1"/>
        </a:gradFill>
        <a:ln w="9525" cap="rnd" cmpd="sng" algn="ctr">
          <a:solidFill>
            <a:schemeClr val="accent1">
              <a:shade val="80000"/>
              <a:hueOff val="-194603"/>
              <a:satOff val="-10490"/>
              <a:lumOff val="27553"/>
              <a:alphaOff val="0"/>
            </a:schemeClr>
          </a:solidFill>
          <a:prstDash val="solid"/>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1">
          <a:scrgbClr r="0" g="0" b="0"/>
        </a:lnRef>
        <a:fillRef idx="3">
          <a:scrgbClr r="0" g="0" b="0"/>
        </a:fillRef>
        <a:effectRef idx="3">
          <a:scrgbClr r="0" g="0" b="0"/>
        </a:effectRef>
        <a:fontRef idx="minor">
          <a:schemeClr val="lt1"/>
        </a:fontRef>
      </dsp:style>
    </dsp:sp>
    <dsp:sp modelId="{99E7AE83-0360-F447-8876-5C80D8D79662}">
      <dsp:nvSpPr>
        <dsp:cNvPr id="0" name=""/>
        <dsp:cNvSpPr/>
      </dsp:nvSpPr>
      <dsp:spPr>
        <a:xfrm>
          <a:off x="0" y="2585491"/>
          <a:ext cx="5741533" cy="258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Byzantine protocols come at a cost of high overhead of messages and latency and cryptographic operations .</a:t>
          </a:r>
        </a:p>
      </dsp:txBody>
      <dsp:txXfrm>
        <a:off x="0" y="2585491"/>
        <a:ext cx="5741533" cy="25854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E4CA6-F000-AF49-9E9B-6AAC7BFF1357}">
      <dsp:nvSpPr>
        <dsp:cNvPr id="0" name=""/>
        <dsp:cNvSpPr/>
      </dsp:nvSpPr>
      <dsp:spPr>
        <a:xfrm>
          <a:off x="2137" y="0"/>
          <a:ext cx="3285869" cy="3731891"/>
        </a:xfrm>
        <a:prstGeom prst="rect">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w="9525" cap="rnd" cmpd="sng" algn="ctr">
          <a:solidFill>
            <a:schemeClr val="dk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4571" tIns="0" rIns="324571" bIns="330200" numCol="1" spcCol="1270" anchor="t" anchorCtr="0">
          <a:noAutofit/>
        </a:bodyPr>
        <a:lstStyle/>
        <a:p>
          <a:pPr marL="0" lvl="0" indent="0" algn="l" defTabSz="755650">
            <a:lnSpc>
              <a:spcPct val="90000"/>
            </a:lnSpc>
            <a:spcBef>
              <a:spcPct val="0"/>
            </a:spcBef>
            <a:spcAft>
              <a:spcPct val="35000"/>
            </a:spcAft>
            <a:buNone/>
          </a:pPr>
          <a:r>
            <a:rPr lang="en-US" sz="1700" kern="1200"/>
            <a:t>Chain replication is a special primary backup system, in which the servers are linearly ordered to form a chain with the primary at the end.</a:t>
          </a:r>
        </a:p>
      </dsp:txBody>
      <dsp:txXfrm>
        <a:off x="2137" y="1492756"/>
        <a:ext cx="3285869" cy="2239134"/>
      </dsp:txXfrm>
    </dsp:sp>
    <dsp:sp modelId="{DE038BD9-2270-EB4B-85B3-4964A8CE959D}">
      <dsp:nvSpPr>
        <dsp:cNvPr id="0" name=""/>
        <dsp:cNvSpPr/>
      </dsp:nvSpPr>
      <dsp:spPr>
        <a:xfrm>
          <a:off x="2137" y="0"/>
          <a:ext cx="3285869" cy="1492756"/>
        </a:xfrm>
        <a:prstGeom prst="rect">
          <a:avLst/>
        </a:prstGeom>
        <a:noFill/>
        <a:ln w="9525" cap="rnd" cmpd="sng" algn="ctr">
          <a:noFill/>
          <a:prstDash val="solid"/>
        </a:ln>
        <a:effectLst>
          <a:outerShdw blurRad="50800" dist="38100" dir="5400000" rotWithShape="0">
            <a:srgbClr val="000000">
              <a:alpha val="3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4571" tIns="165100" rIns="324571"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137" y="0"/>
        <a:ext cx="3285869" cy="1492756"/>
      </dsp:txXfrm>
    </dsp:sp>
    <dsp:sp modelId="{D6C033BC-169F-CF42-92C5-E71E8547A660}">
      <dsp:nvSpPr>
        <dsp:cNvPr id="0" name=""/>
        <dsp:cNvSpPr/>
      </dsp:nvSpPr>
      <dsp:spPr>
        <a:xfrm>
          <a:off x="3550876" y="0"/>
          <a:ext cx="3285869" cy="3731891"/>
        </a:xfrm>
        <a:prstGeom prst="rect">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w="9525" cap="rnd" cmpd="sng" algn="ctr">
          <a:solidFill>
            <a:schemeClr val="dk2">
              <a:shade val="8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4571" tIns="0" rIns="324571" bIns="330200" numCol="1" spcCol="1270" anchor="t" anchorCtr="0">
          <a:noAutofit/>
        </a:bodyPr>
        <a:lstStyle/>
        <a:p>
          <a:pPr marL="0" lvl="0" indent="0" algn="l" defTabSz="755650">
            <a:lnSpc>
              <a:spcPct val="90000"/>
            </a:lnSpc>
            <a:spcBef>
              <a:spcPct val="0"/>
            </a:spcBef>
            <a:spcAft>
              <a:spcPct val="35000"/>
            </a:spcAft>
            <a:buNone/>
          </a:pPr>
          <a:r>
            <a:rPr lang="en-US" sz="1700" kern="1200" dirty="0"/>
            <a:t>All read requests are sent to the tail (primary) of the chain as in normal primary-backup systems, all write requests are sent to the head (a backup), which then passes the update along the chain.</a:t>
          </a:r>
        </a:p>
      </dsp:txBody>
      <dsp:txXfrm>
        <a:off x="3550876" y="1492756"/>
        <a:ext cx="3285869" cy="2239134"/>
      </dsp:txXfrm>
    </dsp:sp>
    <dsp:sp modelId="{CD5E3BB3-F8FA-F848-9284-2B40685619E4}">
      <dsp:nvSpPr>
        <dsp:cNvPr id="0" name=""/>
        <dsp:cNvSpPr/>
      </dsp:nvSpPr>
      <dsp:spPr>
        <a:xfrm>
          <a:off x="3550876" y="0"/>
          <a:ext cx="3285869" cy="1492756"/>
        </a:xfrm>
        <a:prstGeom prst="rect">
          <a:avLst/>
        </a:prstGeom>
        <a:noFill/>
        <a:ln w="9525" cap="rnd" cmpd="sng" algn="ctr">
          <a:noFill/>
          <a:prstDash val="solid"/>
        </a:ln>
        <a:effectLst>
          <a:outerShdw blurRad="50800" dist="38100" dir="5400000" rotWithShape="0">
            <a:srgbClr val="000000">
              <a:alpha val="3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4571" tIns="165100" rIns="324571"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50876" y="0"/>
        <a:ext cx="3285869" cy="1492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3C47A-39E3-2F40-B5E0-E5E0C7107117}">
      <dsp:nvSpPr>
        <dsp:cNvPr id="0" name=""/>
        <dsp:cNvSpPr/>
      </dsp:nvSpPr>
      <dsp:spPr>
        <a:xfrm>
          <a:off x="2929634" y="1646679"/>
          <a:ext cx="641843" cy="91440"/>
        </a:xfrm>
        <a:custGeom>
          <a:avLst/>
          <a:gdLst/>
          <a:ahLst/>
          <a:cxnLst/>
          <a:rect l="0" t="0" r="0" b="0"/>
          <a:pathLst>
            <a:path>
              <a:moveTo>
                <a:pt x="0" y="45720"/>
              </a:moveTo>
              <a:lnTo>
                <a:pt x="641843"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3745" y="1689037"/>
        <a:ext cx="33622" cy="6724"/>
      </dsp:txXfrm>
    </dsp:sp>
    <dsp:sp modelId="{D7338817-620E-FF4B-A00E-6F2F2BE20382}">
      <dsp:nvSpPr>
        <dsp:cNvPr id="0" name=""/>
        <dsp:cNvSpPr/>
      </dsp:nvSpPr>
      <dsp:spPr>
        <a:xfrm>
          <a:off x="7766" y="815299"/>
          <a:ext cx="2923668" cy="1754200"/>
        </a:xfrm>
        <a:prstGeom prst="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3262" tIns="150379" rIns="143262" bIns="150379" numCol="1" spcCol="1270" anchor="ctr" anchorCtr="0">
          <a:noAutofit/>
        </a:bodyPr>
        <a:lstStyle/>
        <a:p>
          <a:pPr marL="0" lvl="0" indent="0" algn="ctr" defTabSz="755650">
            <a:lnSpc>
              <a:spcPct val="90000"/>
            </a:lnSpc>
            <a:spcBef>
              <a:spcPct val="0"/>
            </a:spcBef>
            <a:spcAft>
              <a:spcPct val="35000"/>
            </a:spcAft>
            <a:buNone/>
          </a:pPr>
          <a:r>
            <a:rPr lang="en-US" sz="1700" kern="1200" dirty="0"/>
            <a:t>Traditional BSMR requires 3f+1 replicas in order to tolerate f faults. Whereas primary backup replication protocols require only f + 1 replicas.</a:t>
          </a:r>
        </a:p>
      </dsp:txBody>
      <dsp:txXfrm>
        <a:off x="7766" y="815299"/>
        <a:ext cx="2923668" cy="1754200"/>
      </dsp:txXfrm>
    </dsp:sp>
    <dsp:sp modelId="{D48E4B9D-2B9B-C649-92BC-D7FB90552ADF}">
      <dsp:nvSpPr>
        <dsp:cNvPr id="0" name=""/>
        <dsp:cNvSpPr/>
      </dsp:nvSpPr>
      <dsp:spPr>
        <a:xfrm>
          <a:off x="6525746" y="1646679"/>
          <a:ext cx="641843" cy="91440"/>
        </a:xfrm>
        <a:custGeom>
          <a:avLst/>
          <a:gdLst/>
          <a:ahLst/>
          <a:cxnLst/>
          <a:rect l="0" t="0" r="0" b="0"/>
          <a:pathLst>
            <a:path>
              <a:moveTo>
                <a:pt x="0" y="45720"/>
              </a:moveTo>
              <a:lnTo>
                <a:pt x="641843"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29857" y="1689037"/>
        <a:ext cx="33622" cy="6724"/>
      </dsp:txXfrm>
    </dsp:sp>
    <dsp:sp modelId="{D6C555C1-561D-CF48-B83F-14579DA0FDE4}">
      <dsp:nvSpPr>
        <dsp:cNvPr id="0" name=""/>
        <dsp:cNvSpPr/>
      </dsp:nvSpPr>
      <dsp:spPr>
        <a:xfrm>
          <a:off x="3603878" y="815299"/>
          <a:ext cx="2923668" cy="1754200"/>
        </a:xfrm>
        <a:prstGeom prst="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3262" tIns="150379" rIns="143262" bIns="150379" numCol="1" spcCol="1270" anchor="ctr" anchorCtr="0">
          <a:noAutofit/>
        </a:bodyPr>
        <a:lstStyle/>
        <a:p>
          <a:pPr marL="0" lvl="0" indent="0" algn="ctr" defTabSz="755650">
            <a:lnSpc>
              <a:spcPct val="90000"/>
            </a:lnSpc>
            <a:spcBef>
              <a:spcPct val="0"/>
            </a:spcBef>
            <a:spcAft>
              <a:spcPct val="35000"/>
            </a:spcAft>
            <a:buNone/>
          </a:pPr>
          <a:r>
            <a:rPr lang="en-US" sz="1700" kern="1200" dirty="0"/>
            <a:t>The protocols may require expensive cryptographic operations and significant network bandwidth, further increasing cost </a:t>
          </a:r>
        </a:p>
      </dsp:txBody>
      <dsp:txXfrm>
        <a:off x="3603878" y="815299"/>
        <a:ext cx="2923668" cy="1754200"/>
      </dsp:txXfrm>
    </dsp:sp>
    <dsp:sp modelId="{2C74DDB5-15F6-8448-8230-E5EB0AC91E07}">
      <dsp:nvSpPr>
        <dsp:cNvPr id="0" name=""/>
        <dsp:cNvSpPr/>
      </dsp:nvSpPr>
      <dsp:spPr>
        <a:xfrm>
          <a:off x="7199990" y="815299"/>
          <a:ext cx="2923668" cy="1754200"/>
        </a:xfrm>
        <a:prstGeom prst="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3262" tIns="150379" rIns="143262" bIns="150379" numCol="1" spcCol="1270" anchor="ctr" anchorCtr="0">
          <a:noAutofit/>
        </a:bodyPr>
        <a:lstStyle/>
        <a:p>
          <a:pPr marL="0" lvl="0" indent="0" algn="ctr" defTabSz="755650">
            <a:lnSpc>
              <a:spcPct val="90000"/>
            </a:lnSpc>
            <a:spcBef>
              <a:spcPct val="0"/>
            </a:spcBef>
            <a:spcAft>
              <a:spcPct val="35000"/>
            </a:spcAft>
            <a:buNone/>
          </a:pPr>
          <a:r>
            <a:rPr lang="en-US" sz="1700" kern="1200"/>
            <a:t>Protocols are complex. Even basic Paxos replication is difficult to implement and debug. </a:t>
          </a:r>
        </a:p>
      </dsp:txBody>
      <dsp:txXfrm>
        <a:off x="7199990" y="815299"/>
        <a:ext cx="2923668" cy="17542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CB47B-0979-4340-8C16-CED01B3804A0}">
      <dsp:nvSpPr>
        <dsp:cNvPr id="0" name=""/>
        <dsp:cNvSpPr/>
      </dsp:nvSpPr>
      <dsp:spPr>
        <a:xfrm>
          <a:off x="1236" y="245406"/>
          <a:ext cx="4823310" cy="2893986"/>
        </a:xfrm>
        <a:prstGeom prst="rect">
          <a:avLst/>
        </a:prstGeom>
        <a:gradFill rotWithShape="0">
          <a:gsLst>
            <a:gs pos="0">
              <a:schemeClr val="accent3">
                <a:shade val="80000"/>
                <a:hueOff val="0"/>
                <a:satOff val="0"/>
                <a:lumOff val="0"/>
                <a:alphaOff val="0"/>
                <a:tint val="70000"/>
                <a:lumMod val="110000"/>
              </a:schemeClr>
            </a:gs>
            <a:gs pos="100000">
              <a:schemeClr val="accent3">
                <a:shade val="80000"/>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Safety, means requests are totally ordered by correct replicas, must hold in any asynchronous system using state machine replication, where messages can be delayed, dropped or delivered out of order. </a:t>
          </a:r>
        </a:p>
      </dsp:txBody>
      <dsp:txXfrm>
        <a:off x="1236" y="245406"/>
        <a:ext cx="4823310" cy="2893986"/>
      </dsp:txXfrm>
    </dsp:sp>
    <dsp:sp modelId="{AFF8FEC3-0893-8E45-8DEF-F7A04CF38895}">
      <dsp:nvSpPr>
        <dsp:cNvPr id="0" name=""/>
        <dsp:cNvSpPr/>
      </dsp:nvSpPr>
      <dsp:spPr>
        <a:xfrm>
          <a:off x="5306878" y="245406"/>
          <a:ext cx="4823310" cy="2893986"/>
        </a:xfrm>
        <a:prstGeom prst="rect">
          <a:avLst/>
        </a:prstGeom>
        <a:gradFill rotWithShape="0">
          <a:gsLst>
            <a:gs pos="0">
              <a:schemeClr val="accent3">
                <a:shade val="80000"/>
                <a:hueOff val="-234631"/>
                <a:satOff val="-11999"/>
                <a:lumOff val="27428"/>
                <a:alphaOff val="0"/>
                <a:tint val="70000"/>
                <a:lumMod val="110000"/>
              </a:schemeClr>
            </a:gs>
            <a:gs pos="100000">
              <a:schemeClr val="accent3">
                <a:shade val="80000"/>
                <a:hueOff val="-234631"/>
                <a:satOff val="-11999"/>
                <a:lumOff val="27428"/>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Liveness, means correct clients eventually receive replies to their requests, is ensured assuming partial synchrony.  Synchrony holds only after some unknown global stabilization time, but the bounds on communication and processing delays are themselves unknown. </a:t>
          </a:r>
        </a:p>
      </dsp:txBody>
      <dsp:txXfrm>
        <a:off x="5306878" y="245406"/>
        <a:ext cx="4823310" cy="28939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48D55-ECDA-9643-A9C2-CBAFBE9057C3}">
      <dsp:nvSpPr>
        <dsp:cNvPr id="0" name=""/>
        <dsp:cNvSpPr/>
      </dsp:nvSpPr>
      <dsp:spPr>
        <a:xfrm>
          <a:off x="1837290" y="1420"/>
          <a:ext cx="2066952" cy="826902"/>
        </a:xfrm>
        <a:prstGeom prst="roundRect">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hBFT</a:t>
          </a:r>
        </a:p>
      </dsp:txBody>
      <dsp:txXfrm>
        <a:off x="1877656" y="41786"/>
        <a:ext cx="1986220" cy="746170"/>
      </dsp:txXfrm>
    </dsp:sp>
    <dsp:sp modelId="{DA198FC3-448C-EB44-A241-9BC159BCD649}">
      <dsp:nvSpPr>
        <dsp:cNvPr id="0" name=""/>
        <dsp:cNvSpPr/>
      </dsp:nvSpPr>
      <dsp:spPr>
        <a:xfrm>
          <a:off x="1837290" y="869668"/>
          <a:ext cx="2066952" cy="826902"/>
        </a:xfrm>
        <a:prstGeom prst="roundRect">
          <a:avLst/>
        </a:prstGeom>
        <a:gradFill rotWithShape="0">
          <a:gsLst>
            <a:gs pos="0">
              <a:schemeClr val="accent4">
                <a:hueOff val="-542820"/>
                <a:satOff val="5462"/>
                <a:lumOff val="314"/>
                <a:alphaOff val="0"/>
                <a:tint val="98000"/>
                <a:lumMod val="100000"/>
              </a:schemeClr>
            </a:gs>
            <a:gs pos="100000">
              <a:schemeClr val="accent4">
                <a:hueOff val="-542820"/>
                <a:satOff val="5462"/>
                <a:lumOff val="314"/>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Bchain – BChain3 and BChain5</a:t>
          </a:r>
        </a:p>
      </dsp:txBody>
      <dsp:txXfrm>
        <a:off x="1877656" y="910034"/>
        <a:ext cx="1986220" cy="746170"/>
      </dsp:txXfrm>
    </dsp:sp>
    <dsp:sp modelId="{32202970-38CF-BC45-A0DB-8C99DB87BE64}">
      <dsp:nvSpPr>
        <dsp:cNvPr id="0" name=""/>
        <dsp:cNvSpPr/>
      </dsp:nvSpPr>
      <dsp:spPr>
        <a:xfrm>
          <a:off x="1837290" y="1737916"/>
          <a:ext cx="2066952" cy="826902"/>
        </a:xfrm>
        <a:prstGeom prst="roundRect">
          <a:avLst/>
        </a:prstGeom>
        <a:gradFill rotWithShape="0">
          <a:gsLst>
            <a:gs pos="0">
              <a:schemeClr val="accent4">
                <a:hueOff val="-1085640"/>
                <a:satOff val="10925"/>
                <a:lumOff val="628"/>
                <a:alphaOff val="0"/>
                <a:tint val="98000"/>
                <a:lumMod val="100000"/>
              </a:schemeClr>
            </a:gs>
            <a:gs pos="100000">
              <a:schemeClr val="accent4">
                <a:hueOff val="-1085640"/>
                <a:satOff val="10925"/>
                <a:lumOff val="628"/>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ByzID</a:t>
          </a:r>
        </a:p>
      </dsp:txBody>
      <dsp:txXfrm>
        <a:off x="1877656" y="1778282"/>
        <a:ext cx="1986220" cy="746170"/>
      </dsp:txXfrm>
    </dsp:sp>
    <dsp:sp modelId="{ADD23ABA-6898-7D48-9F77-B2F7E53E7067}">
      <dsp:nvSpPr>
        <dsp:cNvPr id="0" name=""/>
        <dsp:cNvSpPr/>
      </dsp:nvSpPr>
      <dsp:spPr>
        <a:xfrm>
          <a:off x="1837290" y="2606164"/>
          <a:ext cx="2066952" cy="826902"/>
        </a:xfrm>
        <a:prstGeom prst="roundRect">
          <a:avLst/>
        </a:prstGeom>
        <a:gradFill rotWithShape="0">
          <a:gsLst>
            <a:gs pos="0">
              <a:schemeClr val="accent4">
                <a:hueOff val="-1628460"/>
                <a:satOff val="16387"/>
                <a:lumOff val="941"/>
                <a:alphaOff val="0"/>
                <a:tint val="98000"/>
                <a:lumMod val="100000"/>
              </a:schemeClr>
            </a:gs>
            <a:gs pos="100000">
              <a:schemeClr val="accent4">
                <a:hueOff val="-1628460"/>
                <a:satOff val="16387"/>
                <a:lumOff val="941"/>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Shuttle</a:t>
          </a:r>
        </a:p>
      </dsp:txBody>
      <dsp:txXfrm>
        <a:off x="1877656" y="2646530"/>
        <a:ext cx="1986220" cy="746170"/>
      </dsp:txXfrm>
    </dsp:sp>
    <dsp:sp modelId="{7E929D35-3722-C44F-82E8-D7718D894E8E}">
      <dsp:nvSpPr>
        <dsp:cNvPr id="0" name=""/>
        <dsp:cNvSpPr/>
      </dsp:nvSpPr>
      <dsp:spPr>
        <a:xfrm>
          <a:off x="1837290" y="3474412"/>
          <a:ext cx="2066952" cy="826902"/>
        </a:xfrm>
        <a:prstGeom prst="roundRect">
          <a:avLst/>
        </a:prstGeom>
        <a:gradFill rotWithShape="0">
          <a:gsLst>
            <a:gs pos="0">
              <a:schemeClr val="accent4">
                <a:hueOff val="-2171279"/>
                <a:satOff val="21850"/>
                <a:lumOff val="1255"/>
                <a:alphaOff val="0"/>
                <a:tint val="98000"/>
                <a:lumMod val="100000"/>
              </a:schemeClr>
            </a:gs>
            <a:gs pos="100000">
              <a:schemeClr val="accent4">
                <a:hueOff val="-2171279"/>
                <a:satOff val="21850"/>
                <a:lumOff val="1255"/>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PBFT</a:t>
          </a:r>
        </a:p>
      </dsp:txBody>
      <dsp:txXfrm>
        <a:off x="1877656" y="3514778"/>
        <a:ext cx="1986220" cy="746170"/>
      </dsp:txXfrm>
    </dsp:sp>
    <dsp:sp modelId="{FB4217DB-A73B-8045-974F-487C997A3E8E}">
      <dsp:nvSpPr>
        <dsp:cNvPr id="0" name=""/>
        <dsp:cNvSpPr/>
      </dsp:nvSpPr>
      <dsp:spPr>
        <a:xfrm>
          <a:off x="1837290" y="4342659"/>
          <a:ext cx="2066952" cy="826902"/>
        </a:xfrm>
        <a:prstGeom prst="roundRect">
          <a:avLst/>
        </a:prstGeom>
        <a:gradFill rotWithShape="0">
          <a:gsLst>
            <a:gs pos="0">
              <a:schemeClr val="accent4">
                <a:hueOff val="-2714099"/>
                <a:satOff val="27312"/>
                <a:lumOff val="1569"/>
                <a:alphaOff val="0"/>
                <a:tint val="98000"/>
                <a:lumMod val="100000"/>
              </a:schemeClr>
            </a:gs>
            <a:gs pos="100000">
              <a:schemeClr val="accent4">
                <a:hueOff val="-2714099"/>
                <a:satOff val="27312"/>
                <a:lumOff val="1569"/>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Zyzzyva</a:t>
          </a:r>
        </a:p>
      </dsp:txBody>
      <dsp:txXfrm>
        <a:off x="1877656" y="4383025"/>
        <a:ext cx="1986220" cy="7461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2B3FE-6AF4-EC4B-A6A5-86F494B5334C}">
      <dsp:nvSpPr>
        <dsp:cNvPr id="0" name=""/>
        <dsp:cNvSpPr/>
      </dsp:nvSpPr>
      <dsp:spPr>
        <a:xfrm>
          <a:off x="1014131" y="626763"/>
          <a:ext cx="810316" cy="7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29ABD2-9788-D142-BB80-C6331A12DAEB}">
      <dsp:nvSpPr>
        <dsp:cNvPr id="0" name=""/>
        <dsp:cNvSpPr/>
      </dsp:nvSpPr>
      <dsp:spPr>
        <a:xfrm>
          <a:off x="1873066" y="558733"/>
          <a:ext cx="93186" cy="175027"/>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C8B0F3-8C84-6E49-A5BE-1B10DD6E73AC}">
      <dsp:nvSpPr>
        <dsp:cNvPr id="0" name=""/>
        <dsp:cNvSpPr/>
      </dsp:nvSpPr>
      <dsp:spPr>
        <a:xfrm>
          <a:off x="509452" y="223410"/>
          <a:ext cx="806779" cy="806779"/>
        </a:xfrm>
        <a:prstGeom prst="ellipse">
          <a:avLst/>
        </a:prstGeom>
        <a:solidFill>
          <a:schemeClr val="accent1">
            <a:shade val="80000"/>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1</a:t>
          </a:r>
        </a:p>
      </dsp:txBody>
      <dsp:txXfrm>
        <a:off x="627602" y="341560"/>
        <a:ext cx="570479" cy="570479"/>
      </dsp:txXfrm>
    </dsp:sp>
    <dsp:sp modelId="{1E2E3041-89E8-5D44-A0B2-FCBBBE8A1F97}">
      <dsp:nvSpPr>
        <dsp:cNvPr id="0" name=""/>
        <dsp:cNvSpPr/>
      </dsp:nvSpPr>
      <dsp:spPr>
        <a:xfrm>
          <a:off x="1236" y="1195789"/>
          <a:ext cx="182321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817" tIns="165100" rIns="143817" bIns="165100" numCol="1" spcCol="1270" anchor="t" anchorCtr="0">
          <a:noAutofit/>
        </a:bodyPr>
        <a:lstStyle/>
        <a:p>
          <a:pPr marL="0" lvl="0" indent="0" algn="l" defTabSz="800100">
            <a:lnSpc>
              <a:spcPct val="90000"/>
            </a:lnSpc>
            <a:spcBef>
              <a:spcPct val="0"/>
            </a:spcBef>
            <a:spcAft>
              <a:spcPct val="35000"/>
            </a:spcAft>
            <a:buNone/>
          </a:pPr>
          <a:r>
            <a:rPr lang="en-US" sz="1800" kern="1200" dirty="0"/>
            <a:t>Reasonable performance</a:t>
          </a:r>
        </a:p>
      </dsp:txBody>
      <dsp:txXfrm>
        <a:off x="1236" y="1560431"/>
        <a:ext cx="1823211" cy="1600958"/>
      </dsp:txXfrm>
    </dsp:sp>
    <dsp:sp modelId="{04872116-9D53-8142-87E3-690F30ED836B}">
      <dsp:nvSpPr>
        <dsp:cNvPr id="0" name=""/>
        <dsp:cNvSpPr/>
      </dsp:nvSpPr>
      <dsp:spPr>
        <a:xfrm>
          <a:off x="2027027" y="626763"/>
          <a:ext cx="1823211" cy="7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17ED16-43DD-8843-BB93-0A56904A6E5F}">
      <dsp:nvSpPr>
        <dsp:cNvPr id="0" name=""/>
        <dsp:cNvSpPr/>
      </dsp:nvSpPr>
      <dsp:spPr>
        <a:xfrm>
          <a:off x="3898857" y="558732"/>
          <a:ext cx="93186" cy="175028"/>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0B20D7-0F09-AA4E-B54F-DC76A49F3410}">
      <dsp:nvSpPr>
        <dsp:cNvPr id="0" name=""/>
        <dsp:cNvSpPr/>
      </dsp:nvSpPr>
      <dsp:spPr>
        <a:xfrm>
          <a:off x="2535243" y="223409"/>
          <a:ext cx="806779" cy="806779"/>
        </a:xfrm>
        <a:prstGeom prst="ellipse">
          <a:avLst/>
        </a:prstGeom>
        <a:solidFill>
          <a:schemeClr val="accent1">
            <a:shade val="80000"/>
            <a:hueOff val="-48651"/>
            <a:satOff val="-2623"/>
            <a:lumOff val="6888"/>
            <a:alphaOff val="0"/>
          </a:schemeClr>
        </a:solidFill>
        <a:ln w="19050" cap="rnd" cmpd="sng" algn="ctr">
          <a:solidFill>
            <a:schemeClr val="accent1">
              <a:shade val="80000"/>
              <a:hueOff val="-48651"/>
              <a:satOff val="-2623"/>
              <a:lumOff val="68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2</a:t>
          </a:r>
        </a:p>
      </dsp:txBody>
      <dsp:txXfrm>
        <a:off x="2653393" y="341559"/>
        <a:ext cx="570479" cy="570479"/>
      </dsp:txXfrm>
    </dsp:sp>
    <dsp:sp modelId="{4C4B0F60-F1A9-F543-8ABB-E165D83BE323}">
      <dsp:nvSpPr>
        <dsp:cNvPr id="0" name=""/>
        <dsp:cNvSpPr/>
      </dsp:nvSpPr>
      <dsp:spPr>
        <a:xfrm>
          <a:off x="2027027" y="1195789"/>
          <a:ext cx="182321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817" tIns="165100" rIns="143817" bIns="165100" numCol="1" spcCol="1270" anchor="t" anchorCtr="0">
          <a:noAutofit/>
        </a:bodyPr>
        <a:lstStyle/>
        <a:p>
          <a:pPr marL="0" lvl="0" indent="0" algn="l" defTabSz="889000">
            <a:lnSpc>
              <a:spcPct val="90000"/>
            </a:lnSpc>
            <a:spcBef>
              <a:spcPct val="0"/>
            </a:spcBef>
            <a:spcAft>
              <a:spcPct val="35000"/>
            </a:spcAft>
            <a:buNone/>
          </a:pPr>
          <a:r>
            <a:rPr lang="en-US" sz="2000" kern="1200"/>
            <a:t>Robust against attacks</a:t>
          </a:r>
        </a:p>
      </dsp:txBody>
      <dsp:txXfrm>
        <a:off x="2027027" y="1560431"/>
        <a:ext cx="1823211" cy="1600958"/>
      </dsp:txXfrm>
    </dsp:sp>
    <dsp:sp modelId="{B9BC4294-E468-1548-A446-FD8C01DC3C25}">
      <dsp:nvSpPr>
        <dsp:cNvPr id="0" name=""/>
        <dsp:cNvSpPr/>
      </dsp:nvSpPr>
      <dsp:spPr>
        <a:xfrm>
          <a:off x="4052817" y="626763"/>
          <a:ext cx="1823211"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2CB076-3761-B449-9188-DF41BEE55A74}">
      <dsp:nvSpPr>
        <dsp:cNvPr id="0" name=""/>
        <dsp:cNvSpPr/>
      </dsp:nvSpPr>
      <dsp:spPr>
        <a:xfrm>
          <a:off x="5924647" y="558732"/>
          <a:ext cx="93186" cy="175028"/>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D8B499-D0A3-7449-A46C-E644347AEE1B}">
      <dsp:nvSpPr>
        <dsp:cNvPr id="0" name=""/>
        <dsp:cNvSpPr/>
      </dsp:nvSpPr>
      <dsp:spPr>
        <a:xfrm>
          <a:off x="4561033" y="223409"/>
          <a:ext cx="806779" cy="806779"/>
        </a:xfrm>
        <a:prstGeom prst="ellipse">
          <a:avLst/>
        </a:prstGeom>
        <a:solidFill>
          <a:schemeClr val="accent1">
            <a:shade val="80000"/>
            <a:hueOff val="-97301"/>
            <a:satOff val="-5245"/>
            <a:lumOff val="13777"/>
            <a:alphaOff val="0"/>
          </a:schemeClr>
        </a:solidFill>
        <a:ln w="19050" cap="rnd" cmpd="sng" algn="ctr">
          <a:solidFill>
            <a:schemeClr val="accent1">
              <a:shade val="80000"/>
              <a:hueOff val="-97301"/>
              <a:satOff val="-5245"/>
              <a:lumOff val="137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3</a:t>
          </a:r>
        </a:p>
      </dsp:txBody>
      <dsp:txXfrm>
        <a:off x="4679183" y="341559"/>
        <a:ext cx="570479" cy="570479"/>
      </dsp:txXfrm>
    </dsp:sp>
    <dsp:sp modelId="{A164A47C-28E3-B847-A6FB-A367376AF2F6}">
      <dsp:nvSpPr>
        <dsp:cNvPr id="0" name=""/>
        <dsp:cNvSpPr/>
      </dsp:nvSpPr>
      <dsp:spPr>
        <a:xfrm>
          <a:off x="4052817" y="1195789"/>
          <a:ext cx="182321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817" tIns="165100" rIns="143817" bIns="165100" numCol="1" spcCol="1270" anchor="t" anchorCtr="0">
          <a:noAutofit/>
        </a:bodyPr>
        <a:lstStyle/>
        <a:p>
          <a:pPr marL="0" lvl="0" indent="0" algn="l" defTabSz="889000">
            <a:lnSpc>
              <a:spcPct val="90000"/>
            </a:lnSpc>
            <a:spcBef>
              <a:spcPct val="0"/>
            </a:spcBef>
            <a:spcAft>
              <a:spcPct val="35000"/>
            </a:spcAft>
            <a:buNone/>
          </a:pPr>
          <a:r>
            <a:rPr lang="en-US" sz="2000" kern="1200"/>
            <a:t>Lesser Throughput</a:t>
          </a:r>
        </a:p>
      </dsp:txBody>
      <dsp:txXfrm>
        <a:off x="4052817" y="1560431"/>
        <a:ext cx="1823211" cy="1600958"/>
      </dsp:txXfrm>
    </dsp:sp>
    <dsp:sp modelId="{1A192888-9911-6244-B106-AAB7EC189725}">
      <dsp:nvSpPr>
        <dsp:cNvPr id="0" name=""/>
        <dsp:cNvSpPr/>
      </dsp:nvSpPr>
      <dsp:spPr>
        <a:xfrm>
          <a:off x="6078607" y="626763"/>
          <a:ext cx="1823211"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F137BA-F4C4-BA4E-B107-6134D5C0B74B}">
      <dsp:nvSpPr>
        <dsp:cNvPr id="0" name=""/>
        <dsp:cNvSpPr/>
      </dsp:nvSpPr>
      <dsp:spPr>
        <a:xfrm>
          <a:off x="7950437" y="558732"/>
          <a:ext cx="93186" cy="175028"/>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2D5D3E-C75D-5646-BBBA-63696D32A505}">
      <dsp:nvSpPr>
        <dsp:cNvPr id="0" name=""/>
        <dsp:cNvSpPr/>
      </dsp:nvSpPr>
      <dsp:spPr>
        <a:xfrm>
          <a:off x="6586823" y="223409"/>
          <a:ext cx="806779" cy="806779"/>
        </a:xfrm>
        <a:prstGeom prst="ellipse">
          <a:avLst/>
        </a:prstGeom>
        <a:solidFill>
          <a:schemeClr val="accent1">
            <a:shade val="80000"/>
            <a:hueOff val="-145952"/>
            <a:satOff val="-7868"/>
            <a:lumOff val="20665"/>
            <a:alphaOff val="0"/>
          </a:schemeClr>
        </a:solidFill>
        <a:ln w="19050" cap="rnd" cmpd="sng" algn="ctr">
          <a:solidFill>
            <a:schemeClr val="accent1">
              <a:shade val="80000"/>
              <a:hueOff val="-145952"/>
              <a:satOff val="-7868"/>
              <a:lumOff val="206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4</a:t>
          </a:r>
        </a:p>
      </dsp:txBody>
      <dsp:txXfrm>
        <a:off x="6704973" y="341559"/>
        <a:ext cx="570479" cy="570479"/>
      </dsp:txXfrm>
    </dsp:sp>
    <dsp:sp modelId="{FB060602-5E42-5940-BC32-3EACD6A74764}">
      <dsp:nvSpPr>
        <dsp:cNvPr id="0" name=""/>
        <dsp:cNvSpPr/>
      </dsp:nvSpPr>
      <dsp:spPr>
        <a:xfrm>
          <a:off x="6078607" y="1195789"/>
          <a:ext cx="182321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817" tIns="165100" rIns="143817" bIns="165100" numCol="1" spcCol="1270" anchor="t" anchorCtr="0">
          <a:noAutofit/>
        </a:bodyPr>
        <a:lstStyle/>
        <a:p>
          <a:pPr marL="0" lvl="0" indent="0" algn="l" defTabSz="889000">
            <a:lnSpc>
              <a:spcPct val="90000"/>
            </a:lnSpc>
            <a:spcBef>
              <a:spcPct val="0"/>
            </a:spcBef>
            <a:spcAft>
              <a:spcPct val="35000"/>
            </a:spcAft>
            <a:buNone/>
          </a:pPr>
          <a:r>
            <a:rPr lang="en-US" sz="2000" kern="1200"/>
            <a:t>Lower latency for a sequential client requests</a:t>
          </a:r>
        </a:p>
      </dsp:txBody>
      <dsp:txXfrm>
        <a:off x="6078607" y="1560431"/>
        <a:ext cx="1823211" cy="1600958"/>
      </dsp:txXfrm>
    </dsp:sp>
    <dsp:sp modelId="{C00C36C7-0E1C-CD46-BBCD-C54624A0B271}">
      <dsp:nvSpPr>
        <dsp:cNvPr id="0" name=""/>
        <dsp:cNvSpPr/>
      </dsp:nvSpPr>
      <dsp:spPr>
        <a:xfrm>
          <a:off x="8104397" y="626763"/>
          <a:ext cx="911605"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C80193-44A0-B546-9527-7A7D7B8100F1}">
      <dsp:nvSpPr>
        <dsp:cNvPr id="0" name=""/>
        <dsp:cNvSpPr/>
      </dsp:nvSpPr>
      <dsp:spPr>
        <a:xfrm>
          <a:off x="8612613" y="223409"/>
          <a:ext cx="806779" cy="806779"/>
        </a:xfrm>
        <a:prstGeom prst="ellipse">
          <a:avLst/>
        </a:prstGeom>
        <a:solidFill>
          <a:schemeClr val="accent1">
            <a:shade val="80000"/>
            <a:hueOff val="-194603"/>
            <a:satOff val="-10490"/>
            <a:lumOff val="27553"/>
            <a:alphaOff val="0"/>
          </a:schemeClr>
        </a:solidFill>
        <a:ln w="19050" cap="rnd" cmpd="sng" algn="ctr">
          <a:solidFill>
            <a:schemeClr val="accent1">
              <a:shade val="80000"/>
              <a:hueOff val="-194603"/>
              <a:satOff val="-10490"/>
              <a:lumOff val="275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308" tIns="31308" rIns="31308" bIns="31308" numCol="1" spcCol="1270" anchor="ctr" anchorCtr="0">
          <a:noAutofit/>
        </a:bodyPr>
        <a:lstStyle/>
        <a:p>
          <a:pPr marL="0" lvl="0" indent="0" algn="ctr" defTabSz="1600200">
            <a:lnSpc>
              <a:spcPct val="90000"/>
            </a:lnSpc>
            <a:spcBef>
              <a:spcPct val="0"/>
            </a:spcBef>
            <a:spcAft>
              <a:spcPct val="35000"/>
            </a:spcAft>
            <a:buNone/>
          </a:pPr>
          <a:r>
            <a:rPr lang="en-US" sz="3600" kern="1200"/>
            <a:t>5</a:t>
          </a:r>
        </a:p>
      </dsp:txBody>
      <dsp:txXfrm>
        <a:off x="8730763" y="341559"/>
        <a:ext cx="570479" cy="570479"/>
      </dsp:txXfrm>
    </dsp:sp>
    <dsp:sp modelId="{D13038F0-B07F-1146-96BA-4A61A8DB73CC}">
      <dsp:nvSpPr>
        <dsp:cNvPr id="0" name=""/>
        <dsp:cNvSpPr/>
      </dsp:nvSpPr>
      <dsp:spPr>
        <a:xfrm>
          <a:off x="8115556" y="1095425"/>
          <a:ext cx="1823211"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817" tIns="165100" rIns="143817" bIns="165100" numCol="1" spcCol="1270" anchor="t" anchorCtr="0">
          <a:noAutofit/>
        </a:bodyPr>
        <a:lstStyle/>
        <a:p>
          <a:pPr marL="0" lvl="0" indent="0" algn="l" defTabSz="889000">
            <a:lnSpc>
              <a:spcPct val="90000"/>
            </a:lnSpc>
            <a:spcBef>
              <a:spcPct val="0"/>
            </a:spcBef>
            <a:spcAft>
              <a:spcPct val="35000"/>
            </a:spcAft>
            <a:buNone/>
          </a:pPr>
          <a:r>
            <a:rPr lang="en-US" sz="2000" kern="1200" dirty="0"/>
            <a:t>But High latency for concurrent client requests</a:t>
          </a:r>
        </a:p>
      </dsp:txBody>
      <dsp:txXfrm>
        <a:off x="8115556" y="1460067"/>
        <a:ext cx="1823211" cy="16009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F6E8F-CCD1-D841-A192-410C05F1F899}">
      <dsp:nvSpPr>
        <dsp:cNvPr id="0" name=""/>
        <dsp:cNvSpPr/>
      </dsp:nvSpPr>
      <dsp:spPr>
        <a:xfrm>
          <a:off x="1266428" y="626623"/>
          <a:ext cx="1013142" cy="7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FA847B-33D4-4842-9C2A-3B6D24A56FB0}">
      <dsp:nvSpPr>
        <dsp:cNvPr id="0" name=""/>
        <dsp:cNvSpPr/>
      </dsp:nvSpPr>
      <dsp:spPr>
        <a:xfrm>
          <a:off x="2340359" y="541555"/>
          <a:ext cx="116511" cy="218780"/>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1B90C0-2FE5-3A4F-9A34-B3CF330BE10F}">
      <dsp:nvSpPr>
        <dsp:cNvPr id="0" name=""/>
        <dsp:cNvSpPr/>
      </dsp:nvSpPr>
      <dsp:spPr>
        <a:xfrm>
          <a:off x="614677" y="101552"/>
          <a:ext cx="1050215" cy="1050215"/>
        </a:xfrm>
        <a:prstGeom prst="ellipse">
          <a:avLst/>
        </a:prstGeom>
        <a:solidFill>
          <a:schemeClr val="accent1">
            <a:shade val="80000"/>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54" tIns="40754" rIns="40754" bIns="40754" numCol="1" spcCol="1270" anchor="ctr" anchorCtr="0">
          <a:noAutofit/>
        </a:bodyPr>
        <a:lstStyle/>
        <a:p>
          <a:pPr marL="0" lvl="0" indent="0" algn="ctr" defTabSz="2044700">
            <a:lnSpc>
              <a:spcPct val="90000"/>
            </a:lnSpc>
            <a:spcBef>
              <a:spcPct val="0"/>
            </a:spcBef>
            <a:spcAft>
              <a:spcPct val="35000"/>
            </a:spcAft>
            <a:buNone/>
          </a:pPr>
          <a:r>
            <a:rPr lang="en-US" sz="4600" kern="1200"/>
            <a:t>1</a:t>
          </a:r>
          <a:endParaRPr lang="en-US" sz="4600" kern="1200" dirty="0"/>
        </a:p>
      </dsp:txBody>
      <dsp:txXfrm>
        <a:off x="768477" y="255352"/>
        <a:ext cx="742615" cy="742615"/>
      </dsp:txXfrm>
    </dsp:sp>
    <dsp:sp modelId="{A713F8B7-409C-C44F-BD2C-DAA307CBCD7E}">
      <dsp:nvSpPr>
        <dsp:cNvPr id="0" name=""/>
        <dsp:cNvSpPr/>
      </dsp:nvSpPr>
      <dsp:spPr>
        <a:xfrm>
          <a:off x="0" y="1317323"/>
          <a:ext cx="227957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9815" tIns="165100" rIns="179815" bIns="165100" numCol="1" spcCol="1270" anchor="t" anchorCtr="0">
          <a:noAutofit/>
        </a:bodyPr>
        <a:lstStyle/>
        <a:p>
          <a:pPr marL="0" lvl="0" indent="0" algn="l" defTabSz="800100">
            <a:lnSpc>
              <a:spcPct val="90000"/>
            </a:lnSpc>
            <a:spcBef>
              <a:spcPct val="0"/>
            </a:spcBef>
            <a:spcAft>
              <a:spcPct val="35000"/>
            </a:spcAft>
            <a:buNone/>
          </a:pPr>
          <a:r>
            <a:rPr lang="en-US" sz="1800" b="0" i="0" u="none" kern="1200" dirty="0"/>
            <a:t>Higher throughput</a:t>
          </a:r>
          <a:endParaRPr lang="en-US" sz="1800" b="0" kern="1200" dirty="0"/>
        </a:p>
      </dsp:txBody>
      <dsp:txXfrm>
        <a:off x="0" y="1710443"/>
        <a:ext cx="2279570" cy="1572480"/>
      </dsp:txXfrm>
    </dsp:sp>
    <dsp:sp modelId="{3AE462EE-BDEF-7F41-9852-DACDA297BBF4}">
      <dsp:nvSpPr>
        <dsp:cNvPr id="0" name=""/>
        <dsp:cNvSpPr/>
      </dsp:nvSpPr>
      <dsp:spPr>
        <a:xfrm>
          <a:off x="2532856" y="626763"/>
          <a:ext cx="2279570"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983D52-4A92-E84C-9585-CE28878DC7C0}">
      <dsp:nvSpPr>
        <dsp:cNvPr id="0" name=""/>
        <dsp:cNvSpPr/>
      </dsp:nvSpPr>
      <dsp:spPr>
        <a:xfrm>
          <a:off x="4873215" y="541672"/>
          <a:ext cx="116511" cy="218897"/>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9BE1E5-BDB3-7F42-8C3B-8AC6EFFE5F22}">
      <dsp:nvSpPr>
        <dsp:cNvPr id="0" name=""/>
        <dsp:cNvSpPr/>
      </dsp:nvSpPr>
      <dsp:spPr>
        <a:xfrm>
          <a:off x="3147534" y="101691"/>
          <a:ext cx="1050215" cy="1050215"/>
        </a:xfrm>
        <a:prstGeom prst="ellipse">
          <a:avLst/>
        </a:prstGeom>
        <a:solidFill>
          <a:schemeClr val="accent1">
            <a:shade val="80000"/>
            <a:hueOff val="-64868"/>
            <a:satOff val="-3497"/>
            <a:lumOff val="9184"/>
            <a:alphaOff val="0"/>
          </a:schemeClr>
        </a:solidFill>
        <a:ln w="19050" cap="rnd" cmpd="sng" algn="ctr">
          <a:solidFill>
            <a:schemeClr val="accent1">
              <a:shade val="80000"/>
              <a:hueOff val="-64868"/>
              <a:satOff val="-3497"/>
              <a:lumOff val="91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54" tIns="40754" rIns="40754" bIns="40754"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301334" y="255491"/>
        <a:ext cx="742615" cy="742615"/>
      </dsp:txXfrm>
    </dsp:sp>
    <dsp:sp modelId="{269D4C94-344C-824A-B116-5AEE86A23209}">
      <dsp:nvSpPr>
        <dsp:cNvPr id="0" name=""/>
        <dsp:cNvSpPr/>
      </dsp:nvSpPr>
      <dsp:spPr>
        <a:xfrm>
          <a:off x="2532856" y="1317646"/>
          <a:ext cx="227957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9815" tIns="165100" rIns="179815" bIns="165100" numCol="1" spcCol="1270" anchor="t" anchorCtr="0">
          <a:noAutofit/>
        </a:bodyPr>
        <a:lstStyle/>
        <a:p>
          <a:pPr marL="0" lvl="0" indent="0" algn="l" defTabSz="800100">
            <a:lnSpc>
              <a:spcPct val="90000"/>
            </a:lnSpc>
            <a:spcBef>
              <a:spcPct val="0"/>
            </a:spcBef>
            <a:spcAft>
              <a:spcPct val="35000"/>
            </a:spcAft>
            <a:buNone/>
          </a:pPr>
          <a:r>
            <a:rPr lang="en-US" sz="1800" b="0" i="0" u="none" kern="1200" dirty="0"/>
            <a:t>Lower latency when concurrent client requests arises</a:t>
          </a:r>
          <a:endParaRPr lang="en-US" sz="1800" b="0" kern="1200" dirty="0"/>
        </a:p>
      </dsp:txBody>
      <dsp:txXfrm>
        <a:off x="2532856" y="1710766"/>
        <a:ext cx="2279570" cy="1572480"/>
      </dsp:txXfrm>
    </dsp:sp>
    <dsp:sp modelId="{38333BE3-367E-B241-ACDE-C890C2B3297D}">
      <dsp:nvSpPr>
        <dsp:cNvPr id="0" name=""/>
        <dsp:cNvSpPr/>
      </dsp:nvSpPr>
      <dsp:spPr>
        <a:xfrm>
          <a:off x="5065712" y="626763"/>
          <a:ext cx="2279570"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A5524E-2276-1D40-87F0-89939BB2B3D8}">
      <dsp:nvSpPr>
        <dsp:cNvPr id="0" name=""/>
        <dsp:cNvSpPr/>
      </dsp:nvSpPr>
      <dsp:spPr>
        <a:xfrm>
          <a:off x="7406071" y="541672"/>
          <a:ext cx="116511" cy="218897"/>
        </a:xfrm>
        <a:prstGeom prst="chevron">
          <a:avLst>
            <a:gd name="adj" fmla="val 9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6D8CF1-FDCC-E04D-A32B-FE71CA9804D2}">
      <dsp:nvSpPr>
        <dsp:cNvPr id="0" name=""/>
        <dsp:cNvSpPr/>
      </dsp:nvSpPr>
      <dsp:spPr>
        <a:xfrm>
          <a:off x="5680390" y="101691"/>
          <a:ext cx="1050215" cy="1050215"/>
        </a:xfrm>
        <a:prstGeom prst="ellipse">
          <a:avLst/>
        </a:prstGeom>
        <a:solidFill>
          <a:schemeClr val="accent1">
            <a:shade val="80000"/>
            <a:hueOff val="-129735"/>
            <a:satOff val="-6993"/>
            <a:lumOff val="18369"/>
            <a:alphaOff val="0"/>
          </a:schemeClr>
        </a:solidFill>
        <a:ln w="19050" cap="rnd" cmpd="sng" algn="ctr">
          <a:solidFill>
            <a:schemeClr val="accent1">
              <a:shade val="80000"/>
              <a:hueOff val="-129735"/>
              <a:satOff val="-6993"/>
              <a:lumOff val="183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54" tIns="40754" rIns="40754" bIns="40754"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5834190" y="255491"/>
        <a:ext cx="742615" cy="742615"/>
      </dsp:txXfrm>
    </dsp:sp>
    <dsp:sp modelId="{B8EF5993-0CCC-CD41-B097-770CECF415B3}">
      <dsp:nvSpPr>
        <dsp:cNvPr id="0" name=""/>
        <dsp:cNvSpPr/>
      </dsp:nvSpPr>
      <dsp:spPr>
        <a:xfrm>
          <a:off x="5065712" y="1317646"/>
          <a:ext cx="227957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9815" tIns="165100" rIns="179815" bIns="165100" numCol="1" spcCol="1270" anchor="t" anchorCtr="0">
          <a:noAutofit/>
        </a:bodyPr>
        <a:lstStyle/>
        <a:p>
          <a:pPr marL="0" lvl="0" indent="0" algn="l" defTabSz="800100">
            <a:lnSpc>
              <a:spcPct val="90000"/>
            </a:lnSpc>
            <a:spcBef>
              <a:spcPct val="0"/>
            </a:spcBef>
            <a:spcAft>
              <a:spcPct val="35000"/>
            </a:spcAft>
            <a:buNone/>
          </a:pPr>
          <a:r>
            <a:rPr lang="en-US" sz="1800" b="0" i="0" u="none" kern="1200" dirty="0"/>
            <a:t>Faster Recovery to steady state.</a:t>
          </a:r>
          <a:endParaRPr lang="en-US" sz="1800" kern="1200" dirty="0"/>
        </a:p>
      </dsp:txBody>
      <dsp:txXfrm>
        <a:off x="5065712" y="1710766"/>
        <a:ext cx="2279570" cy="1572480"/>
      </dsp:txXfrm>
    </dsp:sp>
    <dsp:sp modelId="{E77F6EFA-04FE-544E-9703-7BFC1B0A0EC3}">
      <dsp:nvSpPr>
        <dsp:cNvPr id="0" name=""/>
        <dsp:cNvSpPr/>
      </dsp:nvSpPr>
      <dsp:spPr>
        <a:xfrm>
          <a:off x="7598568" y="626763"/>
          <a:ext cx="1139785" cy="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647411-14BD-424D-8E8B-437152821EFA}">
      <dsp:nvSpPr>
        <dsp:cNvPr id="0" name=""/>
        <dsp:cNvSpPr/>
      </dsp:nvSpPr>
      <dsp:spPr>
        <a:xfrm>
          <a:off x="8213246" y="101691"/>
          <a:ext cx="1050215" cy="1050215"/>
        </a:xfrm>
        <a:prstGeom prst="ellipse">
          <a:avLst/>
        </a:prstGeom>
        <a:solidFill>
          <a:schemeClr val="accent1">
            <a:shade val="80000"/>
            <a:hueOff val="-194603"/>
            <a:satOff val="-10490"/>
            <a:lumOff val="27553"/>
            <a:alphaOff val="0"/>
          </a:schemeClr>
        </a:solidFill>
        <a:ln w="19050" cap="rnd" cmpd="sng" algn="ctr">
          <a:solidFill>
            <a:schemeClr val="accent1">
              <a:shade val="80000"/>
              <a:hueOff val="-194603"/>
              <a:satOff val="-10490"/>
              <a:lumOff val="275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754" tIns="40754" rIns="40754" bIns="40754" numCol="1" spcCol="1270" anchor="ctr" anchorCtr="0">
          <a:noAutofit/>
        </a:bodyPr>
        <a:lstStyle/>
        <a:p>
          <a:pPr marL="0" lvl="0" indent="0" algn="ctr" defTabSz="2044700">
            <a:lnSpc>
              <a:spcPct val="90000"/>
            </a:lnSpc>
            <a:spcBef>
              <a:spcPct val="0"/>
            </a:spcBef>
            <a:spcAft>
              <a:spcPct val="35000"/>
            </a:spcAft>
            <a:buNone/>
          </a:pPr>
          <a:r>
            <a:rPr lang="en-US" sz="4600" kern="1200"/>
            <a:t>4</a:t>
          </a:r>
        </a:p>
      </dsp:txBody>
      <dsp:txXfrm>
        <a:off x="8367046" y="255491"/>
        <a:ext cx="742615" cy="742615"/>
      </dsp:txXfrm>
    </dsp:sp>
    <dsp:sp modelId="{03A21DAF-DC3F-034E-9AF3-B39CE8A012C4}">
      <dsp:nvSpPr>
        <dsp:cNvPr id="0" name=""/>
        <dsp:cNvSpPr/>
      </dsp:nvSpPr>
      <dsp:spPr>
        <a:xfrm>
          <a:off x="7598568" y="1317646"/>
          <a:ext cx="227957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9815" tIns="165100" rIns="179815" bIns="165100" numCol="1" spcCol="1270" anchor="t"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0" i="0" u="none" kern="1200" dirty="0"/>
            <a:t>Better performance with increase in throughput (</a:t>
          </a:r>
          <a:r>
            <a:rPr lang="en-US" sz="1800" b="0" i="0" u="none" kern="1200" dirty="0" err="1"/>
            <a:t>upto</a:t>
          </a:r>
          <a:r>
            <a:rPr lang="en-US" sz="1800" b="0" i="0" u="none" kern="1200" dirty="0"/>
            <a:t> 25-50%)</a:t>
          </a:r>
        </a:p>
      </dsp:txBody>
      <dsp:txXfrm>
        <a:off x="7598568" y="1710766"/>
        <a:ext cx="2279570" cy="157248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2/27/18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2/27/18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png"/><Relationship Id="rId7" Type="http://schemas.openxmlformats.org/officeDocument/2006/relationships/diagramColors" Target="../diagrams/colors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png"/><Relationship Id="rId7" Type="http://schemas.openxmlformats.org/officeDocument/2006/relationships/diagramColors" Target="../diagrams/colors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3.png"/><Relationship Id="rId7" Type="http://schemas.openxmlformats.org/officeDocument/2006/relationships/diagramColors" Target="../diagrams/colors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F9CA-BB97-CC4D-9528-63B1274330E4}"/>
              </a:ext>
            </a:extLst>
          </p:cNvPr>
          <p:cNvSpPr>
            <a:spLocks noGrp="1"/>
          </p:cNvSpPr>
          <p:nvPr>
            <p:ph type="ctrTitle"/>
          </p:nvPr>
        </p:nvSpPr>
        <p:spPr/>
        <p:txBody>
          <a:bodyPr/>
          <a:lstStyle/>
          <a:p>
            <a:r>
              <a:rPr lang="en-US" dirty="0"/>
              <a:t>Byzantine chain replication</a:t>
            </a:r>
          </a:p>
        </p:txBody>
      </p:sp>
      <p:sp>
        <p:nvSpPr>
          <p:cNvPr id="3" name="Subtitle 2">
            <a:extLst>
              <a:ext uri="{FF2B5EF4-FFF2-40B4-BE49-F238E27FC236}">
                <a16:creationId xmlns:a16="http://schemas.microsoft.com/office/drawing/2014/main" id="{9DF7C8F4-7AE7-504C-AF8D-F2F17284C5C0}"/>
              </a:ext>
            </a:extLst>
          </p:cNvPr>
          <p:cNvSpPr>
            <a:spLocks noGrp="1"/>
          </p:cNvSpPr>
          <p:nvPr>
            <p:ph type="subTitle" idx="1"/>
          </p:nvPr>
        </p:nvSpPr>
        <p:spPr/>
        <p:txBody>
          <a:bodyPr/>
          <a:lstStyle/>
          <a:p>
            <a:r>
              <a:rPr lang="en-US" dirty="0" err="1"/>
              <a:t>Amith</a:t>
            </a:r>
            <a:r>
              <a:rPr lang="en-US" dirty="0"/>
              <a:t> Gopal</a:t>
            </a:r>
          </a:p>
          <a:p>
            <a:r>
              <a:rPr lang="en-US" dirty="0"/>
              <a:t>Manish Shambu</a:t>
            </a:r>
          </a:p>
        </p:txBody>
      </p:sp>
    </p:spTree>
    <p:extLst>
      <p:ext uri="{BB962C8B-B14F-4D97-AF65-F5344CB8AC3E}">
        <p14:creationId xmlns:p14="http://schemas.microsoft.com/office/powerpoint/2010/main" val="47959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E63E-9CC4-A547-9969-804516AB10D7}"/>
              </a:ext>
            </a:extLst>
          </p:cNvPr>
          <p:cNvSpPr>
            <a:spLocks noGrp="1"/>
          </p:cNvSpPr>
          <p:nvPr>
            <p:ph type="title"/>
          </p:nvPr>
        </p:nvSpPr>
        <p:spPr>
          <a:xfrm>
            <a:off x="685801" y="609600"/>
            <a:ext cx="10131425" cy="1456267"/>
          </a:xfrm>
        </p:spPr>
        <p:txBody>
          <a:bodyPr>
            <a:normAutofit/>
          </a:bodyPr>
          <a:lstStyle/>
          <a:p>
            <a:r>
              <a:rPr lang="en-US" dirty="0"/>
              <a:t>Chain replication based Protocols</a:t>
            </a:r>
          </a:p>
        </p:txBody>
      </p:sp>
      <p:graphicFrame>
        <p:nvGraphicFramePr>
          <p:cNvPr id="7" name="Content Placeholder 2">
            <a:extLst>
              <a:ext uri="{FF2B5EF4-FFF2-40B4-BE49-F238E27FC236}">
                <a16:creationId xmlns:a16="http://schemas.microsoft.com/office/drawing/2014/main" id="{704B73A7-A61D-984E-B9A8-C9A1A32E354C}"/>
              </a:ext>
            </a:extLst>
          </p:cNvPr>
          <p:cNvGraphicFramePr>
            <a:graphicFrameLocks/>
          </p:cNvGraphicFramePr>
          <p:nvPr>
            <p:extLst>
              <p:ext uri="{D42A27DB-BD31-4B8C-83A1-F6EECF244321}">
                <p14:modId xmlns:p14="http://schemas.microsoft.com/office/powerpoint/2010/main" val="221388401"/>
              </p:ext>
            </p:extLst>
          </p:nvPr>
        </p:nvGraphicFramePr>
        <p:xfrm>
          <a:off x="838200" y="25588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2">
            <a:extLst>
              <a:ext uri="{FF2B5EF4-FFF2-40B4-BE49-F238E27FC236}">
                <a16:creationId xmlns:a16="http://schemas.microsoft.com/office/drawing/2014/main" id="{A93DE740-892A-374F-B368-01E81FC0EAF8}"/>
              </a:ext>
            </a:extLst>
          </p:cNvPr>
          <p:cNvGraphicFramePr>
            <a:graphicFrameLocks/>
          </p:cNvGraphicFramePr>
          <p:nvPr>
            <p:extLst>
              <p:ext uri="{D42A27DB-BD31-4B8C-83A1-F6EECF244321}">
                <p14:modId xmlns:p14="http://schemas.microsoft.com/office/powerpoint/2010/main" val="1941320806"/>
              </p:ext>
            </p:extLst>
          </p:nvPr>
        </p:nvGraphicFramePr>
        <p:xfrm>
          <a:off x="990600" y="2711200"/>
          <a:ext cx="10131425" cy="33847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4754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A166780-9337-4437-95D3-5EA9D55AAA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3D0F40-BF1F-4120-945D-90C5AAD6E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5640A69-3748-450C-8DDB-B2051AC04BC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useBgFill="1">
        <p:nvSpPr>
          <p:cNvPr id="23" name="Rectangle 22">
            <a:extLst>
              <a:ext uri="{FF2B5EF4-FFF2-40B4-BE49-F238E27FC236}">
                <a16:creationId xmlns:a16="http://schemas.microsoft.com/office/drawing/2014/main" id="{66F4F323-644B-4A47-97E9-BFB73840F4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A8342-7737-2543-8EF6-1AE6399ED756}"/>
              </a:ext>
            </a:extLst>
          </p:cNvPr>
          <p:cNvSpPr>
            <a:spLocks noGrp="1"/>
          </p:cNvSpPr>
          <p:nvPr>
            <p:ph type="title"/>
          </p:nvPr>
        </p:nvSpPr>
        <p:spPr>
          <a:xfrm>
            <a:off x="685801" y="643466"/>
            <a:ext cx="3351530" cy="4995333"/>
          </a:xfrm>
        </p:spPr>
        <p:txBody>
          <a:bodyPr>
            <a:normAutofit/>
          </a:bodyPr>
          <a:lstStyle/>
          <a:p>
            <a:r>
              <a:rPr lang="en-US">
                <a:solidFill>
                  <a:srgbClr val="FFFFFF"/>
                </a:solidFill>
              </a:rPr>
              <a:t>Chain replication bftS			</a:t>
            </a:r>
          </a:p>
        </p:txBody>
      </p:sp>
      <p:graphicFrame>
        <p:nvGraphicFramePr>
          <p:cNvPr id="5" name="Content Placeholder 2">
            <a:extLst>
              <a:ext uri="{FF2B5EF4-FFF2-40B4-BE49-F238E27FC236}">
                <a16:creationId xmlns:a16="http://schemas.microsoft.com/office/drawing/2014/main" id="{C4610F94-5EEE-468D-8453-C73A45C790F7}"/>
              </a:ext>
            </a:extLst>
          </p:cNvPr>
          <p:cNvGraphicFramePr>
            <a:graphicFrameLocks noGrp="1"/>
          </p:cNvGraphicFramePr>
          <p:nvPr>
            <p:ph idx="1"/>
            <p:extLst>
              <p:ext uri="{D42A27DB-BD31-4B8C-83A1-F6EECF244321}">
                <p14:modId xmlns:p14="http://schemas.microsoft.com/office/powerpoint/2010/main" val="4142522276"/>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287264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9">
            <a:extLst>
              <a:ext uri="{FF2B5EF4-FFF2-40B4-BE49-F238E27FC236}">
                <a16:creationId xmlns:a16="http://schemas.microsoft.com/office/drawing/2014/main" id="{4117F0C1-BCBB-40C7-99D6-F703E7A4B5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6" name="Rectangle 11">
            <a:extLst>
              <a:ext uri="{FF2B5EF4-FFF2-40B4-BE49-F238E27FC236}">
                <a16:creationId xmlns:a16="http://schemas.microsoft.com/office/drawing/2014/main" id="{D1A5D8BC-B41A-4E96-91C4-D60F516225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7" name="Picture 13">
            <a:extLst>
              <a:ext uri="{FF2B5EF4-FFF2-40B4-BE49-F238E27FC236}">
                <a16:creationId xmlns:a16="http://schemas.microsoft.com/office/drawing/2014/main" id="{0D321D5F-FA18-4271-9EAA-0BEA14116BB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28" name="Freeform: Shape 15">
            <a:extLst>
              <a:ext uri="{FF2B5EF4-FFF2-40B4-BE49-F238E27FC236}">
                <a16:creationId xmlns:a16="http://schemas.microsoft.com/office/drawing/2014/main" id="{51287385-D3EA-47A8-A127-6061791ADB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5266465-E82D-074D-B63F-0C27DEA2AD21}"/>
              </a:ext>
            </a:extLst>
          </p:cNvPr>
          <p:cNvSpPr>
            <a:spLocks noGrp="1"/>
          </p:cNvSpPr>
          <p:nvPr>
            <p:ph type="title"/>
          </p:nvPr>
        </p:nvSpPr>
        <p:spPr>
          <a:xfrm>
            <a:off x="718457" y="531278"/>
            <a:ext cx="3211517" cy="5292579"/>
          </a:xfrm>
        </p:spPr>
        <p:txBody>
          <a:bodyPr>
            <a:normAutofit/>
          </a:bodyPr>
          <a:lstStyle/>
          <a:p>
            <a:r>
              <a:rPr lang="en-US">
                <a:solidFill>
                  <a:srgbClr val="FFFFFF"/>
                </a:solidFill>
              </a:rPr>
              <a:t>Chain replication protocols	</a:t>
            </a:r>
          </a:p>
        </p:txBody>
      </p:sp>
      <p:graphicFrame>
        <p:nvGraphicFramePr>
          <p:cNvPr id="5" name="Content Placeholder 2">
            <a:extLst>
              <a:ext uri="{FF2B5EF4-FFF2-40B4-BE49-F238E27FC236}">
                <a16:creationId xmlns:a16="http://schemas.microsoft.com/office/drawing/2014/main" id="{BC946716-E98D-4AAC-99EB-074C63C5B06B}"/>
              </a:ext>
            </a:extLst>
          </p:cNvPr>
          <p:cNvGraphicFramePr>
            <a:graphicFrameLocks noGrp="1"/>
          </p:cNvGraphicFramePr>
          <p:nvPr>
            <p:ph idx="1"/>
            <p:extLst>
              <p:ext uri="{D42A27DB-BD31-4B8C-83A1-F6EECF244321}">
                <p14:modId xmlns:p14="http://schemas.microsoft.com/office/powerpoint/2010/main" val="318906322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070187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useBgFill="1">
        <p:nvSpPr>
          <p:cNvPr id="16" name="Rectangle 15">
            <a:extLst>
              <a:ext uri="{FF2B5EF4-FFF2-40B4-BE49-F238E27FC236}">
                <a16:creationId xmlns:a16="http://schemas.microsoft.com/office/drawing/2014/main" id="{66F4F323-644B-4A47-97E9-BFB73840F4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7B5A2-3678-1441-AE81-79E7D68917AB}"/>
              </a:ext>
            </a:extLst>
          </p:cNvPr>
          <p:cNvSpPr>
            <a:spLocks noGrp="1"/>
          </p:cNvSpPr>
          <p:nvPr>
            <p:ph type="title"/>
          </p:nvPr>
        </p:nvSpPr>
        <p:spPr>
          <a:xfrm>
            <a:off x="685801" y="643466"/>
            <a:ext cx="3351530" cy="4995333"/>
          </a:xfrm>
        </p:spPr>
        <p:txBody>
          <a:bodyPr>
            <a:normAutofit/>
          </a:bodyPr>
          <a:lstStyle/>
          <a:p>
            <a:r>
              <a:rPr lang="en-US">
                <a:solidFill>
                  <a:srgbClr val="FFFFFF"/>
                </a:solidFill>
              </a:rPr>
              <a:t>Choice of the protocols – shuttle over others</a:t>
            </a:r>
          </a:p>
        </p:txBody>
      </p:sp>
      <p:graphicFrame>
        <p:nvGraphicFramePr>
          <p:cNvPr id="5" name="Content Placeholder 2">
            <a:extLst>
              <a:ext uri="{FF2B5EF4-FFF2-40B4-BE49-F238E27FC236}">
                <a16:creationId xmlns:a16="http://schemas.microsoft.com/office/drawing/2014/main" id="{5882F1CB-6A85-4E11-B6AC-54DAA16781C7}"/>
              </a:ext>
            </a:extLst>
          </p:cNvPr>
          <p:cNvGraphicFramePr>
            <a:graphicFrameLocks noGrp="1"/>
          </p:cNvGraphicFramePr>
          <p:nvPr>
            <p:ph idx="1"/>
            <p:extLst>
              <p:ext uri="{D42A27DB-BD31-4B8C-83A1-F6EECF244321}">
                <p14:modId xmlns:p14="http://schemas.microsoft.com/office/powerpoint/2010/main" val="351464508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2677276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51C72-D45F-E441-8704-C4B3C38BC0A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4EB174D-9495-154E-A4B1-1F44F6ABC734}"/>
              </a:ext>
            </a:extLst>
          </p:cNvPr>
          <p:cNvSpPr>
            <a:spLocks noGrp="1"/>
          </p:cNvSpPr>
          <p:nvPr>
            <p:ph idx="1"/>
          </p:nvPr>
        </p:nvSpPr>
        <p:spPr/>
        <p:txBody>
          <a:bodyPr/>
          <a:lstStyle/>
          <a:p>
            <a:r>
              <a:rPr lang="en-US" dirty="0"/>
              <a:t>Message is passed from the leader to every member in the group</a:t>
            </a:r>
          </a:p>
          <a:p>
            <a:r>
              <a:rPr lang="en-US" dirty="0"/>
              <a:t>Broadcast implements such communication</a:t>
            </a:r>
          </a:p>
          <a:p>
            <a:r>
              <a:rPr lang="en-US" dirty="0"/>
              <a:t>Chain pattern reduces latency and bandwidth consumption for broadcasting</a:t>
            </a:r>
          </a:p>
          <a:p>
            <a:r>
              <a:rPr lang="en-US" dirty="0"/>
              <a:t>Replicas are divided into Replica chain followed by witness chain</a:t>
            </a:r>
          </a:p>
          <a:p>
            <a:r>
              <a:rPr lang="en-US" dirty="0"/>
              <a:t>Head of the replica chain is the head of the group</a:t>
            </a:r>
          </a:p>
          <a:p>
            <a:endParaRPr lang="en-US" dirty="0"/>
          </a:p>
        </p:txBody>
      </p:sp>
    </p:spTree>
    <p:extLst>
      <p:ext uri="{BB962C8B-B14F-4D97-AF65-F5344CB8AC3E}">
        <p14:creationId xmlns:p14="http://schemas.microsoft.com/office/powerpoint/2010/main" val="360275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F5BED3-4EE4-425F-A016-C272586B88E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56B4CA-4519-432C-ABFD-F2AE5D70E0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DEDDB62C-2BB5-F648-981E-296D3E8717A3}"/>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Shuttle - continued</a:t>
            </a:r>
          </a:p>
        </p:txBody>
      </p:sp>
      <p:graphicFrame>
        <p:nvGraphicFramePr>
          <p:cNvPr id="5" name="Content Placeholder 2">
            <a:extLst>
              <a:ext uri="{FF2B5EF4-FFF2-40B4-BE49-F238E27FC236}">
                <a16:creationId xmlns:a16="http://schemas.microsoft.com/office/drawing/2014/main" id="{CF0C593C-096E-40F3-A989-AC7627DB9564}"/>
              </a:ext>
            </a:extLst>
          </p:cNvPr>
          <p:cNvGraphicFramePr>
            <a:graphicFrameLocks noGrp="1"/>
          </p:cNvGraphicFramePr>
          <p:nvPr>
            <p:ph idx="1"/>
            <p:extLst>
              <p:ext uri="{D42A27DB-BD31-4B8C-83A1-F6EECF244321}">
                <p14:modId xmlns:p14="http://schemas.microsoft.com/office/powerpoint/2010/main" val="410465713"/>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3217585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D8F1-7AD6-9449-8089-5A9C44AD3C47}"/>
              </a:ext>
            </a:extLst>
          </p:cNvPr>
          <p:cNvSpPr>
            <a:spLocks noGrp="1"/>
          </p:cNvSpPr>
          <p:nvPr>
            <p:ph type="title"/>
          </p:nvPr>
        </p:nvSpPr>
        <p:spPr>
          <a:xfrm>
            <a:off x="685801" y="609600"/>
            <a:ext cx="10131425" cy="1456267"/>
          </a:xfrm>
        </p:spPr>
        <p:txBody>
          <a:bodyPr>
            <a:normAutofit/>
          </a:bodyPr>
          <a:lstStyle/>
          <a:p>
            <a:r>
              <a:rPr lang="en-US" dirty="0"/>
              <a:t>Shuttle - continued</a:t>
            </a:r>
          </a:p>
        </p:txBody>
      </p:sp>
      <p:graphicFrame>
        <p:nvGraphicFramePr>
          <p:cNvPr id="5" name="Content Placeholder 2">
            <a:extLst>
              <a:ext uri="{FF2B5EF4-FFF2-40B4-BE49-F238E27FC236}">
                <a16:creationId xmlns:a16="http://schemas.microsoft.com/office/drawing/2014/main" id="{8C733D64-E38E-4D8E-8436-32C594EE9096}"/>
              </a:ext>
            </a:extLst>
          </p:cNvPr>
          <p:cNvGraphicFramePr>
            <a:graphicFrameLocks noGrp="1"/>
          </p:cNvGraphicFramePr>
          <p:nvPr>
            <p:ph idx="1"/>
            <p:extLst>
              <p:ext uri="{D42A27DB-BD31-4B8C-83A1-F6EECF244321}">
                <p14:modId xmlns:p14="http://schemas.microsoft.com/office/powerpoint/2010/main" val="1687119199"/>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109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7C15-A932-AB46-B86B-8C74DCE67582}"/>
              </a:ext>
            </a:extLst>
          </p:cNvPr>
          <p:cNvSpPr>
            <a:spLocks noGrp="1"/>
          </p:cNvSpPr>
          <p:nvPr>
            <p:ph type="title"/>
          </p:nvPr>
        </p:nvSpPr>
        <p:spPr>
          <a:xfrm>
            <a:off x="685801" y="609600"/>
            <a:ext cx="10131425" cy="1456267"/>
          </a:xfrm>
        </p:spPr>
        <p:txBody>
          <a:bodyPr>
            <a:normAutofit/>
          </a:bodyPr>
          <a:lstStyle/>
          <a:p>
            <a:r>
              <a:rPr lang="en-US" dirty="0"/>
              <a:t>Handling failures</a:t>
            </a:r>
          </a:p>
        </p:txBody>
      </p:sp>
      <p:graphicFrame>
        <p:nvGraphicFramePr>
          <p:cNvPr id="5" name="Content Placeholder 2">
            <a:extLst>
              <a:ext uri="{FF2B5EF4-FFF2-40B4-BE49-F238E27FC236}">
                <a16:creationId xmlns:a16="http://schemas.microsoft.com/office/drawing/2014/main" id="{C3617F76-C5ED-4D6A-8103-0BF6AF725513}"/>
              </a:ext>
            </a:extLst>
          </p:cNvPr>
          <p:cNvGraphicFramePr>
            <a:graphicFrameLocks noGrp="1"/>
          </p:cNvGraphicFramePr>
          <p:nvPr>
            <p:ph idx="1"/>
            <p:extLst>
              <p:ext uri="{D42A27DB-BD31-4B8C-83A1-F6EECF244321}">
                <p14:modId xmlns:p14="http://schemas.microsoft.com/office/powerpoint/2010/main" val="4056325950"/>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7902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839F-6720-C94F-9995-CCA2F9CF670E}"/>
              </a:ext>
            </a:extLst>
          </p:cNvPr>
          <p:cNvSpPr>
            <a:spLocks noGrp="1"/>
          </p:cNvSpPr>
          <p:nvPr>
            <p:ph type="title"/>
          </p:nvPr>
        </p:nvSpPr>
        <p:spPr>
          <a:xfrm>
            <a:off x="1030288" y="4572000"/>
            <a:ext cx="10131425" cy="1219200"/>
          </a:xfrm>
        </p:spPr>
        <p:txBody>
          <a:bodyPr>
            <a:normAutofit/>
          </a:bodyPr>
          <a:lstStyle/>
          <a:p>
            <a:pPr algn="ctr"/>
            <a:r>
              <a:rPr lang="en-US" sz="4400"/>
              <a:t>Continued…	</a:t>
            </a:r>
          </a:p>
        </p:txBody>
      </p:sp>
      <p:graphicFrame>
        <p:nvGraphicFramePr>
          <p:cNvPr id="5" name="Content Placeholder 2">
            <a:extLst>
              <a:ext uri="{FF2B5EF4-FFF2-40B4-BE49-F238E27FC236}">
                <a16:creationId xmlns:a16="http://schemas.microsoft.com/office/drawing/2014/main" id="{131D06CE-8D99-4840-8978-BC0D909ECCFC}"/>
              </a:ext>
            </a:extLst>
          </p:cNvPr>
          <p:cNvGraphicFramePr>
            <a:graphicFrameLocks noGrp="1"/>
          </p:cNvGraphicFramePr>
          <p:nvPr>
            <p:ph idx="1"/>
            <p:extLst>
              <p:ext uri="{D42A27DB-BD31-4B8C-83A1-F6EECF244321}">
                <p14:modId xmlns:p14="http://schemas.microsoft.com/office/powerpoint/2010/main" val="467713696"/>
              </p:ext>
            </p:extLst>
          </p:nvPr>
        </p:nvGraphicFramePr>
        <p:xfrm>
          <a:off x="1030288" y="6937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698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0EFD79F-7790-479B-B7DB-BD0D8C101DD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FC20BB-FC49-4047-967C-FA06B82A7514}"/>
              </a:ext>
            </a:extLst>
          </p:cNvPr>
          <p:cNvSpPr>
            <a:spLocks noGrp="1"/>
          </p:cNvSpPr>
          <p:nvPr>
            <p:ph type="title"/>
          </p:nvPr>
        </p:nvSpPr>
        <p:spPr>
          <a:xfrm>
            <a:off x="685799" y="1150076"/>
            <a:ext cx="3659389" cy="4557849"/>
          </a:xfrm>
        </p:spPr>
        <p:txBody>
          <a:bodyPr>
            <a:normAutofit/>
          </a:bodyPr>
          <a:lstStyle/>
          <a:p>
            <a:pPr algn="r"/>
            <a:r>
              <a:rPr lang="en-US" dirty="0"/>
              <a:t>Evaluation</a:t>
            </a:r>
            <a:endParaRPr lang="en-US"/>
          </a:p>
        </p:txBody>
      </p:sp>
      <p:sp>
        <p:nvSpPr>
          <p:cNvPr id="3" name="Content Placeholder 2">
            <a:extLst>
              <a:ext uri="{FF2B5EF4-FFF2-40B4-BE49-F238E27FC236}">
                <a16:creationId xmlns:a16="http://schemas.microsoft.com/office/drawing/2014/main" id="{00C18503-C386-894A-8A58-F875F4940DE6}"/>
              </a:ext>
            </a:extLst>
          </p:cNvPr>
          <p:cNvSpPr>
            <a:spLocks noGrp="1"/>
          </p:cNvSpPr>
          <p:nvPr>
            <p:ph idx="1"/>
          </p:nvPr>
        </p:nvSpPr>
        <p:spPr>
          <a:xfrm>
            <a:off x="4988658" y="1150076"/>
            <a:ext cx="6517543" cy="4557849"/>
          </a:xfrm>
        </p:spPr>
        <p:txBody>
          <a:bodyPr>
            <a:normAutofit/>
          </a:bodyPr>
          <a:lstStyle/>
          <a:p>
            <a:r>
              <a:rPr lang="en-US" dirty="0"/>
              <a:t>We evaluate our system by comparing the simplicity of our Shuttle System with that of </a:t>
            </a:r>
            <a:r>
              <a:rPr lang="en-US" dirty="0" err="1"/>
              <a:t>hBFT</a:t>
            </a:r>
            <a:r>
              <a:rPr lang="en-US" dirty="0"/>
              <a:t>, </a:t>
            </a:r>
            <a:r>
              <a:rPr lang="en-US" dirty="0" err="1"/>
              <a:t>BChain</a:t>
            </a:r>
            <a:r>
              <a:rPr lang="en-US" dirty="0"/>
              <a:t>, </a:t>
            </a:r>
            <a:r>
              <a:rPr lang="en-US" dirty="0" err="1"/>
              <a:t>ByzID</a:t>
            </a:r>
            <a:r>
              <a:rPr lang="en-US" dirty="0"/>
              <a:t> and others. We also compare the speed of our system with that of the un-replicated system and capture the results.</a:t>
            </a:r>
          </a:p>
        </p:txBody>
      </p:sp>
    </p:spTree>
    <p:extLst>
      <p:ext uri="{BB962C8B-B14F-4D97-AF65-F5344CB8AC3E}">
        <p14:creationId xmlns:p14="http://schemas.microsoft.com/office/powerpoint/2010/main" val="2838828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6498-3756-B447-8866-38B0BF9E3434}"/>
              </a:ext>
            </a:extLst>
          </p:cNvPr>
          <p:cNvSpPr>
            <a:spLocks noGrp="1"/>
          </p:cNvSpPr>
          <p:nvPr>
            <p:ph type="title"/>
          </p:nvPr>
        </p:nvSpPr>
        <p:spPr>
          <a:xfrm>
            <a:off x="685801" y="609600"/>
            <a:ext cx="10131425" cy="1456267"/>
          </a:xfrm>
        </p:spPr>
        <p:txBody>
          <a:bodyPr>
            <a:normAutofit/>
          </a:bodyPr>
          <a:lstStyle/>
          <a:p>
            <a:r>
              <a:rPr lang="en-US"/>
              <a:t>Contents</a:t>
            </a:r>
            <a:endParaRPr lang="en-US" dirty="0"/>
          </a:p>
        </p:txBody>
      </p:sp>
      <p:graphicFrame>
        <p:nvGraphicFramePr>
          <p:cNvPr id="23" name="Content Placeholder 2">
            <a:extLst>
              <a:ext uri="{FF2B5EF4-FFF2-40B4-BE49-F238E27FC236}">
                <a16:creationId xmlns:a16="http://schemas.microsoft.com/office/drawing/2014/main" id="{90B7C117-BF9B-446F-9A7A-EAA1799CF398}"/>
              </a:ext>
            </a:extLst>
          </p:cNvPr>
          <p:cNvGraphicFramePr>
            <a:graphicFrameLocks noGrp="1"/>
          </p:cNvGraphicFramePr>
          <p:nvPr>
            <p:ph idx="1"/>
            <p:extLst>
              <p:ext uri="{D42A27DB-BD31-4B8C-83A1-F6EECF244321}">
                <p14:modId xmlns:p14="http://schemas.microsoft.com/office/powerpoint/2010/main" val="259600419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0546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8" name="Content Placeholder 4">
            <a:extLst>
              <a:ext uri="{FF2B5EF4-FFF2-40B4-BE49-F238E27FC236}">
                <a16:creationId xmlns:a16="http://schemas.microsoft.com/office/drawing/2014/main" id="{FB90E510-D0E2-0A4F-AA8A-4124FC8EC1A8}"/>
              </a:ext>
            </a:extLst>
          </p:cNvPr>
          <p:cNvPicPr>
            <a:picLocks noChangeAspect="1"/>
          </p:cNvPicPr>
          <p:nvPr/>
        </p:nvPicPr>
        <p:blipFill rotWithShape="1">
          <a:blip r:embed="rId3"/>
          <a:srcRect l="21093" r="21538"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16A14279-F028-2747-88A5-4BCCA9058C37}"/>
              </a:ext>
            </a:extLst>
          </p:cNvPr>
          <p:cNvSpPr>
            <a:spLocks noGrp="1"/>
          </p:cNvSpPr>
          <p:nvPr>
            <p:ph type="title"/>
          </p:nvPr>
        </p:nvSpPr>
        <p:spPr>
          <a:xfrm>
            <a:off x="685801" y="609600"/>
            <a:ext cx="5219699" cy="1456267"/>
          </a:xfrm>
        </p:spPr>
        <p:txBody>
          <a:bodyPr>
            <a:normAutofit/>
          </a:bodyPr>
          <a:lstStyle/>
          <a:p>
            <a:r>
              <a:rPr lang="en-US" dirty="0"/>
              <a:t>Questions?</a:t>
            </a:r>
            <a:endParaRPr lang="en-US"/>
          </a:p>
        </p:txBody>
      </p:sp>
      <p:sp>
        <p:nvSpPr>
          <p:cNvPr id="20" name="Content Placeholder 19">
            <a:extLst>
              <a:ext uri="{FF2B5EF4-FFF2-40B4-BE49-F238E27FC236}">
                <a16:creationId xmlns:a16="http://schemas.microsoft.com/office/drawing/2014/main" id="{53FDC911-BFF2-4003-9D14-3656801AFBDB}"/>
              </a:ext>
            </a:extLst>
          </p:cNvPr>
          <p:cNvSpPr>
            <a:spLocks noGrp="1"/>
          </p:cNvSpPr>
          <p:nvPr>
            <p:ph idx="1"/>
          </p:nvPr>
        </p:nvSpPr>
        <p:spPr>
          <a:xfrm>
            <a:off x="685801" y="2142067"/>
            <a:ext cx="5219699" cy="3649133"/>
          </a:xfrm>
        </p:spPr>
        <p:txBody>
          <a:bodyPr>
            <a:normAutofit/>
          </a:bodyPr>
          <a:lstStyle/>
          <a:p>
            <a:endParaRPr lang="en-US"/>
          </a:p>
        </p:txBody>
      </p:sp>
    </p:spTree>
    <p:extLst>
      <p:ext uri="{BB962C8B-B14F-4D97-AF65-F5344CB8AC3E}">
        <p14:creationId xmlns:p14="http://schemas.microsoft.com/office/powerpoint/2010/main" val="1609252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732775B8-29EE-9D4D-8DA6-69A9D9FDC02E}"/>
              </a:ext>
            </a:extLst>
          </p:cNvPr>
          <p:cNvPicPr>
            <a:picLocks noChangeAspect="1"/>
          </p:cNvPicPr>
          <p:nvPr/>
        </p:nvPicPr>
        <p:blipFill rotWithShape="1">
          <a:blip r:embed="rId3">
            <a:extLst/>
          </a:blip>
          <a:srcRect l="2324" r="4824"/>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4DDFFDB6-BC5F-7D4F-9499-0A2E8BA191AD}"/>
              </a:ext>
            </a:extLst>
          </p:cNvPr>
          <p:cNvSpPr>
            <a:spLocks noGrp="1"/>
          </p:cNvSpPr>
          <p:nvPr>
            <p:ph type="title"/>
          </p:nvPr>
        </p:nvSpPr>
        <p:spPr>
          <a:xfrm>
            <a:off x="685801" y="609600"/>
            <a:ext cx="5219699" cy="1456267"/>
          </a:xfrm>
        </p:spPr>
        <p:txBody>
          <a:bodyPr vert="horz" lIns="91440" tIns="45720" rIns="91440" bIns="45720" rtlCol="0">
            <a:normAutofit/>
          </a:bodyPr>
          <a:lstStyle/>
          <a:p>
            <a:r>
              <a:rPr lang="en-US" dirty="0"/>
              <a:t>Byzantine Faults</a:t>
            </a:r>
          </a:p>
        </p:txBody>
      </p:sp>
      <p:sp>
        <p:nvSpPr>
          <p:cNvPr id="10" name="Content Placeholder 9">
            <a:extLst>
              <a:ext uri="{FF2B5EF4-FFF2-40B4-BE49-F238E27FC236}">
                <a16:creationId xmlns:a16="http://schemas.microsoft.com/office/drawing/2014/main" id="{36964BB8-37BD-434C-A147-EA57CD02286C}"/>
              </a:ext>
            </a:extLst>
          </p:cNvPr>
          <p:cNvSpPr>
            <a:spLocks noGrp="1"/>
          </p:cNvSpPr>
          <p:nvPr>
            <p:ph idx="1"/>
          </p:nvPr>
        </p:nvSpPr>
        <p:spPr>
          <a:xfrm>
            <a:off x="685801" y="2142067"/>
            <a:ext cx="5219699" cy="3649133"/>
          </a:xfrm>
        </p:spPr>
        <p:txBody>
          <a:bodyPr vert="horz" lIns="91440" tIns="45720" rIns="91440" bIns="45720" rtlCol="0">
            <a:normAutofit/>
          </a:bodyPr>
          <a:lstStyle/>
          <a:p>
            <a:pPr marL="0" indent="0">
              <a:buNone/>
            </a:pPr>
            <a:r>
              <a:rPr lang="en-US" cap="all" dirty="0"/>
              <a:t>A server can inconsistently appear  both failed and functioning to a failure detection system presenting different symptoms to different observers.</a:t>
            </a:r>
          </a:p>
          <a:p>
            <a:pPr marL="0" indent="0">
              <a:buNone/>
            </a:pPr>
            <a:endParaRPr lang="en-US" cap="all" dirty="0"/>
          </a:p>
          <a:p>
            <a:pPr marL="0" indent="0">
              <a:buNone/>
            </a:pPr>
            <a:r>
              <a:rPr lang="en-US" dirty="0"/>
              <a:t>Byzantine failures imply no restrictions, which means that the failed node can generate arbitrary data, pretending to be a correct one.</a:t>
            </a:r>
          </a:p>
        </p:txBody>
      </p:sp>
    </p:spTree>
    <p:extLst>
      <p:ext uri="{BB962C8B-B14F-4D97-AF65-F5344CB8AC3E}">
        <p14:creationId xmlns:p14="http://schemas.microsoft.com/office/powerpoint/2010/main" val="225428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4117F0C1-BCBB-40C7-99D6-F703E7A4B5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D1A5D8BC-B41A-4E96-91C4-D60F516225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321D5F-FA18-4271-9EAA-0BEA14116BB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6" name="Freeform: Shape 15">
            <a:extLst>
              <a:ext uri="{FF2B5EF4-FFF2-40B4-BE49-F238E27FC236}">
                <a16:creationId xmlns:a16="http://schemas.microsoft.com/office/drawing/2014/main" id="{51287385-D3EA-47A8-A127-6061791ADB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20BEC10-09D3-D642-8989-59BE6FD8A36E}"/>
              </a:ext>
            </a:extLst>
          </p:cNvPr>
          <p:cNvSpPr>
            <a:spLocks noGrp="1"/>
          </p:cNvSpPr>
          <p:nvPr>
            <p:ph type="title"/>
          </p:nvPr>
        </p:nvSpPr>
        <p:spPr>
          <a:xfrm>
            <a:off x="718457" y="531278"/>
            <a:ext cx="3211517" cy="5292579"/>
          </a:xfrm>
        </p:spPr>
        <p:txBody>
          <a:bodyPr>
            <a:normAutofit/>
          </a:bodyPr>
          <a:lstStyle/>
          <a:p>
            <a:r>
              <a:rPr lang="en-US">
                <a:solidFill>
                  <a:srgbClr val="FFFFFF"/>
                </a:solidFill>
              </a:rPr>
              <a:t>Byzantine fault tolerance</a:t>
            </a:r>
          </a:p>
        </p:txBody>
      </p:sp>
      <p:graphicFrame>
        <p:nvGraphicFramePr>
          <p:cNvPr id="5" name="Content Placeholder 2">
            <a:extLst>
              <a:ext uri="{FF2B5EF4-FFF2-40B4-BE49-F238E27FC236}">
                <a16:creationId xmlns:a16="http://schemas.microsoft.com/office/drawing/2014/main" id="{3F591F15-34C8-427C-B865-5DC08BE1B01F}"/>
              </a:ext>
            </a:extLst>
          </p:cNvPr>
          <p:cNvGraphicFramePr>
            <a:graphicFrameLocks noGrp="1"/>
          </p:cNvGraphicFramePr>
          <p:nvPr>
            <p:ph idx="1"/>
            <p:extLst>
              <p:ext uri="{D42A27DB-BD31-4B8C-83A1-F6EECF244321}">
                <p14:modId xmlns:p14="http://schemas.microsoft.com/office/powerpoint/2010/main" val="3111802684"/>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513247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026" name="Picture 2" descr="https://lh6.googleusercontent.com/FXx_iZaBPT9XyszmUJKkd3FKMafy6u5PTPNVS-zzu026ChCLFVWtCs2ogB8qRxEXVwsTOjDNqdzTHDCeG7icnCaenbS73mtEhf3S66UjvgsobAcY1I5csuyIpBRB8hISueEjroYmH0M">
            <a:extLst>
              <a:ext uri="{FF2B5EF4-FFF2-40B4-BE49-F238E27FC236}">
                <a16:creationId xmlns:a16="http://schemas.microsoft.com/office/drawing/2014/main" id="{CD7623D0-8145-3C4F-BACD-D783437B09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652" y="4557854"/>
            <a:ext cx="6838882" cy="1641330"/>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ADBE4B4-6C8A-EB47-8FBA-C35BA7E93CB8}"/>
              </a:ext>
            </a:extLst>
          </p:cNvPr>
          <p:cNvSpPr>
            <a:spLocks noGrp="1"/>
          </p:cNvSpPr>
          <p:nvPr>
            <p:ph type="title"/>
          </p:nvPr>
        </p:nvSpPr>
        <p:spPr>
          <a:xfrm>
            <a:off x="632651" y="643465"/>
            <a:ext cx="3746091" cy="5571072"/>
          </a:xfrm>
        </p:spPr>
        <p:txBody>
          <a:bodyPr>
            <a:normAutofit/>
          </a:bodyPr>
          <a:lstStyle/>
          <a:p>
            <a:r>
              <a:rPr lang="en-US" dirty="0"/>
              <a:t>Chain replication</a:t>
            </a:r>
          </a:p>
        </p:txBody>
      </p:sp>
      <p:graphicFrame>
        <p:nvGraphicFramePr>
          <p:cNvPr id="5" name="Content Placeholder 2">
            <a:extLst>
              <a:ext uri="{FF2B5EF4-FFF2-40B4-BE49-F238E27FC236}">
                <a16:creationId xmlns:a16="http://schemas.microsoft.com/office/drawing/2014/main" id="{48A7449F-30B7-4EDE-A531-FF37164244F3}"/>
              </a:ext>
            </a:extLst>
          </p:cNvPr>
          <p:cNvGraphicFramePr>
            <a:graphicFrameLocks noGrp="1"/>
          </p:cNvGraphicFramePr>
          <p:nvPr>
            <p:ph idx="1"/>
            <p:extLst>
              <p:ext uri="{D42A27DB-BD31-4B8C-83A1-F6EECF244321}">
                <p14:modId xmlns:p14="http://schemas.microsoft.com/office/powerpoint/2010/main" val="193392198"/>
              </p:ext>
            </p:extLst>
          </p:nvPr>
        </p:nvGraphicFramePr>
        <p:xfrm>
          <a:off x="4709650" y="643464"/>
          <a:ext cx="6838883" cy="3731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64714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EB76-9DFB-CD49-B72A-443BA03702A1}"/>
              </a:ext>
            </a:extLst>
          </p:cNvPr>
          <p:cNvSpPr>
            <a:spLocks noGrp="1"/>
          </p:cNvSpPr>
          <p:nvPr>
            <p:ph type="title"/>
          </p:nvPr>
        </p:nvSpPr>
        <p:spPr>
          <a:xfrm>
            <a:off x="685801" y="609600"/>
            <a:ext cx="10131425" cy="1456267"/>
          </a:xfrm>
        </p:spPr>
        <p:txBody>
          <a:bodyPr>
            <a:normAutofit/>
          </a:bodyPr>
          <a:lstStyle/>
          <a:p>
            <a:r>
              <a:rPr lang="en-US" dirty="0"/>
              <a:t>Current challenges</a:t>
            </a:r>
          </a:p>
        </p:txBody>
      </p:sp>
      <p:graphicFrame>
        <p:nvGraphicFramePr>
          <p:cNvPr id="5" name="Content Placeholder 2">
            <a:extLst>
              <a:ext uri="{FF2B5EF4-FFF2-40B4-BE49-F238E27FC236}">
                <a16:creationId xmlns:a16="http://schemas.microsoft.com/office/drawing/2014/main" id="{F2D88819-EB52-4831-93B1-BFBDE3653B74}"/>
              </a:ext>
            </a:extLst>
          </p:cNvPr>
          <p:cNvGraphicFramePr>
            <a:graphicFrameLocks noGrp="1"/>
          </p:cNvGraphicFramePr>
          <p:nvPr>
            <p:ph idx="1"/>
            <p:extLst>
              <p:ext uri="{D42A27DB-BD31-4B8C-83A1-F6EECF244321}">
                <p14:modId xmlns:p14="http://schemas.microsoft.com/office/powerpoint/2010/main" val="815586519"/>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360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0519-AF4B-1845-9BD4-83CB08826D35}"/>
              </a:ext>
            </a:extLst>
          </p:cNvPr>
          <p:cNvSpPr>
            <a:spLocks noGrp="1"/>
          </p:cNvSpPr>
          <p:nvPr>
            <p:ph type="title"/>
          </p:nvPr>
        </p:nvSpPr>
        <p:spPr>
          <a:xfrm>
            <a:off x="685801" y="609600"/>
            <a:ext cx="10131425" cy="1456267"/>
          </a:xfrm>
        </p:spPr>
        <p:txBody>
          <a:bodyPr>
            <a:normAutofit/>
          </a:bodyPr>
          <a:lstStyle/>
          <a:p>
            <a:r>
              <a:rPr lang="en-US"/>
              <a:t>Safety and liveness property</a:t>
            </a:r>
            <a:endParaRPr lang="en-US" dirty="0"/>
          </a:p>
        </p:txBody>
      </p:sp>
      <p:graphicFrame>
        <p:nvGraphicFramePr>
          <p:cNvPr id="5" name="Content Placeholder 2">
            <a:extLst>
              <a:ext uri="{FF2B5EF4-FFF2-40B4-BE49-F238E27FC236}">
                <a16:creationId xmlns:a16="http://schemas.microsoft.com/office/drawing/2014/main" id="{E2AAE181-FC89-46F9-9296-27408F9FEF82}"/>
              </a:ext>
            </a:extLst>
          </p:cNvPr>
          <p:cNvGraphicFramePr>
            <a:graphicFrameLocks noGrp="1"/>
          </p:cNvGraphicFramePr>
          <p:nvPr>
            <p:ph idx="1"/>
            <p:extLst>
              <p:ext uri="{D42A27DB-BD31-4B8C-83A1-F6EECF244321}">
                <p14:modId xmlns:p14="http://schemas.microsoft.com/office/powerpoint/2010/main" val="1991519204"/>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0808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17F0C1-BCBB-40C7-99D6-F703E7A4B5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A5D8BC-B41A-4E96-91C4-D60F516225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321D5F-FA18-4271-9EAA-0BEA14116BB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6" name="Freeform: Shape 15">
            <a:extLst>
              <a:ext uri="{FF2B5EF4-FFF2-40B4-BE49-F238E27FC236}">
                <a16:creationId xmlns:a16="http://schemas.microsoft.com/office/drawing/2014/main" id="{51287385-D3EA-47A8-A127-6061791ADB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a:ex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61AAE334-9C58-5642-BF7F-56295393A477}"/>
              </a:ext>
            </a:extLst>
          </p:cNvPr>
          <p:cNvSpPr>
            <a:spLocks noGrp="1"/>
          </p:cNvSpPr>
          <p:nvPr>
            <p:ph type="title"/>
          </p:nvPr>
        </p:nvSpPr>
        <p:spPr>
          <a:xfrm>
            <a:off x="718457" y="531278"/>
            <a:ext cx="3211517" cy="5292579"/>
          </a:xfrm>
        </p:spPr>
        <p:txBody>
          <a:bodyPr>
            <a:normAutofit/>
          </a:bodyPr>
          <a:lstStyle/>
          <a:p>
            <a:r>
              <a:rPr lang="en-US">
                <a:solidFill>
                  <a:srgbClr val="FFFFFF"/>
                </a:solidFill>
              </a:rPr>
              <a:t>Related work	</a:t>
            </a:r>
          </a:p>
        </p:txBody>
      </p:sp>
      <p:graphicFrame>
        <p:nvGraphicFramePr>
          <p:cNvPr id="5" name="Content Placeholder 2">
            <a:extLst>
              <a:ext uri="{FF2B5EF4-FFF2-40B4-BE49-F238E27FC236}">
                <a16:creationId xmlns:a16="http://schemas.microsoft.com/office/drawing/2014/main" id="{F564B48B-874A-4F68-B84B-D892AF0E6E31}"/>
              </a:ext>
            </a:extLst>
          </p:cNvPr>
          <p:cNvGraphicFramePr>
            <a:graphicFrameLocks noGrp="1"/>
          </p:cNvGraphicFramePr>
          <p:nvPr>
            <p:ph idx="1"/>
            <p:extLst>
              <p:ext uri="{D42A27DB-BD31-4B8C-83A1-F6EECF244321}">
                <p14:modId xmlns:p14="http://schemas.microsoft.com/office/powerpoint/2010/main" val="1418786103"/>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596867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343D-9753-5640-AE41-F388BFD9A67D}"/>
              </a:ext>
            </a:extLst>
          </p:cNvPr>
          <p:cNvSpPr>
            <a:spLocks noGrp="1"/>
          </p:cNvSpPr>
          <p:nvPr>
            <p:ph type="title"/>
          </p:nvPr>
        </p:nvSpPr>
        <p:spPr>
          <a:xfrm>
            <a:off x="685801" y="609600"/>
            <a:ext cx="10131425" cy="1456267"/>
          </a:xfrm>
        </p:spPr>
        <p:txBody>
          <a:bodyPr>
            <a:normAutofit/>
          </a:bodyPr>
          <a:lstStyle/>
          <a:p>
            <a:r>
              <a:rPr lang="en-US"/>
              <a:t>Broadcast Based protocols</a:t>
            </a:r>
          </a:p>
        </p:txBody>
      </p:sp>
      <p:graphicFrame>
        <p:nvGraphicFramePr>
          <p:cNvPr id="28" name="Content Placeholder 2">
            <a:extLst>
              <a:ext uri="{FF2B5EF4-FFF2-40B4-BE49-F238E27FC236}">
                <a16:creationId xmlns:a16="http://schemas.microsoft.com/office/drawing/2014/main" id="{6742248C-ECAD-4205-B160-585D38153508}"/>
              </a:ext>
            </a:extLst>
          </p:cNvPr>
          <p:cNvGraphicFramePr>
            <a:graphicFrameLocks noGrp="1"/>
          </p:cNvGraphicFramePr>
          <p:nvPr>
            <p:ph idx="1"/>
            <p:extLst>
              <p:ext uri="{D42A27DB-BD31-4B8C-83A1-F6EECF244321}">
                <p14:modId xmlns:p14="http://schemas.microsoft.com/office/powerpoint/2010/main" val="3628854852"/>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3914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890</TotalTime>
  <Words>941</Words>
  <Application>Microsoft Macintosh PowerPoint</Application>
  <PresentationFormat>Widescreen</PresentationFormat>
  <Paragraphs>119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Celestial</vt:lpstr>
      <vt:lpstr>Byzantine chain replication</vt:lpstr>
      <vt:lpstr>Contents</vt:lpstr>
      <vt:lpstr>Byzantine Faults</vt:lpstr>
      <vt:lpstr>Byzantine fault tolerance</vt:lpstr>
      <vt:lpstr>Chain replication</vt:lpstr>
      <vt:lpstr>Current challenges</vt:lpstr>
      <vt:lpstr>Safety and liveness property</vt:lpstr>
      <vt:lpstr>Related work </vt:lpstr>
      <vt:lpstr>Broadcast Based protocols</vt:lpstr>
      <vt:lpstr>Chain replication based Protocols</vt:lpstr>
      <vt:lpstr>Chain replication bftS   </vt:lpstr>
      <vt:lpstr>Chain replication protocols </vt:lpstr>
      <vt:lpstr>Choice of the protocols – shuttle over others</vt:lpstr>
      <vt:lpstr>PowerPoint Presentation</vt:lpstr>
      <vt:lpstr>Shuttle - continued</vt:lpstr>
      <vt:lpstr>Shuttle - continued</vt:lpstr>
      <vt:lpstr>Handling failures</vt:lpstr>
      <vt:lpstr>Continued… </vt:lpstr>
      <vt:lpstr>Evaluation</vt:lpstr>
      <vt:lpstr>Questions?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Byzantine chain replication</dc:title>
  <dc:creator>Manish Shambu</dc:creator>
  <cp:lastModifiedBy>Manish Shambu</cp:lastModifiedBy>
  <cp:revision>58</cp:revision>
  <dcterms:created xsi:type="dcterms:W3CDTF">2018-02-27T02:52:15Z</dcterms:created>
  <dcterms:modified xsi:type="dcterms:W3CDTF">2018-02-27T19:08:42Z</dcterms:modified>
</cp:coreProperties>
</file>