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0" r:id="rId5"/>
    <p:sldId id="265" r:id="rId6"/>
    <p:sldId id="259" r:id="rId7"/>
    <p:sldId id="270" r:id="rId8"/>
    <p:sldId id="266" r:id="rId9"/>
    <p:sldId id="267" r:id="rId10"/>
    <p:sldId id="271" r:id="rId11"/>
    <p:sldId id="272" r:id="rId12"/>
    <p:sldId id="263" r:id="rId13"/>
    <p:sldId id="268" r:id="rId14"/>
    <p:sldId id="261" r:id="rId15"/>
    <p:sldId id="269" r:id="rId16"/>
  </p:sldIdLst>
  <p:sldSz cx="9144000" cy="5143500" type="screen16x9"/>
  <p:notesSz cx="6858000" cy="9144000"/>
  <p:embeddedFontLst>
    <p:embeddedFont>
      <p:font typeface="Baskerville Old Face" panose="02020602080505020303" pitchFamily="18"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ha Myana" userId="3e79b070991b4f33" providerId="LiveId" clId="{A90CD9E3-C774-44C8-BB1F-A2E08D054D70}"/>
    <pc:docChg chg="undo custSel addSld delSld modSld">
      <pc:chgData name="Amitha Myana" userId="3e79b070991b4f33" providerId="LiveId" clId="{A90CD9E3-C774-44C8-BB1F-A2E08D054D70}" dt="2024-04-19T07:07:16.369" v="458" actId="12"/>
      <pc:docMkLst>
        <pc:docMk/>
      </pc:docMkLst>
      <pc:sldChg chg="modSp mod">
        <pc:chgData name="Amitha Myana" userId="3e79b070991b4f33" providerId="LiveId" clId="{A90CD9E3-C774-44C8-BB1F-A2E08D054D70}" dt="2024-03-30T04:00:01.749" v="17" actId="20577"/>
        <pc:sldMkLst>
          <pc:docMk/>
          <pc:sldMk cId="0" sldId="256"/>
        </pc:sldMkLst>
        <pc:spChg chg="mod">
          <ac:chgData name="Amitha Myana" userId="3e79b070991b4f33" providerId="LiveId" clId="{A90CD9E3-C774-44C8-BB1F-A2E08D054D70}" dt="2024-03-30T04:00:01.749" v="17" actId="20577"/>
          <ac:spMkLst>
            <pc:docMk/>
            <pc:sldMk cId="0" sldId="256"/>
            <ac:spMk id="9" creationId="{00000000-0000-0000-0000-000000000000}"/>
          </ac:spMkLst>
        </pc:spChg>
      </pc:sldChg>
      <pc:sldChg chg="modSp mod">
        <pc:chgData name="Amitha Myana" userId="3e79b070991b4f33" providerId="LiveId" clId="{A90CD9E3-C774-44C8-BB1F-A2E08D054D70}" dt="2024-03-30T04:01:49.128" v="73" actId="1076"/>
        <pc:sldMkLst>
          <pc:docMk/>
          <pc:sldMk cId="3612930716" sldId="257"/>
        </pc:sldMkLst>
        <pc:spChg chg="mod">
          <ac:chgData name="Amitha Myana" userId="3e79b070991b4f33" providerId="LiveId" clId="{A90CD9E3-C774-44C8-BB1F-A2E08D054D70}" dt="2024-03-30T04:01:43.896" v="72" actId="20577"/>
          <ac:spMkLst>
            <pc:docMk/>
            <pc:sldMk cId="3612930716" sldId="257"/>
            <ac:spMk id="4" creationId="{00000000-0000-0000-0000-000000000000}"/>
          </ac:spMkLst>
        </pc:spChg>
        <pc:spChg chg="mod">
          <ac:chgData name="Amitha Myana" userId="3e79b070991b4f33" providerId="LiveId" clId="{A90CD9E3-C774-44C8-BB1F-A2E08D054D70}" dt="2024-03-30T04:01:49.128" v="73" actId="1076"/>
          <ac:spMkLst>
            <pc:docMk/>
            <pc:sldMk cId="3612930716" sldId="257"/>
            <ac:spMk id="8" creationId="{00000000-0000-0000-0000-000000000000}"/>
          </ac:spMkLst>
        </pc:spChg>
      </pc:sldChg>
      <pc:sldChg chg="modSp mod">
        <pc:chgData name="Amitha Myana" userId="3e79b070991b4f33" providerId="LiveId" clId="{A90CD9E3-C774-44C8-BB1F-A2E08D054D70}" dt="2024-03-30T04:02:01.999" v="75" actId="20577"/>
        <pc:sldMkLst>
          <pc:docMk/>
          <pc:sldMk cId="4211881276" sldId="258"/>
        </pc:sldMkLst>
        <pc:spChg chg="mod">
          <ac:chgData name="Amitha Myana" userId="3e79b070991b4f33" providerId="LiveId" clId="{A90CD9E3-C774-44C8-BB1F-A2E08D054D70}" dt="2024-03-30T04:02:01.999" v="75" actId="20577"/>
          <ac:spMkLst>
            <pc:docMk/>
            <pc:sldMk cId="4211881276" sldId="258"/>
            <ac:spMk id="3" creationId="{00000000-0000-0000-0000-000000000000}"/>
          </ac:spMkLst>
        </pc:spChg>
      </pc:sldChg>
      <pc:sldChg chg="addSp delSp modSp mod">
        <pc:chgData name="Amitha Myana" userId="3e79b070991b4f33" providerId="LiveId" clId="{A90CD9E3-C774-44C8-BB1F-A2E08D054D70}" dt="2024-04-19T06:51:48.614" v="354" actId="1076"/>
        <pc:sldMkLst>
          <pc:docMk/>
          <pc:sldMk cId="4293442632" sldId="259"/>
        </pc:sldMkLst>
        <pc:spChg chg="mod">
          <ac:chgData name="Amitha Myana" userId="3e79b070991b4f33" providerId="LiveId" clId="{A90CD9E3-C774-44C8-BB1F-A2E08D054D70}" dt="2024-04-19T06:51:48.614" v="354" actId="1076"/>
          <ac:spMkLst>
            <pc:docMk/>
            <pc:sldMk cId="4293442632" sldId="259"/>
            <ac:spMk id="2" creationId="{00000000-0000-0000-0000-000000000000}"/>
          </ac:spMkLst>
        </pc:spChg>
        <pc:spChg chg="mod">
          <ac:chgData name="Amitha Myana" userId="3e79b070991b4f33" providerId="LiveId" clId="{A90CD9E3-C774-44C8-BB1F-A2E08D054D70}" dt="2024-03-30T03:59:52.509" v="15" actId="20577"/>
          <ac:spMkLst>
            <pc:docMk/>
            <pc:sldMk cId="4293442632" sldId="259"/>
            <ac:spMk id="4" creationId="{00000000-0000-0000-0000-000000000000}"/>
          </ac:spMkLst>
        </pc:spChg>
        <pc:spChg chg="mod">
          <ac:chgData name="Amitha Myana" userId="3e79b070991b4f33" providerId="LiveId" clId="{A90CD9E3-C774-44C8-BB1F-A2E08D054D70}" dt="2024-04-19T06:47:46.831" v="303" actId="5793"/>
          <ac:spMkLst>
            <pc:docMk/>
            <pc:sldMk cId="4293442632" sldId="259"/>
            <ac:spMk id="5" creationId="{62FD43E1-0332-915E-8597-C933D8B42C55}"/>
          </ac:spMkLst>
        </pc:spChg>
        <pc:spChg chg="del mod">
          <ac:chgData name="Amitha Myana" userId="3e79b070991b4f33" providerId="LiveId" clId="{A90CD9E3-C774-44C8-BB1F-A2E08D054D70}" dt="2024-04-19T06:36:47.217" v="115" actId="478"/>
          <ac:spMkLst>
            <pc:docMk/>
            <pc:sldMk cId="4293442632" sldId="259"/>
            <ac:spMk id="9" creationId="{DDDB4A29-0B1B-6A8B-406A-9C9FD653E650}"/>
          </ac:spMkLst>
        </pc:spChg>
        <pc:picChg chg="add mod">
          <ac:chgData name="Amitha Myana" userId="3e79b070991b4f33" providerId="LiveId" clId="{A90CD9E3-C774-44C8-BB1F-A2E08D054D70}" dt="2024-04-19T06:38:48.794" v="127" actId="1076"/>
          <ac:picMkLst>
            <pc:docMk/>
            <pc:sldMk cId="4293442632" sldId="259"/>
            <ac:picMk id="3" creationId="{5171C6FB-EC3D-1281-689E-7D66B35793B3}"/>
          </ac:picMkLst>
        </pc:picChg>
        <pc:picChg chg="del">
          <ac:chgData name="Amitha Myana" userId="3e79b070991b4f33" providerId="LiveId" clId="{A90CD9E3-C774-44C8-BB1F-A2E08D054D70}" dt="2024-04-19T06:36:08.243" v="110" actId="478"/>
          <ac:picMkLst>
            <pc:docMk/>
            <pc:sldMk cId="4293442632" sldId="259"/>
            <ac:picMk id="7" creationId="{B129B4FA-627A-946E-628C-E2B07F70516C}"/>
          </ac:picMkLst>
        </pc:picChg>
        <pc:picChg chg="add mod">
          <ac:chgData name="Amitha Myana" userId="3e79b070991b4f33" providerId="LiveId" clId="{A90CD9E3-C774-44C8-BB1F-A2E08D054D70}" dt="2024-04-19T06:38:51.264" v="128" actId="1076"/>
          <ac:picMkLst>
            <pc:docMk/>
            <pc:sldMk cId="4293442632" sldId="259"/>
            <ac:picMk id="8" creationId="{B8BB0C6A-DD7E-DBD9-C77E-5E17EBF4EAC6}"/>
          </ac:picMkLst>
        </pc:picChg>
        <pc:picChg chg="add mod">
          <ac:chgData name="Amitha Myana" userId="3e79b070991b4f33" providerId="LiveId" clId="{A90CD9E3-C774-44C8-BB1F-A2E08D054D70}" dt="2024-04-19T06:38:56.513" v="129" actId="1076"/>
          <ac:picMkLst>
            <pc:docMk/>
            <pc:sldMk cId="4293442632" sldId="259"/>
            <ac:picMk id="11" creationId="{84B470A0-5791-4152-2735-A0DC0CBD029B}"/>
          </ac:picMkLst>
        </pc:picChg>
        <pc:picChg chg="add mod modCrop">
          <ac:chgData name="Amitha Myana" userId="3e79b070991b4f33" providerId="LiveId" clId="{A90CD9E3-C774-44C8-BB1F-A2E08D054D70}" dt="2024-04-19T06:38:59.309" v="130" actId="1076"/>
          <ac:picMkLst>
            <pc:docMk/>
            <pc:sldMk cId="4293442632" sldId="259"/>
            <ac:picMk id="12" creationId="{DFB671CC-DA34-41AC-D140-24E995F2F241}"/>
          </ac:picMkLst>
        </pc:picChg>
      </pc:sldChg>
      <pc:sldChg chg="modSp mod">
        <pc:chgData name="Amitha Myana" userId="3e79b070991b4f33" providerId="LiveId" clId="{A90CD9E3-C774-44C8-BB1F-A2E08D054D70}" dt="2024-03-30T04:00:10.218" v="19" actId="20577"/>
        <pc:sldMkLst>
          <pc:docMk/>
          <pc:sldMk cId="133783369" sldId="260"/>
        </pc:sldMkLst>
        <pc:spChg chg="mod">
          <ac:chgData name="Amitha Myana" userId="3e79b070991b4f33" providerId="LiveId" clId="{A90CD9E3-C774-44C8-BB1F-A2E08D054D70}" dt="2024-03-30T04:00:10.218" v="19" actId="20577"/>
          <ac:spMkLst>
            <pc:docMk/>
            <pc:sldMk cId="133783369" sldId="260"/>
            <ac:spMk id="3" creationId="{00000000-0000-0000-0000-000000000000}"/>
          </ac:spMkLst>
        </pc:spChg>
      </pc:sldChg>
      <pc:sldChg chg="modSp mod">
        <pc:chgData name="Amitha Myana" userId="3e79b070991b4f33" providerId="LiveId" clId="{A90CD9E3-C774-44C8-BB1F-A2E08D054D70}" dt="2024-03-30T04:01:25.889" v="70" actId="20577"/>
        <pc:sldMkLst>
          <pc:docMk/>
          <pc:sldMk cId="747321048" sldId="261"/>
        </pc:sldMkLst>
        <pc:spChg chg="mod">
          <ac:chgData name="Amitha Myana" userId="3e79b070991b4f33" providerId="LiveId" clId="{A90CD9E3-C774-44C8-BB1F-A2E08D054D70}" dt="2024-03-30T04:01:25.889" v="70" actId="20577"/>
          <ac:spMkLst>
            <pc:docMk/>
            <pc:sldMk cId="747321048" sldId="261"/>
            <ac:spMk id="4" creationId="{84A8A093-E486-B3A9-7E44-14E3B62A765E}"/>
          </ac:spMkLst>
        </pc:spChg>
        <pc:spChg chg="mod">
          <ac:chgData name="Amitha Myana" userId="3e79b070991b4f33" providerId="LiveId" clId="{A90CD9E3-C774-44C8-BB1F-A2E08D054D70}" dt="2024-03-30T04:01:02.002" v="45" actId="20577"/>
          <ac:spMkLst>
            <pc:docMk/>
            <pc:sldMk cId="747321048" sldId="261"/>
            <ac:spMk id="6" creationId="{00000000-0000-0000-0000-000000000000}"/>
          </ac:spMkLst>
        </pc:spChg>
      </pc:sldChg>
      <pc:sldChg chg="del">
        <pc:chgData name="Amitha Myana" userId="3e79b070991b4f33" providerId="LiveId" clId="{A90CD9E3-C774-44C8-BB1F-A2E08D054D70}" dt="2024-03-30T03:59:25.930" v="3" actId="47"/>
        <pc:sldMkLst>
          <pc:docMk/>
          <pc:sldMk cId="2864419330" sldId="262"/>
        </pc:sldMkLst>
      </pc:sldChg>
      <pc:sldChg chg="modSp mod">
        <pc:chgData name="Amitha Myana" userId="3e79b070991b4f33" providerId="LiveId" clId="{A90CD9E3-C774-44C8-BB1F-A2E08D054D70}" dt="2024-03-30T04:00:51.430" v="41" actId="20577"/>
        <pc:sldMkLst>
          <pc:docMk/>
          <pc:sldMk cId="1904107973" sldId="263"/>
        </pc:sldMkLst>
        <pc:spChg chg="mod">
          <ac:chgData name="Amitha Myana" userId="3e79b070991b4f33" providerId="LiveId" clId="{A90CD9E3-C774-44C8-BB1F-A2E08D054D70}" dt="2024-03-30T04:00:51.430" v="41" actId="20577"/>
          <ac:spMkLst>
            <pc:docMk/>
            <pc:sldMk cId="1904107973" sldId="263"/>
            <ac:spMk id="3" creationId="{00000000-0000-0000-0000-000000000000}"/>
          </ac:spMkLst>
        </pc:spChg>
      </pc:sldChg>
      <pc:sldChg chg="modSp mod">
        <pc:chgData name="Amitha Myana" userId="3e79b070991b4f33" providerId="LiveId" clId="{A90CD9E3-C774-44C8-BB1F-A2E08D054D70}" dt="2024-04-19T06:51:53.635" v="355" actId="1076"/>
        <pc:sldMkLst>
          <pc:docMk/>
          <pc:sldMk cId="282715960" sldId="265"/>
        </pc:sldMkLst>
        <pc:spChg chg="mod">
          <ac:chgData name="Amitha Myana" userId="3e79b070991b4f33" providerId="LiveId" clId="{A90CD9E3-C774-44C8-BB1F-A2E08D054D70}" dt="2024-04-19T06:51:53.635" v="355" actId="1076"/>
          <ac:spMkLst>
            <pc:docMk/>
            <pc:sldMk cId="282715960" sldId="265"/>
            <ac:spMk id="2" creationId="{00000000-0000-0000-0000-000000000000}"/>
          </ac:spMkLst>
        </pc:spChg>
        <pc:spChg chg="mod">
          <ac:chgData name="Amitha Myana" userId="3e79b070991b4f33" providerId="LiveId" clId="{A90CD9E3-C774-44C8-BB1F-A2E08D054D70}" dt="2024-03-30T04:00:14.663" v="21" actId="20577"/>
          <ac:spMkLst>
            <pc:docMk/>
            <pc:sldMk cId="282715960" sldId="265"/>
            <ac:spMk id="4" creationId="{00000000-0000-0000-0000-000000000000}"/>
          </ac:spMkLst>
        </pc:spChg>
      </pc:sldChg>
      <pc:sldChg chg="addSp delSp modSp mod">
        <pc:chgData name="Amitha Myana" userId="3e79b070991b4f33" providerId="LiveId" clId="{A90CD9E3-C774-44C8-BB1F-A2E08D054D70}" dt="2024-04-19T06:48:16.269" v="306" actId="255"/>
        <pc:sldMkLst>
          <pc:docMk/>
          <pc:sldMk cId="991037418" sldId="266"/>
        </pc:sldMkLst>
        <pc:spChg chg="mod">
          <ac:chgData name="Amitha Myana" userId="3e79b070991b4f33" providerId="LiveId" clId="{A90CD9E3-C774-44C8-BB1F-A2E08D054D70}" dt="2024-04-19T06:48:16.269" v="306" actId="255"/>
          <ac:spMkLst>
            <pc:docMk/>
            <pc:sldMk cId="991037418" sldId="266"/>
            <ac:spMk id="3" creationId="{BB42330F-9EB1-9BE6-2753-A2D1BD62D8A2}"/>
          </ac:spMkLst>
        </pc:spChg>
        <pc:spChg chg="mod">
          <ac:chgData name="Amitha Myana" userId="3e79b070991b4f33" providerId="LiveId" clId="{A90CD9E3-C774-44C8-BB1F-A2E08D054D70}" dt="2024-03-30T04:00:21.439" v="23" actId="20577"/>
          <ac:spMkLst>
            <pc:docMk/>
            <pc:sldMk cId="991037418" sldId="266"/>
            <ac:spMk id="4" creationId="{00000000-0000-0000-0000-000000000000}"/>
          </ac:spMkLst>
        </pc:spChg>
        <pc:spChg chg="del mod">
          <ac:chgData name="Amitha Myana" userId="3e79b070991b4f33" providerId="LiveId" clId="{A90CD9E3-C774-44C8-BB1F-A2E08D054D70}" dt="2024-04-19T06:42:49.298" v="184" actId="478"/>
          <ac:spMkLst>
            <pc:docMk/>
            <pc:sldMk cId="991037418" sldId="266"/>
            <ac:spMk id="8" creationId="{AEEF5C74-45D7-A182-86D0-ABEA4A1FD4E5}"/>
          </ac:spMkLst>
        </pc:spChg>
        <pc:picChg chg="add mod">
          <ac:chgData name="Amitha Myana" userId="3e79b070991b4f33" providerId="LiveId" clId="{A90CD9E3-C774-44C8-BB1F-A2E08D054D70}" dt="2024-04-19T06:43:32.314" v="192" actId="1076"/>
          <ac:picMkLst>
            <pc:docMk/>
            <pc:sldMk cId="991037418" sldId="266"/>
            <ac:picMk id="5" creationId="{578F68B2-634C-A5BD-186A-EC4ABE045197}"/>
          </ac:picMkLst>
        </pc:picChg>
        <pc:picChg chg="add mod">
          <ac:chgData name="Amitha Myana" userId="3e79b070991b4f33" providerId="LiveId" clId="{A90CD9E3-C774-44C8-BB1F-A2E08D054D70}" dt="2024-04-19T06:43:35.614" v="193" actId="1076"/>
          <ac:picMkLst>
            <pc:docMk/>
            <pc:sldMk cId="991037418" sldId="266"/>
            <ac:picMk id="7" creationId="{53942CFD-7355-E3EC-91D6-A5B6CE049897}"/>
          </ac:picMkLst>
        </pc:picChg>
        <pc:picChg chg="del">
          <ac:chgData name="Amitha Myana" userId="3e79b070991b4f33" providerId="LiveId" clId="{A90CD9E3-C774-44C8-BB1F-A2E08D054D70}" dt="2024-04-19T06:42:52.174" v="185" actId="478"/>
          <ac:picMkLst>
            <pc:docMk/>
            <pc:sldMk cId="991037418" sldId="266"/>
            <ac:picMk id="1025" creationId="{97EE7227-056A-E3EA-7D73-D958F6FA3C57}"/>
          </ac:picMkLst>
        </pc:picChg>
      </pc:sldChg>
      <pc:sldChg chg="addSp delSp modSp mod">
        <pc:chgData name="Amitha Myana" userId="3e79b070991b4f33" providerId="LiveId" clId="{A90CD9E3-C774-44C8-BB1F-A2E08D054D70}" dt="2024-04-19T06:51:36.582" v="352" actId="1076"/>
        <pc:sldMkLst>
          <pc:docMk/>
          <pc:sldMk cId="2804760670" sldId="267"/>
        </pc:sldMkLst>
        <pc:spChg chg="mod">
          <ac:chgData name="Amitha Myana" userId="3e79b070991b4f33" providerId="LiveId" clId="{A90CD9E3-C774-44C8-BB1F-A2E08D054D70}" dt="2024-04-19T06:51:36.582" v="352" actId="1076"/>
          <ac:spMkLst>
            <pc:docMk/>
            <pc:sldMk cId="2804760670" sldId="267"/>
            <ac:spMk id="2" creationId="{00000000-0000-0000-0000-000000000000}"/>
          </ac:spMkLst>
        </pc:spChg>
        <pc:spChg chg="mod">
          <ac:chgData name="Amitha Myana" userId="3e79b070991b4f33" providerId="LiveId" clId="{A90CD9E3-C774-44C8-BB1F-A2E08D054D70}" dt="2024-04-19T06:48:50.552" v="311" actId="5793"/>
          <ac:spMkLst>
            <pc:docMk/>
            <pc:sldMk cId="2804760670" sldId="267"/>
            <ac:spMk id="3" creationId="{A4033B42-14B8-44CB-C27A-BF58515AD1D6}"/>
          </ac:spMkLst>
        </pc:spChg>
        <pc:spChg chg="mod">
          <ac:chgData name="Amitha Myana" userId="3e79b070991b4f33" providerId="LiveId" clId="{A90CD9E3-C774-44C8-BB1F-A2E08D054D70}" dt="2024-03-30T04:00:31.948" v="26" actId="255"/>
          <ac:spMkLst>
            <pc:docMk/>
            <pc:sldMk cId="2804760670" sldId="267"/>
            <ac:spMk id="4" creationId="{00000000-0000-0000-0000-000000000000}"/>
          </ac:spMkLst>
        </pc:spChg>
        <pc:spChg chg="del mod">
          <ac:chgData name="Amitha Myana" userId="3e79b070991b4f33" providerId="LiveId" clId="{A90CD9E3-C774-44C8-BB1F-A2E08D054D70}" dt="2024-04-19T06:49:34.832" v="319" actId="478"/>
          <ac:spMkLst>
            <pc:docMk/>
            <pc:sldMk cId="2804760670" sldId="267"/>
            <ac:spMk id="7" creationId="{BA0BF977-E4F2-F5B2-749E-1AB30E6D4527}"/>
          </ac:spMkLst>
        </pc:spChg>
        <pc:picChg chg="add mod">
          <ac:chgData name="Amitha Myana" userId="3e79b070991b4f33" providerId="LiveId" clId="{A90CD9E3-C774-44C8-BB1F-A2E08D054D70}" dt="2024-04-19T06:48:44.243" v="309" actId="1076"/>
          <ac:picMkLst>
            <pc:docMk/>
            <pc:sldMk cId="2804760670" sldId="267"/>
            <ac:picMk id="5" creationId="{1C9F74F2-34AE-5902-3883-9CD7B76604A3}"/>
          </ac:picMkLst>
        </pc:picChg>
        <pc:picChg chg="add mod">
          <ac:chgData name="Amitha Myana" userId="3e79b070991b4f33" providerId="LiveId" clId="{A90CD9E3-C774-44C8-BB1F-A2E08D054D70}" dt="2024-04-19T06:49:08.307" v="314" actId="1076"/>
          <ac:picMkLst>
            <pc:docMk/>
            <pc:sldMk cId="2804760670" sldId="267"/>
            <ac:picMk id="8" creationId="{171E1AF0-D805-020A-E00A-739F53B2C0D6}"/>
          </ac:picMkLst>
        </pc:picChg>
        <pc:picChg chg="add mod">
          <ac:chgData name="Amitha Myana" userId="3e79b070991b4f33" providerId="LiveId" clId="{A90CD9E3-C774-44C8-BB1F-A2E08D054D70}" dt="2024-04-19T06:49:25.038" v="316" actId="1076"/>
          <ac:picMkLst>
            <pc:docMk/>
            <pc:sldMk cId="2804760670" sldId="267"/>
            <ac:picMk id="9" creationId="{6AA1F4F5-FF6C-B58A-B9AC-185266AFB5C1}"/>
          </ac:picMkLst>
        </pc:picChg>
        <pc:picChg chg="del">
          <ac:chgData name="Amitha Myana" userId="3e79b070991b4f33" providerId="LiveId" clId="{A90CD9E3-C774-44C8-BB1F-A2E08D054D70}" dt="2024-04-19T06:48:52.974" v="312" actId="478"/>
          <ac:picMkLst>
            <pc:docMk/>
            <pc:sldMk cId="2804760670" sldId="267"/>
            <ac:picMk id="2049" creationId="{3979C6CA-E8F9-3200-7C2B-A2F35354ADFE}"/>
          </ac:picMkLst>
        </pc:picChg>
        <pc:picChg chg="del">
          <ac:chgData name="Amitha Myana" userId="3e79b070991b4f33" providerId="LiveId" clId="{A90CD9E3-C774-44C8-BB1F-A2E08D054D70}" dt="2024-04-19T06:48:40.431" v="307" actId="478"/>
          <ac:picMkLst>
            <pc:docMk/>
            <pc:sldMk cId="2804760670" sldId="267"/>
            <ac:picMk id="2050" creationId="{AF1E5AA7-7D6D-D3BC-1878-A0696F93FA13}"/>
          </ac:picMkLst>
        </pc:picChg>
      </pc:sldChg>
      <pc:sldChg chg="modSp mod">
        <pc:chgData name="Amitha Myana" userId="3e79b070991b4f33" providerId="LiveId" clId="{A90CD9E3-C774-44C8-BB1F-A2E08D054D70}" dt="2024-03-30T04:00:56.906" v="43" actId="20577"/>
        <pc:sldMkLst>
          <pc:docMk/>
          <pc:sldMk cId="3249652715" sldId="268"/>
        </pc:sldMkLst>
        <pc:spChg chg="mod">
          <ac:chgData name="Amitha Myana" userId="3e79b070991b4f33" providerId="LiveId" clId="{A90CD9E3-C774-44C8-BB1F-A2E08D054D70}" dt="2024-03-30T04:00:56.906" v="43" actId="20577"/>
          <ac:spMkLst>
            <pc:docMk/>
            <pc:sldMk cId="3249652715" sldId="268"/>
            <ac:spMk id="4" creationId="{00000000-0000-0000-0000-000000000000}"/>
          </ac:spMkLst>
        </pc:spChg>
      </pc:sldChg>
      <pc:sldChg chg="delSp modSp new mod">
        <pc:chgData name="Amitha Myana" userId="3e79b070991b4f33" providerId="LiveId" clId="{A90CD9E3-C774-44C8-BB1F-A2E08D054D70}" dt="2024-03-30T04:04:14.346" v="109" actId="1076"/>
        <pc:sldMkLst>
          <pc:docMk/>
          <pc:sldMk cId="2534377493" sldId="269"/>
        </pc:sldMkLst>
        <pc:spChg chg="del">
          <ac:chgData name="Amitha Myana" userId="3e79b070991b4f33" providerId="LiveId" clId="{A90CD9E3-C774-44C8-BB1F-A2E08D054D70}" dt="2024-03-30T04:03:12.953" v="90" actId="478"/>
          <ac:spMkLst>
            <pc:docMk/>
            <pc:sldMk cId="2534377493" sldId="269"/>
            <ac:spMk id="2" creationId="{09FC51AD-7B27-5610-EC30-B9860D1EC19B}"/>
          </ac:spMkLst>
        </pc:spChg>
        <pc:spChg chg="mod">
          <ac:chgData name="Amitha Myana" userId="3e79b070991b4f33" providerId="LiveId" clId="{A90CD9E3-C774-44C8-BB1F-A2E08D054D70}" dt="2024-03-30T04:04:04.671" v="105" actId="1076"/>
          <ac:spMkLst>
            <pc:docMk/>
            <pc:sldMk cId="2534377493" sldId="269"/>
            <ac:spMk id="3" creationId="{4F53633C-3ECB-FC95-26F7-3E60504B253A}"/>
          </ac:spMkLst>
        </pc:spChg>
        <pc:spChg chg="mod">
          <ac:chgData name="Amitha Myana" userId="3e79b070991b4f33" providerId="LiveId" clId="{A90CD9E3-C774-44C8-BB1F-A2E08D054D70}" dt="2024-03-30T04:04:07.065" v="107" actId="20577"/>
          <ac:spMkLst>
            <pc:docMk/>
            <pc:sldMk cId="2534377493" sldId="269"/>
            <ac:spMk id="4" creationId="{09507236-0AE5-0184-F90F-45F208C05A70}"/>
          </ac:spMkLst>
        </pc:spChg>
        <pc:spChg chg="mod">
          <ac:chgData name="Amitha Myana" userId="3e79b070991b4f33" providerId="LiveId" clId="{A90CD9E3-C774-44C8-BB1F-A2E08D054D70}" dt="2024-03-30T04:04:14.346" v="109" actId="1076"/>
          <ac:spMkLst>
            <pc:docMk/>
            <pc:sldMk cId="2534377493" sldId="269"/>
            <ac:spMk id="5" creationId="{BEB17897-4044-69B2-61A4-18BDFE886B43}"/>
          </ac:spMkLst>
        </pc:spChg>
      </pc:sldChg>
      <pc:sldChg chg="addSp delSp modSp add mod">
        <pc:chgData name="Amitha Myana" userId="3e79b070991b4f33" providerId="LiveId" clId="{A90CD9E3-C774-44C8-BB1F-A2E08D054D70}" dt="2024-04-19T06:51:43.035" v="353" actId="1076"/>
        <pc:sldMkLst>
          <pc:docMk/>
          <pc:sldMk cId="2346326514" sldId="270"/>
        </pc:sldMkLst>
        <pc:spChg chg="mod">
          <ac:chgData name="Amitha Myana" userId="3e79b070991b4f33" providerId="LiveId" clId="{A90CD9E3-C774-44C8-BB1F-A2E08D054D70}" dt="2024-04-19T06:51:43.035" v="353" actId="1076"/>
          <ac:spMkLst>
            <pc:docMk/>
            <pc:sldMk cId="2346326514" sldId="270"/>
            <ac:spMk id="2" creationId="{00000000-0000-0000-0000-000000000000}"/>
          </ac:spMkLst>
        </pc:spChg>
        <pc:spChg chg="mod">
          <ac:chgData name="Amitha Myana" userId="3e79b070991b4f33" providerId="LiveId" clId="{A90CD9E3-C774-44C8-BB1F-A2E08D054D70}" dt="2024-04-19T06:47:41.120" v="302" actId="5793"/>
          <ac:spMkLst>
            <pc:docMk/>
            <pc:sldMk cId="2346326514" sldId="270"/>
            <ac:spMk id="5" creationId="{62FD43E1-0332-915E-8597-C933D8B42C55}"/>
          </ac:spMkLst>
        </pc:spChg>
        <pc:picChg chg="del">
          <ac:chgData name="Amitha Myana" userId="3e79b070991b4f33" providerId="LiveId" clId="{A90CD9E3-C774-44C8-BB1F-A2E08D054D70}" dt="2024-04-19T06:39:16.358" v="132" actId="478"/>
          <ac:picMkLst>
            <pc:docMk/>
            <pc:sldMk cId="2346326514" sldId="270"/>
            <ac:picMk id="3" creationId="{5171C6FB-EC3D-1281-689E-7D66B35793B3}"/>
          </ac:picMkLst>
        </pc:picChg>
        <pc:picChg chg="add mod">
          <ac:chgData name="Amitha Myana" userId="3e79b070991b4f33" providerId="LiveId" clId="{A90CD9E3-C774-44C8-BB1F-A2E08D054D70}" dt="2024-04-19T06:41:43.499" v="169" actId="1076"/>
          <ac:picMkLst>
            <pc:docMk/>
            <pc:sldMk cId="2346326514" sldId="270"/>
            <ac:picMk id="7" creationId="{E937ED12-5C8D-4A7C-002C-E7D969CC530D}"/>
          </ac:picMkLst>
        </pc:picChg>
        <pc:picChg chg="del">
          <ac:chgData name="Amitha Myana" userId="3e79b070991b4f33" providerId="LiveId" clId="{A90CD9E3-C774-44C8-BB1F-A2E08D054D70}" dt="2024-04-19T06:39:18.147" v="133" actId="478"/>
          <ac:picMkLst>
            <pc:docMk/>
            <pc:sldMk cId="2346326514" sldId="270"/>
            <ac:picMk id="8" creationId="{B8BB0C6A-DD7E-DBD9-C77E-5E17EBF4EAC6}"/>
          </ac:picMkLst>
        </pc:picChg>
        <pc:picChg chg="add mod">
          <ac:chgData name="Amitha Myana" userId="3e79b070991b4f33" providerId="LiveId" clId="{A90CD9E3-C774-44C8-BB1F-A2E08D054D70}" dt="2024-04-19T06:41:45.828" v="170" actId="1076"/>
          <ac:picMkLst>
            <pc:docMk/>
            <pc:sldMk cId="2346326514" sldId="270"/>
            <ac:picMk id="9" creationId="{2535C6D7-DF14-3216-C566-3D84E07C3F73}"/>
          </ac:picMkLst>
        </pc:picChg>
        <pc:picChg chg="del">
          <ac:chgData name="Amitha Myana" userId="3e79b070991b4f33" providerId="LiveId" clId="{A90CD9E3-C774-44C8-BB1F-A2E08D054D70}" dt="2024-04-19T06:39:19.780" v="134" actId="478"/>
          <ac:picMkLst>
            <pc:docMk/>
            <pc:sldMk cId="2346326514" sldId="270"/>
            <ac:picMk id="11" creationId="{84B470A0-5791-4152-2735-A0DC0CBD029B}"/>
          </ac:picMkLst>
        </pc:picChg>
        <pc:picChg chg="del">
          <ac:chgData name="Amitha Myana" userId="3e79b070991b4f33" providerId="LiveId" clId="{A90CD9E3-C774-44C8-BB1F-A2E08D054D70}" dt="2024-04-19T06:39:21.548" v="135" actId="478"/>
          <ac:picMkLst>
            <pc:docMk/>
            <pc:sldMk cId="2346326514" sldId="270"/>
            <ac:picMk id="12" creationId="{DFB671CC-DA34-41AC-D140-24E995F2F241}"/>
          </ac:picMkLst>
        </pc:picChg>
      </pc:sldChg>
      <pc:sldChg chg="addSp delSp modSp add mod">
        <pc:chgData name="Amitha Myana" userId="3e79b070991b4f33" providerId="LiveId" clId="{A90CD9E3-C774-44C8-BB1F-A2E08D054D70}" dt="2024-04-19T07:01:15.972" v="424" actId="1076"/>
        <pc:sldMkLst>
          <pc:docMk/>
          <pc:sldMk cId="4032750243" sldId="271"/>
        </pc:sldMkLst>
        <pc:spChg chg="mod">
          <ac:chgData name="Amitha Myana" userId="3e79b070991b4f33" providerId="LiveId" clId="{A90CD9E3-C774-44C8-BB1F-A2E08D054D70}" dt="2024-04-19T06:51:31.334" v="351" actId="1076"/>
          <ac:spMkLst>
            <pc:docMk/>
            <pc:sldMk cId="4032750243" sldId="271"/>
            <ac:spMk id="2" creationId="{00000000-0000-0000-0000-000000000000}"/>
          </ac:spMkLst>
        </pc:spChg>
        <pc:spChg chg="mod">
          <ac:chgData name="Amitha Myana" userId="3e79b070991b4f33" providerId="LiveId" clId="{A90CD9E3-C774-44C8-BB1F-A2E08D054D70}" dt="2024-04-19T07:01:15.972" v="424" actId="1076"/>
          <ac:spMkLst>
            <pc:docMk/>
            <pc:sldMk cId="4032750243" sldId="271"/>
            <ac:spMk id="3" creationId="{A4033B42-14B8-44CB-C27A-BF58515AD1D6}"/>
          </ac:spMkLst>
        </pc:spChg>
        <pc:picChg chg="del">
          <ac:chgData name="Amitha Myana" userId="3e79b070991b4f33" providerId="LiveId" clId="{A90CD9E3-C774-44C8-BB1F-A2E08D054D70}" dt="2024-04-19T06:49:41.772" v="321" actId="478"/>
          <ac:picMkLst>
            <pc:docMk/>
            <pc:sldMk cId="4032750243" sldId="271"/>
            <ac:picMk id="5" creationId="{1C9F74F2-34AE-5902-3883-9CD7B76604A3}"/>
          </ac:picMkLst>
        </pc:picChg>
        <pc:picChg chg="add mod">
          <ac:chgData name="Amitha Myana" userId="3e79b070991b4f33" providerId="LiveId" clId="{A90CD9E3-C774-44C8-BB1F-A2E08D054D70}" dt="2024-04-19T06:51:22.385" v="348" actId="1076"/>
          <ac:picMkLst>
            <pc:docMk/>
            <pc:sldMk cId="4032750243" sldId="271"/>
            <ac:picMk id="7" creationId="{509B6CD9-D8E0-6953-22BE-6FA58752B701}"/>
          </ac:picMkLst>
        </pc:picChg>
        <pc:picChg chg="del">
          <ac:chgData name="Amitha Myana" userId="3e79b070991b4f33" providerId="LiveId" clId="{A90CD9E3-C774-44C8-BB1F-A2E08D054D70}" dt="2024-04-19T06:49:43.468" v="322" actId="478"/>
          <ac:picMkLst>
            <pc:docMk/>
            <pc:sldMk cId="4032750243" sldId="271"/>
            <ac:picMk id="8" creationId="{171E1AF0-D805-020A-E00A-739F53B2C0D6}"/>
          </ac:picMkLst>
        </pc:picChg>
        <pc:picChg chg="del">
          <ac:chgData name="Amitha Myana" userId="3e79b070991b4f33" providerId="LiveId" clId="{A90CD9E3-C774-44C8-BB1F-A2E08D054D70}" dt="2024-04-19T06:49:44.824" v="323" actId="478"/>
          <ac:picMkLst>
            <pc:docMk/>
            <pc:sldMk cId="4032750243" sldId="271"/>
            <ac:picMk id="9" creationId="{6AA1F4F5-FF6C-B58A-B9AC-185266AFB5C1}"/>
          </ac:picMkLst>
        </pc:picChg>
        <pc:picChg chg="add del mod">
          <ac:chgData name="Amitha Myana" userId="3e79b070991b4f33" providerId="LiveId" clId="{A90CD9E3-C774-44C8-BB1F-A2E08D054D70}" dt="2024-04-19T06:50:17.163" v="330" actId="478"/>
          <ac:picMkLst>
            <pc:docMk/>
            <pc:sldMk cId="4032750243" sldId="271"/>
            <ac:picMk id="10" creationId="{BA5D12A1-CDFA-ADB8-F5E0-10D0D2AD5ACF}"/>
          </ac:picMkLst>
        </pc:picChg>
        <pc:picChg chg="add mod modCrop">
          <ac:chgData name="Amitha Myana" userId="3e79b070991b4f33" providerId="LiveId" clId="{A90CD9E3-C774-44C8-BB1F-A2E08D054D70}" dt="2024-04-19T06:51:26.493" v="350" actId="1076"/>
          <ac:picMkLst>
            <pc:docMk/>
            <pc:sldMk cId="4032750243" sldId="271"/>
            <ac:picMk id="11" creationId="{4D1CF691-0200-DC1E-3EAF-3866A4C73A7D}"/>
          </ac:picMkLst>
        </pc:picChg>
      </pc:sldChg>
      <pc:sldChg chg="addSp delSp modSp add mod">
        <pc:chgData name="Amitha Myana" userId="3e79b070991b4f33" providerId="LiveId" clId="{A90CD9E3-C774-44C8-BB1F-A2E08D054D70}" dt="2024-04-19T07:07:16.369" v="458" actId="12"/>
        <pc:sldMkLst>
          <pc:docMk/>
          <pc:sldMk cId="1075425465" sldId="272"/>
        </pc:sldMkLst>
        <pc:spChg chg="mod">
          <ac:chgData name="Amitha Myana" userId="3e79b070991b4f33" providerId="LiveId" clId="{A90CD9E3-C774-44C8-BB1F-A2E08D054D70}" dt="2024-04-19T07:04:59.674" v="440" actId="20577"/>
          <ac:spMkLst>
            <pc:docMk/>
            <pc:sldMk cId="1075425465" sldId="272"/>
            <ac:spMk id="3" creationId="{A4033B42-14B8-44CB-C27A-BF58515AD1D6}"/>
          </ac:spMkLst>
        </pc:spChg>
        <pc:spChg chg="add mod">
          <ac:chgData name="Amitha Myana" userId="3e79b070991b4f33" providerId="LiveId" clId="{A90CD9E3-C774-44C8-BB1F-A2E08D054D70}" dt="2024-04-19T07:07:16.369" v="458" actId="12"/>
          <ac:spMkLst>
            <pc:docMk/>
            <pc:sldMk cId="1075425465" sldId="272"/>
            <ac:spMk id="9" creationId="{FD8E8C12-9640-C98C-4272-46E850DEAADE}"/>
          </ac:spMkLst>
        </pc:spChg>
        <pc:picChg chg="add mod">
          <ac:chgData name="Amitha Myana" userId="3e79b070991b4f33" providerId="LiveId" clId="{A90CD9E3-C774-44C8-BB1F-A2E08D054D70}" dt="2024-04-19T07:05:26.983" v="446" actId="1076"/>
          <ac:picMkLst>
            <pc:docMk/>
            <pc:sldMk cId="1075425465" sldId="272"/>
            <ac:picMk id="5" creationId="{D1B97F52-FB5E-F9AB-3154-65EE30335F27}"/>
          </ac:picMkLst>
        </pc:picChg>
        <pc:picChg chg="del">
          <ac:chgData name="Amitha Myana" userId="3e79b070991b4f33" providerId="LiveId" clId="{A90CD9E3-C774-44C8-BB1F-A2E08D054D70}" dt="2024-04-19T07:04:49.007" v="437" actId="478"/>
          <ac:picMkLst>
            <pc:docMk/>
            <pc:sldMk cId="1075425465" sldId="272"/>
            <ac:picMk id="7" creationId="{509B6CD9-D8E0-6953-22BE-6FA58752B701}"/>
          </ac:picMkLst>
        </pc:picChg>
        <pc:picChg chg="del">
          <ac:chgData name="Amitha Myana" userId="3e79b070991b4f33" providerId="LiveId" clId="{A90CD9E3-C774-44C8-BB1F-A2E08D054D70}" dt="2024-04-19T07:04:50.501" v="438" actId="478"/>
          <ac:picMkLst>
            <pc:docMk/>
            <pc:sldMk cId="1075425465" sldId="272"/>
            <ac:picMk id="11" creationId="{4D1CF691-0200-DC1E-3EAF-3866A4C73A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88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16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39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228600" y="1020484"/>
            <a:ext cx="8229600" cy="857400"/>
          </a:xfrm>
        </p:spPr>
        <p:txBody>
          <a:bodyPr/>
          <a:lstStyle/>
          <a:p>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Unveiling Unauthorized Access in Hadoop Distributed File Systems</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1460" y="3035275"/>
            <a:ext cx="4161358"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Team Details: </a:t>
            </a:r>
          </a:p>
          <a:p>
            <a:pPr marL="342900" indent="-342900">
              <a:buFont typeface="+mj-lt"/>
              <a:buAutoNum type="arabicPeriod"/>
            </a:pPr>
            <a:r>
              <a:rPr lang="en-US" sz="1600" dirty="0">
                <a:effectLst/>
                <a:latin typeface="Times New Roman" panose="02020603050405020304" pitchFamily="18" charset="0"/>
                <a:ea typeface="Arial MT"/>
                <a:cs typeface="Times New Roman" panose="02020603050405020304" pitchFamily="18" charset="0"/>
              </a:rPr>
              <a:t>Amitha Myana             </a:t>
            </a:r>
            <a:r>
              <a:rPr lang="en-US" sz="1600" dirty="0">
                <a:latin typeface="Times New Roman" panose="02020603050405020304" pitchFamily="18" charset="0"/>
                <a:cs typeface="Times New Roman" panose="02020603050405020304" pitchFamily="18" charset="0"/>
              </a:rPr>
              <a:t>(20EG105331)</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Nandini </a:t>
            </a:r>
            <a:r>
              <a:rPr lang="en-US" sz="1600" dirty="0" err="1">
                <a:latin typeface="Times New Roman" panose="02020603050405020304" pitchFamily="18" charset="0"/>
                <a:cs typeface="Times New Roman" panose="02020603050405020304" pitchFamily="18" charset="0"/>
              </a:rPr>
              <a:t>Vemuganti</a:t>
            </a:r>
            <a:r>
              <a:rPr lang="en-US" sz="1600" dirty="0">
                <a:latin typeface="Times New Roman" panose="02020603050405020304" pitchFamily="18" charset="0"/>
                <a:cs typeface="Times New Roman" panose="02020603050405020304" pitchFamily="18" charset="0"/>
              </a:rPr>
              <a:t>     (20EG105333)</a:t>
            </a: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Samhitha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Paida</a:t>
            </a:r>
            <a:r>
              <a:rPr lang="en-US" sz="1600" dirty="0">
                <a:latin typeface="Times New Roman" panose="02020603050405020304" pitchFamily="18" charset="0"/>
                <a:cs typeface="Times New Roman" panose="02020603050405020304" pitchFamily="18" charset="0"/>
              </a:rPr>
              <a:t>            (20EG105336)</a:t>
            </a:r>
          </a:p>
          <a:p>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49176" y="3204552"/>
            <a:ext cx="3209024"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Supervisor </a:t>
            </a:r>
          </a:p>
          <a:p>
            <a:r>
              <a:rPr lang="en-US" sz="1600" dirty="0">
                <a:latin typeface="Times New Roman" panose="02020603050405020304" pitchFamily="18" charset="0"/>
                <a:cs typeface="Times New Roman" panose="02020603050405020304" pitchFamily="18" charset="0"/>
              </a:rPr>
              <a:t>Name : Dr. </a:t>
            </a:r>
            <a:r>
              <a:rPr lang="en-US" sz="1600" dirty="0" err="1">
                <a:latin typeface="Times New Roman" panose="02020603050405020304" pitchFamily="18" charset="0"/>
                <a:cs typeface="Times New Roman" panose="02020603050405020304" pitchFamily="18" charset="0"/>
              </a:rPr>
              <a:t>Balaraju</a:t>
            </a:r>
            <a:r>
              <a:rPr lang="en-US" sz="1600" dirty="0">
                <a:latin typeface="Times New Roman" panose="02020603050405020304" pitchFamily="18" charset="0"/>
                <a:cs typeface="Times New Roman" panose="02020603050405020304" pitchFamily="18" charset="0"/>
              </a:rPr>
              <a:t> M.Tech.,</a:t>
            </a:r>
            <a:r>
              <a:rPr lang="en-US" sz="1600" dirty="0" err="1">
                <a:latin typeface="Times New Roman" panose="02020603050405020304" pitchFamily="18" charset="0"/>
                <a:cs typeface="Times New Roman" panose="02020603050405020304" pitchFamily="18" charset="0"/>
              </a:rPr>
              <a:t>Ph.D</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Designation: Assistant Professor</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5" name="Footer Placeholder 4"/>
          <p:cNvSpPr>
            <a:spLocks noGrp="1"/>
          </p:cNvSpPr>
          <p:nvPr>
            <p:ph type="ftr" idx="11"/>
          </p:nvPr>
        </p:nvSpPr>
        <p:spPr>
          <a:xfrm>
            <a:off x="2686646" y="4767264"/>
            <a:ext cx="3512344"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latin typeface="Times New Roman" panose="02020603050405020304" pitchFamily="18" charset="0"/>
                <a:cs typeface="Times New Roman" panose="02020603050405020304" pitchFamily="18" charset="0"/>
              </a:rPr>
              <a:t>10</a:t>
            </a:fld>
            <a:endParaRPr sz="1800">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18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242968" y="220528"/>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368296" y="4791374"/>
            <a:ext cx="4184904"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3" name="Rectangle 3">
            <a:extLst>
              <a:ext uri="{FF2B5EF4-FFF2-40B4-BE49-F238E27FC236}">
                <a16:creationId xmlns:a16="http://schemas.microsoft.com/office/drawing/2014/main" id="{A4033B42-14B8-44CB-C27A-BF58515AD1D6}"/>
              </a:ext>
            </a:extLst>
          </p:cNvPr>
          <p:cNvSpPr>
            <a:spLocks noChangeArrowheads="1"/>
          </p:cNvSpPr>
          <p:nvPr/>
        </p:nvSpPr>
        <p:spPr bwMode="auto">
          <a:xfrm>
            <a:off x="651493" y="848270"/>
            <a:ext cx="793908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Experiment 3: Security Mechanisms: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imes New Roman" panose="02020603050405020304" pitchFamily="18" charset="0"/>
                <a:cs typeface="Times New Roman" panose="02020603050405020304" pitchFamily="18" charset="0"/>
              </a:rPr>
              <a:t>	Original Data				False Data		</a:t>
            </a:r>
          </a:p>
        </p:txBody>
      </p:sp>
      <p:pic>
        <p:nvPicPr>
          <p:cNvPr id="7" name="image6.jpg">
            <a:extLst>
              <a:ext uri="{FF2B5EF4-FFF2-40B4-BE49-F238E27FC236}">
                <a16:creationId xmlns:a16="http://schemas.microsoft.com/office/drawing/2014/main" id="{509B6CD9-D8E0-6953-22BE-6FA58752B701}"/>
              </a:ext>
            </a:extLst>
          </p:cNvPr>
          <p:cNvPicPr/>
          <p:nvPr/>
        </p:nvPicPr>
        <p:blipFill>
          <a:blip r:embed="rId3"/>
          <a:srcRect t="1559" b="7100"/>
          <a:stretch>
            <a:fillRect/>
          </a:stretch>
        </p:blipFill>
        <p:spPr>
          <a:xfrm>
            <a:off x="747714" y="1542093"/>
            <a:ext cx="3873322" cy="2901320"/>
          </a:xfrm>
          <a:prstGeom prst="rect">
            <a:avLst/>
          </a:prstGeom>
          <a:ln/>
        </p:spPr>
      </p:pic>
      <p:pic>
        <p:nvPicPr>
          <p:cNvPr id="11" name="image1.jpg">
            <a:extLst>
              <a:ext uri="{FF2B5EF4-FFF2-40B4-BE49-F238E27FC236}">
                <a16:creationId xmlns:a16="http://schemas.microsoft.com/office/drawing/2014/main" id="{4D1CF691-0200-DC1E-3EAF-3866A4C73A7D}"/>
              </a:ext>
            </a:extLst>
          </p:cNvPr>
          <p:cNvPicPr/>
          <p:nvPr/>
        </p:nvPicPr>
        <p:blipFill rotWithShape="1">
          <a:blip r:embed="rId4"/>
          <a:srcRect l="-1547" t="2504" r="1485" b="42186"/>
          <a:stretch/>
        </p:blipFill>
        <p:spPr>
          <a:xfrm>
            <a:off x="4817096" y="1847653"/>
            <a:ext cx="3579190" cy="2414713"/>
          </a:xfrm>
          <a:prstGeom prst="rect">
            <a:avLst/>
          </a:prstGeom>
          <a:ln/>
        </p:spPr>
      </p:pic>
    </p:spTree>
    <p:extLst>
      <p:ext uri="{BB962C8B-B14F-4D97-AF65-F5344CB8AC3E}">
        <p14:creationId xmlns:p14="http://schemas.microsoft.com/office/powerpoint/2010/main" val="403275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latin typeface="Times New Roman" panose="02020603050405020304" pitchFamily="18" charset="0"/>
                <a:cs typeface="Times New Roman" panose="02020603050405020304" pitchFamily="18" charset="0"/>
              </a:rPr>
              <a:t>11</a:t>
            </a:fld>
            <a:endParaRPr sz="1800">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18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242968" y="220528"/>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368296" y="4791374"/>
            <a:ext cx="4184904"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3" name="Rectangle 3">
            <a:extLst>
              <a:ext uri="{FF2B5EF4-FFF2-40B4-BE49-F238E27FC236}">
                <a16:creationId xmlns:a16="http://schemas.microsoft.com/office/drawing/2014/main" id="{A4033B42-14B8-44CB-C27A-BF58515AD1D6}"/>
              </a:ext>
            </a:extLst>
          </p:cNvPr>
          <p:cNvSpPr>
            <a:spLocks noChangeArrowheads="1"/>
          </p:cNvSpPr>
          <p:nvPr/>
        </p:nvSpPr>
        <p:spPr bwMode="auto">
          <a:xfrm>
            <a:off x="651493" y="817493"/>
            <a:ext cx="793908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Experiment </a:t>
            </a:r>
            <a:r>
              <a:rPr lang="en-US" alt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cs typeface="Times New Roman" panose="02020603050405020304" pitchFamily="18" charset="0"/>
              </a:rPr>
              <a:t>HDFS Operations History Log</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imes New Roman" panose="02020603050405020304" pitchFamily="18" charset="0"/>
                <a:cs typeface="Times New Roman" panose="02020603050405020304" pitchFamily="18" charset="0"/>
              </a:rPr>
              <a:t>		</a:t>
            </a:r>
          </a:p>
        </p:txBody>
      </p:sp>
      <p:pic>
        <p:nvPicPr>
          <p:cNvPr id="5" name="image8.jpg">
            <a:extLst>
              <a:ext uri="{FF2B5EF4-FFF2-40B4-BE49-F238E27FC236}">
                <a16:creationId xmlns:a16="http://schemas.microsoft.com/office/drawing/2014/main" id="{D1B97F52-FB5E-F9AB-3154-65EE30335F27}"/>
              </a:ext>
            </a:extLst>
          </p:cNvPr>
          <p:cNvPicPr/>
          <p:nvPr/>
        </p:nvPicPr>
        <p:blipFill>
          <a:blip r:embed="rId3"/>
          <a:srcRect/>
          <a:stretch>
            <a:fillRect/>
          </a:stretch>
        </p:blipFill>
        <p:spPr>
          <a:xfrm>
            <a:off x="1518193" y="1539232"/>
            <a:ext cx="5259889" cy="1970678"/>
          </a:xfrm>
          <a:prstGeom prst="rect">
            <a:avLst/>
          </a:prstGeom>
          <a:ln/>
        </p:spPr>
      </p:pic>
      <p:sp>
        <p:nvSpPr>
          <p:cNvPr id="9" name="TextBox 8">
            <a:extLst>
              <a:ext uri="{FF2B5EF4-FFF2-40B4-BE49-F238E27FC236}">
                <a16:creationId xmlns:a16="http://schemas.microsoft.com/office/drawing/2014/main" id="{FD8E8C12-9640-C98C-4272-46E850DEAADE}"/>
              </a:ext>
            </a:extLst>
          </p:cNvPr>
          <p:cNvSpPr txBox="1"/>
          <p:nvPr/>
        </p:nvSpPr>
        <p:spPr>
          <a:xfrm>
            <a:off x="762000" y="3587343"/>
            <a:ext cx="6903199" cy="1169551"/>
          </a:xfrm>
          <a:prstGeom prst="rect">
            <a:avLst/>
          </a:prstGeom>
          <a:noFill/>
        </p:spPr>
        <p:txBody>
          <a:bodyPr wrap="square">
            <a:spAutoFit/>
          </a:bodyPr>
          <a:lstStyle/>
          <a:p>
            <a:pPr marL="0" marR="0" indent="0" algn="l" rtl="0" eaLnBrk="0" fontAlgn="base" latinLnBrk="0" hangingPunct="0">
              <a:spcBef>
                <a:spcPts val="0"/>
              </a:spcBef>
              <a:spcAft>
                <a:spcPts val="0"/>
              </a:spcAft>
            </a:pPr>
            <a:r>
              <a:rPr lang="en-US" sz="1400" b="1"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Findings</a:t>
            </a:r>
            <a:r>
              <a:rPr lang="en-US" sz="1400" b="0"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endParaRPr>
          </a:p>
          <a:p>
            <a:pPr marL="742950" marR="0" indent="-285750" algn="l" rtl="0" eaLnBrk="0" fontAlgn="base" latinLnBrk="0" hangingPunct="0">
              <a:spcBef>
                <a:spcPts val="0"/>
              </a:spcBef>
              <a:spcAft>
                <a:spcPts val="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Timestamp of the operation</a:t>
            </a:r>
          </a:p>
          <a:p>
            <a:pPr marL="742950" marR="0" indent="-285750" algn="l" rtl="0" eaLnBrk="0" fontAlgn="base" latinLnBrk="0" hangingPunct="0">
              <a:spcBef>
                <a:spcPts val="0"/>
              </a:spcBef>
              <a:spcAft>
                <a:spcPts val="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Type of operation (upload, delete, download)</a:t>
            </a:r>
          </a:p>
          <a:p>
            <a:pPr marL="742950" marR="0" indent="-285750" algn="l" rtl="0" eaLnBrk="0" fontAlgn="base" latinLnBrk="0" hangingPunct="0">
              <a:spcBef>
                <a:spcPts val="0"/>
              </a:spcBef>
              <a:spcAft>
                <a:spcPts val="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User or application performing the operation</a:t>
            </a:r>
          </a:p>
          <a:p>
            <a:pPr marL="742950" marR="0" indent="-285750" algn="l" rtl="0" eaLnBrk="0" fontAlgn="base" latinLnBrk="0" hangingPunct="0">
              <a:spcBef>
                <a:spcPts val="0"/>
              </a:spcBef>
              <a:spcAft>
                <a:spcPts val="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File(s) affected by the operation</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2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042988" y="257641"/>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p>
        </p:txBody>
      </p:sp>
      <p:sp>
        <p:nvSpPr>
          <p:cNvPr id="3" name="Date Placeholder 2"/>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4" name="Footer Placeholder 3"/>
          <p:cNvSpPr>
            <a:spLocks noGrp="1"/>
          </p:cNvSpPr>
          <p:nvPr>
            <p:ph type="ftr" idx="11"/>
          </p:nvPr>
        </p:nvSpPr>
        <p:spPr>
          <a:xfrm>
            <a:off x="2826543" y="4748909"/>
            <a:ext cx="3490913"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5" name="TextBox 4"/>
          <p:cNvSpPr txBox="1"/>
          <p:nvPr/>
        </p:nvSpPr>
        <p:spPr>
          <a:xfrm>
            <a:off x="457200" y="967515"/>
            <a:ext cx="8138160" cy="3441391"/>
          </a:xfrm>
          <a:prstGeom prst="rect">
            <a:avLst/>
          </a:prstGeom>
          <a:noFill/>
        </p:spPr>
        <p:txBody>
          <a:bodyPr wrap="square" rtlCol="0">
            <a:spAutoFit/>
          </a:bodyPr>
          <a:lstStyle/>
          <a:p>
            <a:pPr algn="just">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Improved Parameters: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integration of Role-Based Access Control (RBAC) within the Hadoop environment marked a significant enhancement in security measures. RBAC provided a methodical approach to managing user access, ensuring that each user could only perform operations as per their defined role. This was a marked improvement over previous methods, which primarily relied on basic user authentication and lacked the granularity of control that RBAC offers.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Efficiency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proposed method leveraged Hadoop's distributed processing power, thereby reducing the file upload and download times significantly compared to previous methods that were limited by network speed and single-node processing constraints. This efficiency is crucial in environments dealing with large datasets, ensuring timely data processing and management.</a:t>
            </a:r>
          </a:p>
        </p:txBody>
      </p:sp>
    </p:spTree>
    <p:extLst>
      <p:ext uri="{BB962C8B-B14F-4D97-AF65-F5344CB8AC3E}">
        <p14:creationId xmlns:p14="http://schemas.microsoft.com/office/powerpoint/2010/main" val="190410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252633" y="253974"/>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857500" y="4767264"/>
            <a:ext cx="3429000"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76D5ED29-3344-6075-4AA0-638FAA15A735}"/>
              </a:ext>
            </a:extLst>
          </p:cNvPr>
          <p:cNvSpPr txBox="1"/>
          <p:nvPr/>
        </p:nvSpPr>
        <p:spPr>
          <a:xfrm>
            <a:off x="667512" y="1104689"/>
            <a:ext cx="7808976" cy="2811860"/>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One of the standout improvements was scalability. The ability of the Hadoop system to efficiently handle large data sets and multiple user requests without performance degradation represented a significant leap from previous methods that struggled under high load conditions. This scalability ensures that the system can adapt to growing data needs and a larger user base.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User-Friendliness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By implementing a more intuitive user interface and clear role definitions, the proposed method enhanced user-friendliness. Where previous methods often required technical expertise and were not as accessible, our solution offered simplified operations that could be easily navigated by users with varying levels of technical skills.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965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205865" y="262490"/>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p>
        </p:txBody>
      </p:sp>
      <p:sp>
        <p:nvSpPr>
          <p:cNvPr id="6" name="Date Placeholder 5"/>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7" name="Footer Placeholder 6"/>
          <p:cNvSpPr>
            <a:spLocks noGrp="1"/>
          </p:cNvSpPr>
          <p:nvPr>
            <p:ph type="ftr" idx="11"/>
          </p:nvPr>
        </p:nvSpPr>
        <p:spPr>
          <a:xfrm>
            <a:off x="2924175" y="4767264"/>
            <a:ext cx="3429000"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4" name="TextBox 3">
            <a:extLst>
              <a:ext uri="{FF2B5EF4-FFF2-40B4-BE49-F238E27FC236}">
                <a16:creationId xmlns:a16="http://schemas.microsoft.com/office/drawing/2014/main" id="{84A8A093-E486-B3A9-7E44-14E3B62A765E}"/>
              </a:ext>
            </a:extLst>
          </p:cNvPr>
          <p:cNvSpPr txBox="1"/>
          <p:nvPr/>
        </p:nvSpPr>
        <p:spPr>
          <a:xfrm>
            <a:off x="623268" y="1176614"/>
            <a:ext cx="7897463" cy="3017044"/>
          </a:xfrm>
          <a:prstGeom prst="rect">
            <a:avLst/>
          </a:prstGeom>
          <a:noFill/>
        </p:spPr>
        <p:txBody>
          <a:bodyPr wrap="square">
            <a:spAutoFit/>
          </a:bodyPr>
          <a:lstStyle/>
          <a:p>
            <a:pPr algn="just">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Reasons for Improvement: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primary reason for the improvement in these parameters is attributed to the successful integration of RBAC with Hadoop. This integration allowed for a more controlled and secure environment for file management.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systematic approach to user role management led to a more streamlined and efficient operation process. By clearly defining user roles and permissions, the system could facilitate a secure yet flexible workflow.</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introduction of features like security mechanism for unauthorized access further fortified the system against security threats, thereby enhancing the overall trustworthiness of the system.</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53633C-3ECB-FC95-26F7-3E60504B253A}"/>
              </a:ext>
            </a:extLst>
          </p:cNvPr>
          <p:cNvSpPr>
            <a:spLocks noGrp="1"/>
          </p:cNvSpPr>
          <p:nvPr>
            <p:ph type="body" idx="1"/>
          </p:nvPr>
        </p:nvSpPr>
        <p:spPr>
          <a:xfrm>
            <a:off x="1238864" y="1593747"/>
            <a:ext cx="6533535" cy="1720030"/>
          </a:xfrm>
        </p:spPr>
        <p:txBody>
          <a:bodyPr/>
          <a:lstStyle/>
          <a:p>
            <a:pPr marL="0" indent="0" algn="ctr">
              <a:buNone/>
            </a:pPr>
            <a:r>
              <a:rPr lang="en-IN" sz="7000" dirty="0">
                <a:latin typeface="Baskerville Old Face" panose="02020602080505020303" pitchFamily="18" charset="0"/>
              </a:rPr>
              <a:t>THANK YOU</a:t>
            </a:r>
          </a:p>
        </p:txBody>
      </p:sp>
      <p:sp>
        <p:nvSpPr>
          <p:cNvPr id="4" name="Date Placeholder 3">
            <a:extLst>
              <a:ext uri="{FF2B5EF4-FFF2-40B4-BE49-F238E27FC236}">
                <a16:creationId xmlns:a16="http://schemas.microsoft.com/office/drawing/2014/main" id="{09507236-0AE5-0184-F90F-45F208C05A70}"/>
              </a:ext>
            </a:extLst>
          </p:cNvPr>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5" name="Footer Placeholder 4">
            <a:extLst>
              <a:ext uri="{FF2B5EF4-FFF2-40B4-BE49-F238E27FC236}">
                <a16:creationId xmlns:a16="http://schemas.microsoft.com/office/drawing/2014/main" id="{BEB17897-4044-69B2-61A4-18BDFE886B43}"/>
              </a:ext>
            </a:extLst>
          </p:cNvPr>
          <p:cNvSpPr>
            <a:spLocks noGrp="1"/>
          </p:cNvSpPr>
          <p:nvPr>
            <p:ph type="ftr" idx="11"/>
          </p:nvPr>
        </p:nvSpPr>
        <p:spPr>
          <a:xfrm>
            <a:off x="2590800" y="4767264"/>
            <a:ext cx="3578942" cy="273900"/>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BF0D3ECE-75BE-7496-70C5-BA3030628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3437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353406" y="315293"/>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671513" y="1171366"/>
            <a:ext cx="7836693" cy="3046988"/>
          </a:xfrm>
          <a:prstGeom prst="rect">
            <a:avLst/>
          </a:prstGeom>
          <a:noFill/>
        </p:spPr>
        <p:txBody>
          <a:bodyPr wrap="square" rtlCol="0">
            <a:spAutoFit/>
          </a:bodyPr>
          <a:lstStyle/>
          <a:p>
            <a:pPr algn="just"/>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 the rapidly evolving digital landscape, the management of large datasets has become a critical challenge, particularly in terms of security and efficiency. Our project aims to develop a system that harnesses the power of Hadoop's Distributed File System (HDFS) complemented with Role-Based Access Control (RBAC) to manage file operations securely and efficiently. This system is crucial for scenarios where data security and specific user access management are essential. We focus on leveraging Hadoop's capability to handle large volumes of data while ensuring that access to this data is controlled and secure.                    By integrating RBAC, we can assign specific roles to users, defining their permissions in the Hadoop environment. This integration is especially significant in areas like data analytics, big data management, and cloud computing, where managing extensive data securely is necessary.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4" name="Footer Placeholder 3"/>
          <p:cNvSpPr>
            <a:spLocks noGrp="1"/>
          </p:cNvSpPr>
          <p:nvPr>
            <p:ph type="ftr" idx="11"/>
          </p:nvPr>
        </p:nvSpPr>
        <p:spPr>
          <a:xfrm>
            <a:off x="2697622" y="4767264"/>
            <a:ext cx="3429000"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331214" y="383596"/>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14" name="TextBox 13"/>
          <p:cNvSpPr txBox="1"/>
          <p:nvPr/>
        </p:nvSpPr>
        <p:spPr>
          <a:xfrm>
            <a:off x="792956" y="1150836"/>
            <a:ext cx="7622382" cy="2709268"/>
          </a:xfrm>
          <a:prstGeom prst="rect">
            <a:avLst/>
          </a:prstGeom>
          <a:noFill/>
        </p:spPr>
        <p:txBody>
          <a:bodyPr wrap="square" rtlCol="0">
            <a:spAutoFit/>
          </a:bodyPr>
          <a:lstStyle/>
          <a:p>
            <a:pPr algn="just">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crux of our project lies in addressing a dual challenge in Hadoop's Distributed File System (HDFS) is achieving high levels of security without sacrificing user accessibility and ease of use. Existing systems often find themselves in a trade-off between these two crucial aspects. On the one hand, enhancing security measures can lead to a system that is less accessible and user-friendly. On the other, focusing solely on user-friendliness might lead to vulnerabilities in data security. Our solution seeks to establish a balance by integrating a robust access control mechanism through RBAC without complicating the user experience. This balance is vital in maintaining the integrity of large data sets and ensuring that they are accessible to authorized users in an efficient and user-friendly manner.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Date Placeholder 8"/>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10" name="Footer Placeholder 9"/>
          <p:cNvSpPr>
            <a:spLocks noGrp="1"/>
          </p:cNvSpPr>
          <p:nvPr>
            <p:ph type="ftr" idx="11"/>
          </p:nvPr>
        </p:nvSpPr>
        <p:spPr>
          <a:xfrm>
            <a:off x="2633954" y="4767264"/>
            <a:ext cx="3676650"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197293" y="259499"/>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4" name="Footer Placeholder 3"/>
          <p:cNvSpPr>
            <a:spLocks noGrp="1"/>
          </p:cNvSpPr>
          <p:nvPr>
            <p:ph type="ftr" idx="11"/>
          </p:nvPr>
        </p:nvSpPr>
        <p:spPr>
          <a:xfrm>
            <a:off x="2774107" y="4767264"/>
            <a:ext cx="3429000"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TextBox 5">
            <a:extLst>
              <a:ext uri="{FF2B5EF4-FFF2-40B4-BE49-F238E27FC236}">
                <a16:creationId xmlns:a16="http://schemas.microsoft.com/office/drawing/2014/main" id="{B454692C-0256-1733-73B0-1113541842B4}"/>
              </a:ext>
            </a:extLst>
          </p:cNvPr>
          <p:cNvSpPr txBox="1"/>
          <p:nvPr/>
        </p:nvSpPr>
        <p:spPr>
          <a:xfrm>
            <a:off x="701420" y="1085381"/>
            <a:ext cx="7574375" cy="2972737"/>
          </a:xfrm>
          <a:prstGeom prst="rect">
            <a:avLst/>
          </a:prstGeom>
          <a:noFill/>
        </p:spPr>
        <p:txBody>
          <a:bodyPr wrap="square">
            <a:spAutoFit/>
          </a:bodyPr>
          <a:lstStyle/>
          <a:p>
            <a:pPr algn="just">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Our methodology involves a multi-faceted approach. Firstly, we set up a Hadoop environment, which forms the backbone of our system, known for its scalability and reliability in handling large datasets. The next crucial step is configuring this environment for Role-Based Access Control (RBAC). RBAC allows us to define and control user access at a granular level, ensuring that users can only access data and perform operations as per their defined roles. We integrate these components in a Java environment, leveraging its robust and secure features. Additionally, for secure remote access and operation, we use Secure Shell (SSH), which is crucial for maintaining the integrity and confidentiality of the data transactions within Hadoop. This combination of technologies and strategies forms a comprehensive system aimed at enhancing the security and efficiency of file operations in HDFS.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109951" y="275467"/>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740818" y="4767264"/>
            <a:ext cx="3662363" cy="273900"/>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60689029-0D38-87F0-CCB3-D1BACF44DB86}"/>
              </a:ext>
            </a:extLst>
          </p:cNvPr>
          <p:cNvSpPr txBox="1"/>
          <p:nvPr/>
        </p:nvSpPr>
        <p:spPr>
          <a:xfrm>
            <a:off x="709613" y="942549"/>
            <a:ext cx="7848600" cy="3611823"/>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experimental phase of our project was carried out in a controlled setting using Hadoop 3.2.1 coupled with Java 11. The choice of Java 11 was driven by its compatibility and performance with Hadoop. We also incorporated SSH to ensure secure access and operation within the Hadoop environment. Our experiments were comprehensive, covering various data types including CSV and JSON files to simulate real-world data handling scenarios. These tests were crucial in evaluating the effectiveness of RBAC in managing file operations under different user roles, thereby ensuring that our system not only promises but also delivers enhanced security and efficiency in a Hadoop environment.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Execution Environment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experiments were conducted in a Google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notebook environment with Hadoop 3.2.1 and Java 11.</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Data Sets Description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Various types of data, including CSV files                                                   (e.g., california_housing_test.csv), JSON files (e.g.,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anscombe.json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other text files, were used to test the file operations in HDFS.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Parameter Formulas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Parameters included user role settings (e.g., Administrator, Editor, Viewer) and file operation commands in Hadoop.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942785" y="25236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727677" y="4776790"/>
            <a:ext cx="3355181"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62FD43E1-0332-915E-8597-C933D8B42C55}"/>
              </a:ext>
            </a:extLst>
          </p:cNvPr>
          <p:cNvSpPr txBox="1"/>
          <p:nvPr/>
        </p:nvSpPr>
        <p:spPr>
          <a:xfrm>
            <a:off x="457200" y="987530"/>
            <a:ext cx="7760208" cy="3826689"/>
          </a:xfrm>
          <a:prstGeom prst="rect">
            <a:avLst/>
          </a:prstGeom>
          <a:noFill/>
        </p:spPr>
        <p:txBody>
          <a:bodyPr wrap="square">
            <a:spAutoFit/>
          </a:bodyPr>
          <a:lstStyle/>
          <a:p>
            <a:pPr>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 Experiment 1: File Upload and Role-Based Access Control</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buSzPts val="1000"/>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Output:</a:t>
            </a: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ctr">
              <a:spcAft>
                <a:spcPts val="800"/>
              </a:spcAft>
              <a:buSzPts val="1000"/>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ctr">
              <a:spcAft>
                <a:spcPts val="800"/>
              </a:spcAft>
              <a:buSzPts val="1000"/>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age9.jpg">
            <a:extLst>
              <a:ext uri="{FF2B5EF4-FFF2-40B4-BE49-F238E27FC236}">
                <a16:creationId xmlns:a16="http://schemas.microsoft.com/office/drawing/2014/main" id="{5171C6FB-EC3D-1281-689E-7D66B35793B3}"/>
              </a:ext>
            </a:extLst>
          </p:cNvPr>
          <p:cNvPicPr/>
          <p:nvPr/>
        </p:nvPicPr>
        <p:blipFill>
          <a:blip r:embed="rId3"/>
          <a:srcRect/>
          <a:stretch>
            <a:fillRect/>
          </a:stretch>
        </p:blipFill>
        <p:spPr>
          <a:xfrm>
            <a:off x="1470279" y="1638848"/>
            <a:ext cx="5734050" cy="566420"/>
          </a:xfrm>
          <a:prstGeom prst="rect">
            <a:avLst/>
          </a:prstGeom>
          <a:ln/>
        </p:spPr>
      </p:pic>
      <p:pic>
        <p:nvPicPr>
          <p:cNvPr id="8" name="image3.jpg">
            <a:extLst>
              <a:ext uri="{FF2B5EF4-FFF2-40B4-BE49-F238E27FC236}">
                <a16:creationId xmlns:a16="http://schemas.microsoft.com/office/drawing/2014/main" id="{B8BB0C6A-DD7E-DBD9-C77E-5E17EBF4EAC6}"/>
              </a:ext>
            </a:extLst>
          </p:cNvPr>
          <p:cNvPicPr/>
          <p:nvPr/>
        </p:nvPicPr>
        <p:blipFill>
          <a:blip r:embed="rId4"/>
          <a:srcRect/>
          <a:stretch>
            <a:fillRect/>
          </a:stretch>
        </p:blipFill>
        <p:spPr>
          <a:xfrm>
            <a:off x="1470279" y="2328757"/>
            <a:ext cx="5730875" cy="558800"/>
          </a:xfrm>
          <a:prstGeom prst="rect">
            <a:avLst/>
          </a:prstGeom>
          <a:ln/>
        </p:spPr>
      </p:pic>
      <p:pic>
        <p:nvPicPr>
          <p:cNvPr id="11" name="Picture 10">
            <a:extLst>
              <a:ext uri="{FF2B5EF4-FFF2-40B4-BE49-F238E27FC236}">
                <a16:creationId xmlns:a16="http://schemas.microsoft.com/office/drawing/2014/main" id="{84B470A0-5791-4152-2735-A0DC0CBD029B}"/>
              </a:ext>
            </a:extLst>
          </p:cNvPr>
          <p:cNvPicPr>
            <a:picLocks noChangeAspect="1"/>
          </p:cNvPicPr>
          <p:nvPr/>
        </p:nvPicPr>
        <p:blipFill>
          <a:blip r:embed="rId5"/>
          <a:stretch>
            <a:fillRect/>
          </a:stretch>
        </p:blipFill>
        <p:spPr>
          <a:xfrm>
            <a:off x="1480457" y="2979967"/>
            <a:ext cx="5734050" cy="552450"/>
          </a:xfrm>
          <a:prstGeom prst="rect">
            <a:avLst/>
          </a:prstGeom>
        </p:spPr>
      </p:pic>
      <p:pic>
        <p:nvPicPr>
          <p:cNvPr id="12" name="image12.jpg">
            <a:extLst>
              <a:ext uri="{FF2B5EF4-FFF2-40B4-BE49-F238E27FC236}">
                <a16:creationId xmlns:a16="http://schemas.microsoft.com/office/drawing/2014/main" id="{DFB671CC-DA34-41AC-D140-24E995F2F241}"/>
              </a:ext>
            </a:extLst>
          </p:cNvPr>
          <p:cNvPicPr/>
          <p:nvPr/>
        </p:nvPicPr>
        <p:blipFill rotWithShape="1">
          <a:blip r:embed="rId6"/>
          <a:srcRect b="39832"/>
          <a:stretch/>
        </p:blipFill>
        <p:spPr>
          <a:xfrm>
            <a:off x="2183719" y="3640260"/>
            <a:ext cx="4443095" cy="808072"/>
          </a:xfrm>
          <a:prstGeom prst="rect">
            <a:avLst/>
          </a:prstGeom>
          <a:ln/>
        </p:spPr>
      </p:pic>
    </p:spTree>
    <p:extLst>
      <p:ext uri="{BB962C8B-B14F-4D97-AF65-F5344CB8AC3E}">
        <p14:creationId xmlns:p14="http://schemas.microsoft.com/office/powerpoint/2010/main" val="42934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949929" y="22112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727677" y="4776790"/>
            <a:ext cx="3355181"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62FD43E1-0332-915E-8597-C933D8B42C55}"/>
              </a:ext>
            </a:extLst>
          </p:cNvPr>
          <p:cNvSpPr txBox="1"/>
          <p:nvPr/>
        </p:nvSpPr>
        <p:spPr>
          <a:xfrm>
            <a:off x="457200" y="987530"/>
            <a:ext cx="7760208" cy="5037276"/>
          </a:xfrm>
          <a:prstGeom prst="rect">
            <a:avLst/>
          </a:prstGeom>
          <a:noFill/>
        </p:spPr>
        <p:txBody>
          <a:bodyPr wrap="square">
            <a:spAutoFit/>
          </a:bodyPr>
          <a:lstStyle/>
          <a:p>
            <a:pPr>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 Experiment 1: File Upload and Role-Based Access Control</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buSzPts val="1000"/>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Output:</a:t>
            </a: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l" rtl="0">
              <a:spcBef>
                <a:spcPts val="0"/>
              </a:spcBef>
              <a:spcAft>
                <a:spcPts val="800"/>
              </a:spcAft>
              <a:buClr>
                <a:srgbClr val="000000"/>
              </a:buClr>
              <a:buSzPts val="1000"/>
              <a:tabLst>
                <a:tab pos="457200" algn="l"/>
              </a:tabLst>
            </a:pPr>
            <a:r>
              <a:rPr lang="en-US" sz="1300" b="1"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Findings</a:t>
            </a:r>
            <a:r>
              <a:rPr lang="en-US" sz="1300"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300" dirty="0">
              <a:effectLst/>
            </a:endParaRPr>
          </a:p>
          <a:p>
            <a:pPr marL="742950" marR="0" indent="-285750" algn="l" rtl="0">
              <a:spcBef>
                <a:spcPts val="0"/>
              </a:spcBef>
              <a:spcAft>
                <a:spcPts val="800"/>
              </a:spcAft>
              <a:buFont typeface="Arial" panose="020B0604020202020204" pitchFamily="34" charset="0"/>
              <a:buChar char="•"/>
              <a:tabLst>
                <a:tab pos="914400" algn="l"/>
              </a:tabLst>
            </a:pPr>
            <a:r>
              <a:rPr lang="en-US" sz="1300"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successfully implemented role-based file upload.</a:t>
            </a:r>
            <a:endParaRPr lang="en-IN" sz="1300" dirty="0">
              <a:effectLst/>
            </a:endParaRPr>
          </a:p>
          <a:p>
            <a:pPr marL="742950" marR="0" indent="-285750" algn="l" rtl="0">
              <a:spcBef>
                <a:spcPts val="0"/>
              </a:spcBef>
              <a:spcAft>
                <a:spcPts val="800"/>
              </a:spcAft>
              <a:buFont typeface="Arial" panose="020B0604020202020204" pitchFamily="34" charset="0"/>
              <a:buChar char="•"/>
              <a:tabLst>
                <a:tab pos="914400" algn="l"/>
              </a:tabLst>
            </a:pPr>
            <a:r>
              <a:rPr lang="en-US" sz="1300"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times varied based on file size but were generally efficient.</a:t>
            </a:r>
            <a:endPar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US"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19.jpg">
            <a:extLst>
              <a:ext uri="{FF2B5EF4-FFF2-40B4-BE49-F238E27FC236}">
                <a16:creationId xmlns:a16="http://schemas.microsoft.com/office/drawing/2014/main" id="{E937ED12-5C8D-4A7C-002C-E7D969CC530D}"/>
              </a:ext>
            </a:extLst>
          </p:cNvPr>
          <p:cNvPicPr/>
          <p:nvPr/>
        </p:nvPicPr>
        <p:blipFill>
          <a:blip r:embed="rId3"/>
          <a:srcRect/>
          <a:stretch>
            <a:fillRect/>
          </a:stretch>
        </p:blipFill>
        <p:spPr>
          <a:xfrm>
            <a:off x="1420272" y="1678401"/>
            <a:ext cx="5734050" cy="1139190"/>
          </a:xfrm>
          <a:prstGeom prst="rect">
            <a:avLst/>
          </a:prstGeom>
          <a:ln/>
        </p:spPr>
      </p:pic>
      <p:pic>
        <p:nvPicPr>
          <p:cNvPr id="9" name="image4.jpg">
            <a:extLst>
              <a:ext uri="{FF2B5EF4-FFF2-40B4-BE49-F238E27FC236}">
                <a16:creationId xmlns:a16="http://schemas.microsoft.com/office/drawing/2014/main" id="{2535C6D7-DF14-3216-C566-3D84E07C3F73}"/>
              </a:ext>
            </a:extLst>
          </p:cNvPr>
          <p:cNvPicPr/>
          <p:nvPr/>
        </p:nvPicPr>
        <p:blipFill>
          <a:blip r:embed="rId4"/>
          <a:srcRect/>
          <a:stretch>
            <a:fillRect/>
          </a:stretch>
        </p:blipFill>
        <p:spPr>
          <a:xfrm>
            <a:off x="1423447" y="2870132"/>
            <a:ext cx="5730875" cy="889000"/>
          </a:xfrm>
          <a:prstGeom prst="rect">
            <a:avLst/>
          </a:prstGeom>
          <a:ln/>
        </p:spPr>
      </p:pic>
    </p:spTree>
    <p:extLst>
      <p:ext uri="{BB962C8B-B14F-4D97-AF65-F5344CB8AC3E}">
        <p14:creationId xmlns:p14="http://schemas.microsoft.com/office/powerpoint/2010/main" val="234632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969169" y="144754"/>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667000" y="4755359"/>
            <a:ext cx="3555206"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3" name="Rectangle 2">
            <a:extLst>
              <a:ext uri="{FF2B5EF4-FFF2-40B4-BE49-F238E27FC236}">
                <a16:creationId xmlns:a16="http://schemas.microsoft.com/office/drawing/2014/main" id="{BB42330F-9EB1-9BE6-2753-A2D1BD62D8A2}"/>
              </a:ext>
            </a:extLst>
          </p:cNvPr>
          <p:cNvSpPr>
            <a:spLocks noChangeArrowheads="1"/>
          </p:cNvSpPr>
          <p:nvPr/>
        </p:nvSpPr>
        <p:spPr bwMode="auto">
          <a:xfrm>
            <a:off x="457200" y="926961"/>
            <a:ext cx="782240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Experiment 2: File Deletion Security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rtl="0" eaLnBrk="0" fontAlgn="base" latinLnBrk="0" hangingPunct="0">
              <a:spcBef>
                <a:spcPts val="0"/>
              </a:spcBef>
              <a:spcAft>
                <a:spcPts val="0"/>
              </a:spcAft>
            </a:pPr>
            <a:endParaRPr lang="en-IN" sz="2400" dirty="0">
              <a:effectLst/>
            </a:endParaRPr>
          </a:p>
          <a:p>
            <a:pPr marL="0" marR="0" indent="0" algn="l" rtl="0" eaLnBrk="0" fontAlgn="base" latinLnBrk="0" hangingPunct="0">
              <a:spcBef>
                <a:spcPts val="0"/>
              </a:spcBef>
              <a:spcAft>
                <a:spcPts val="0"/>
              </a:spcAft>
            </a:pPr>
            <a:r>
              <a:rPr lang="en-US" b="1"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Findings</a:t>
            </a:r>
            <a:r>
              <a:rPr lang="en-US" b="0"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endParaRPr>
          </a:p>
          <a:p>
            <a:pPr marL="742950" marR="0" indent="-285750" algn="l" rtl="0" eaLnBrk="0" fontAlgn="base" latinLnBrk="0" hangingPunct="0">
              <a:spcBef>
                <a:spcPts val="0"/>
              </a:spcBef>
              <a:spcAft>
                <a:spcPts val="0"/>
              </a:spcAft>
              <a:buFont typeface="Arial" panose="020B0604020202020204" pitchFamily="34" charset="0"/>
              <a:buChar char="•"/>
            </a:pPr>
            <a:r>
              <a:rPr lang="en-US" b="0"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 deletion was securely managed, with only owners or users who have been granted permission by the original users to delete files.</a:t>
            </a:r>
            <a:endParaRPr lang="en-IN" dirty="0">
              <a:effectLst/>
            </a:endParaRPr>
          </a:p>
          <a:p>
            <a:pPr marL="742950" marR="0" indent="-285750" algn="l" rtl="0" eaLnBrk="0" fontAlgn="base" latinLnBrk="0" hangingPunct="0">
              <a:spcBef>
                <a:spcPts val="0"/>
              </a:spcBef>
              <a:spcAft>
                <a:spcPts val="0"/>
              </a:spcAft>
              <a:buFont typeface="Arial" panose="020B0604020202020204" pitchFamily="34" charset="0"/>
              <a:buChar char="•"/>
            </a:pPr>
            <a:r>
              <a:rPr lang="en-US" b="0" i="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Attempted unauthorized deletions were properly logged and flagged.</a:t>
            </a:r>
            <a:endParaRPr lang="en-IN" dirty="0">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5.jpg">
            <a:extLst>
              <a:ext uri="{FF2B5EF4-FFF2-40B4-BE49-F238E27FC236}">
                <a16:creationId xmlns:a16="http://schemas.microsoft.com/office/drawing/2014/main" id="{578F68B2-634C-A5BD-186A-EC4ABE045197}"/>
              </a:ext>
            </a:extLst>
          </p:cNvPr>
          <p:cNvPicPr/>
          <p:nvPr/>
        </p:nvPicPr>
        <p:blipFill>
          <a:blip r:embed="rId3"/>
          <a:srcRect/>
          <a:stretch>
            <a:fillRect/>
          </a:stretch>
        </p:blipFill>
        <p:spPr>
          <a:xfrm>
            <a:off x="1579165" y="1438157"/>
            <a:ext cx="5730875" cy="660400"/>
          </a:xfrm>
          <a:prstGeom prst="rect">
            <a:avLst/>
          </a:prstGeom>
          <a:ln/>
        </p:spPr>
      </p:pic>
      <p:pic>
        <p:nvPicPr>
          <p:cNvPr id="7" name="image13.jpg">
            <a:extLst>
              <a:ext uri="{FF2B5EF4-FFF2-40B4-BE49-F238E27FC236}">
                <a16:creationId xmlns:a16="http://schemas.microsoft.com/office/drawing/2014/main" id="{53942CFD-7355-E3EC-91D6-A5B6CE049897}"/>
              </a:ext>
            </a:extLst>
          </p:cNvPr>
          <p:cNvPicPr/>
          <p:nvPr/>
        </p:nvPicPr>
        <p:blipFill>
          <a:blip r:embed="rId4"/>
          <a:srcRect/>
          <a:stretch>
            <a:fillRect/>
          </a:stretch>
        </p:blipFill>
        <p:spPr>
          <a:xfrm>
            <a:off x="1579165" y="2128965"/>
            <a:ext cx="5730875" cy="1104900"/>
          </a:xfrm>
          <a:prstGeom prst="rect">
            <a:avLst/>
          </a:prstGeom>
          <a:ln/>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latin typeface="Times New Roman" panose="02020603050405020304" pitchFamily="18" charset="0"/>
                <a:cs typeface="Times New Roman" panose="02020603050405020304" pitchFamily="18" charset="0"/>
              </a:rPr>
              <a:t>9</a:t>
            </a:fld>
            <a:endParaRPr sz="1800">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18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191670" y="165856"/>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r>
              <a:rPr lang="en-US" dirty="0">
                <a:latin typeface="Times New Roman" panose="02020603050405020304" pitchFamily="18" charset="0"/>
                <a:cs typeface="Times New Roman" panose="02020603050405020304" pitchFamily="18" charset="0"/>
              </a:rPr>
              <a:t>30/03/2024</a:t>
            </a:r>
          </a:p>
        </p:txBody>
      </p:sp>
      <p:sp>
        <p:nvSpPr>
          <p:cNvPr id="6" name="Footer Placeholder 5"/>
          <p:cNvSpPr>
            <a:spLocks noGrp="1"/>
          </p:cNvSpPr>
          <p:nvPr>
            <p:ph type="ftr" idx="11"/>
          </p:nvPr>
        </p:nvSpPr>
        <p:spPr>
          <a:xfrm>
            <a:off x="2368296" y="4791374"/>
            <a:ext cx="4184904" cy="273900"/>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3" name="Rectangle 3">
            <a:extLst>
              <a:ext uri="{FF2B5EF4-FFF2-40B4-BE49-F238E27FC236}">
                <a16:creationId xmlns:a16="http://schemas.microsoft.com/office/drawing/2014/main" id="{A4033B42-14B8-44CB-C27A-BF58515AD1D6}"/>
              </a:ext>
            </a:extLst>
          </p:cNvPr>
          <p:cNvSpPr>
            <a:spLocks noChangeArrowheads="1"/>
          </p:cNvSpPr>
          <p:nvPr/>
        </p:nvSpPr>
        <p:spPr bwMode="auto">
          <a:xfrm>
            <a:off x="662546" y="820639"/>
            <a:ext cx="3639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Experiment 3: Security Mechanisms: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7.jpg">
            <a:extLst>
              <a:ext uri="{FF2B5EF4-FFF2-40B4-BE49-F238E27FC236}">
                <a16:creationId xmlns:a16="http://schemas.microsoft.com/office/drawing/2014/main" id="{1C9F74F2-34AE-5902-3883-9CD7B76604A3}"/>
              </a:ext>
            </a:extLst>
          </p:cNvPr>
          <p:cNvPicPr/>
          <p:nvPr/>
        </p:nvPicPr>
        <p:blipFill>
          <a:blip r:embed="rId3"/>
          <a:srcRect/>
          <a:stretch>
            <a:fillRect/>
          </a:stretch>
        </p:blipFill>
        <p:spPr>
          <a:xfrm>
            <a:off x="1384950" y="1554016"/>
            <a:ext cx="5730875" cy="800100"/>
          </a:xfrm>
          <a:prstGeom prst="rect">
            <a:avLst/>
          </a:prstGeom>
          <a:ln/>
        </p:spPr>
      </p:pic>
      <p:pic>
        <p:nvPicPr>
          <p:cNvPr id="8" name="image11.jpg">
            <a:extLst>
              <a:ext uri="{FF2B5EF4-FFF2-40B4-BE49-F238E27FC236}">
                <a16:creationId xmlns:a16="http://schemas.microsoft.com/office/drawing/2014/main" id="{171E1AF0-D805-020A-E00A-739F53B2C0D6}"/>
              </a:ext>
            </a:extLst>
          </p:cNvPr>
          <p:cNvPicPr/>
          <p:nvPr/>
        </p:nvPicPr>
        <p:blipFill>
          <a:blip r:embed="rId4"/>
          <a:srcRect/>
          <a:stretch>
            <a:fillRect/>
          </a:stretch>
        </p:blipFill>
        <p:spPr>
          <a:xfrm>
            <a:off x="1384950" y="2459102"/>
            <a:ext cx="5730875" cy="800100"/>
          </a:xfrm>
          <a:prstGeom prst="rect">
            <a:avLst/>
          </a:prstGeom>
          <a:ln/>
        </p:spPr>
      </p:pic>
      <p:pic>
        <p:nvPicPr>
          <p:cNvPr id="9" name="image2.jpg">
            <a:extLst>
              <a:ext uri="{FF2B5EF4-FFF2-40B4-BE49-F238E27FC236}">
                <a16:creationId xmlns:a16="http://schemas.microsoft.com/office/drawing/2014/main" id="{6AA1F4F5-FF6C-B58A-B9AC-185266AFB5C1}"/>
              </a:ext>
            </a:extLst>
          </p:cNvPr>
          <p:cNvPicPr/>
          <p:nvPr/>
        </p:nvPicPr>
        <p:blipFill>
          <a:blip r:embed="rId5"/>
          <a:srcRect/>
          <a:stretch>
            <a:fillRect/>
          </a:stretch>
        </p:blipFill>
        <p:spPr>
          <a:xfrm>
            <a:off x="1384949" y="3422971"/>
            <a:ext cx="5730875" cy="927100"/>
          </a:xfrm>
          <a:prstGeom prst="rect">
            <a:avLst/>
          </a:prstGeom>
          <a:ln/>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3016</TotalTime>
  <Words>1339</Words>
  <Application>Microsoft Office PowerPoint</Application>
  <PresentationFormat>On-screen Show (16:9)</PresentationFormat>
  <Paragraphs>156</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Noto Sans Symbols</vt:lpstr>
      <vt:lpstr>Calibri</vt:lpstr>
      <vt:lpstr>Arial</vt:lpstr>
      <vt:lpstr>Baskerville Old Face</vt:lpstr>
      <vt:lpstr>Times New Roman</vt:lpstr>
      <vt:lpstr>Symbol</vt:lpstr>
      <vt:lpstr>1_Office Theme</vt:lpstr>
      <vt:lpstr>Unveiling Unauthorized Access in Hadoop Distributed File Systems</vt:lpstr>
      <vt:lpstr>Introduction</vt:lpstr>
      <vt:lpstr>Problem Statement</vt:lpstr>
      <vt:lpstr>Proposed Method</vt:lpstr>
      <vt:lpstr>Experiment Environment </vt:lpstr>
      <vt:lpstr>Experiment Screenshots </vt:lpstr>
      <vt:lpstr>Experiment Screenshots </vt:lpstr>
      <vt:lpstr>Experiment Results </vt:lpstr>
      <vt:lpstr>Experiment Results </vt:lpstr>
      <vt:lpstr>Experiment Results </vt:lpstr>
      <vt:lpstr>Experiment Results </vt:lpstr>
      <vt:lpstr>Justification </vt:lpstr>
      <vt:lpstr>Justification </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Amitha Myana</cp:lastModifiedBy>
  <cp:revision>15</cp:revision>
  <dcterms:modified xsi:type="dcterms:W3CDTF">2024-04-19T07:08:37Z</dcterms:modified>
</cp:coreProperties>
</file>