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8" r:id="rId10"/>
    <p:sldId id="264" r:id="rId11"/>
    <p:sldId id="269" r:id="rId12"/>
    <p:sldId id="270" r:id="rId13"/>
    <p:sldId id="265" r:id="rId14"/>
    <p:sldId id="272" r:id="rId15"/>
    <p:sldId id="271"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9144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EFAD5E-5693-4134-8DCC-55C45C0C7415}"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FAD5E-5693-4134-8DCC-55C45C0C7415}"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FAD5E-5693-4134-8DCC-55C45C0C7415}"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7DBFD-1E93-4685-AF9E-DEF1AF8F28E6}" type="slidenum">
              <a:rPr lang="en-IN" smtClean="0"/>
              <a:t>‹#›</a:t>
            </a:fld>
            <a:endParaRPr lang="en-IN"/>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FAD5E-5693-4134-8DCC-55C45C0C7415}"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FAD5E-5693-4134-8DCC-55C45C0C7415}"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7DBFD-1E93-4685-AF9E-DEF1AF8F28E6}" type="slidenum">
              <a:rPr lang="en-IN" smtClean="0"/>
              <a:t>‹#›</a:t>
            </a:fld>
            <a:endParaRPr lang="en-IN"/>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FAD5E-5693-4134-8DCC-55C45C0C7415}"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EFAD5E-5693-4134-8DCC-55C45C0C7415}"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EFAD5E-5693-4134-8DCC-55C45C0C7415}"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EFAD5E-5693-4134-8DCC-55C45C0C7415}"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FAD5E-5693-4134-8DCC-55C45C0C7415}"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EFAD5E-5693-4134-8DCC-55C45C0C7415}"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EFAD5E-5693-4134-8DCC-55C45C0C7415}" type="datetimeFigureOut">
              <a:rPr lang="en-IN" smtClean="0"/>
              <a:t>05-07-2022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EFAD5E-5693-4134-8DCC-55C45C0C7415}" type="datetimeFigureOut">
              <a:rPr lang="en-IN" smtClean="0"/>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FAD5E-5693-4134-8DCC-55C45C0C7415}" type="datetimeFigureOut">
              <a:rPr lang="en-IN" smtClean="0"/>
              <a:t>05-07-2022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EFAD5E-5693-4134-8DCC-55C45C0C7415}"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EFAD5E-5693-4134-8DCC-55C45C0C7415}"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57DBFD-1E93-4685-AF9E-DEF1AF8F28E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9144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EFAD5E-5693-4134-8DCC-55C45C0C7415}" type="datetimeFigureOut">
              <a:rPr lang="en-IN" smtClean="0"/>
              <a:t>05-07-2022</a:t>
            </a:fld>
            <a:endParaRPr lang="en-IN"/>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4557DBFD-1E93-4685-AF9E-DEF1AF8F28E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0300" y="1196752"/>
            <a:ext cx="6466036" cy="3168352"/>
          </a:xfrm>
        </p:spPr>
        <p:txBody>
          <a:bodyPr/>
          <a:lstStyle/>
          <a:p>
            <a:r>
              <a:rPr lang="en-IN" dirty="0" smtClean="0"/>
              <a:t/>
            </a:r>
            <a:br>
              <a:rPr lang="en-IN" dirty="0" smtClean="0"/>
            </a:br>
            <a:r>
              <a:rPr lang="en-IN" dirty="0"/>
              <a:t/>
            </a:r>
            <a:br>
              <a:rPr lang="en-IN" dirty="0"/>
            </a:br>
            <a:r>
              <a:rPr lang="en-IN" dirty="0" smtClean="0"/>
              <a:t/>
            </a:r>
            <a:br>
              <a:rPr lang="en-IN" dirty="0" smtClean="0"/>
            </a:br>
            <a:r>
              <a:rPr lang="en-IN" dirty="0" smtClean="0"/>
              <a:t>  </a:t>
            </a:r>
            <a:r>
              <a:rPr lang="en-IN" dirty="0" smtClean="0"/>
              <a:t>SMART PANTRY SYSTEM USING IOT</a:t>
            </a:r>
            <a:endParaRPr lang="en-IN" dirty="0"/>
          </a:p>
        </p:txBody>
      </p:sp>
      <p:sp>
        <p:nvSpPr>
          <p:cNvPr id="3" name="Subtitle 2"/>
          <p:cNvSpPr>
            <a:spLocks noGrp="1"/>
          </p:cNvSpPr>
          <p:nvPr>
            <p:ph type="subTitle" idx="1"/>
          </p:nvPr>
        </p:nvSpPr>
        <p:spPr>
          <a:xfrm flipH="1">
            <a:off x="4355976" y="5085184"/>
            <a:ext cx="2736304" cy="1080120"/>
          </a:xfrm>
        </p:spPr>
        <p:txBody>
          <a:bodyPr>
            <a:normAutofit fontScale="92500" lnSpcReduction="10000"/>
          </a:bodyPr>
          <a:lstStyle/>
          <a:p>
            <a:r>
              <a:rPr lang="en-IN" dirty="0" smtClean="0"/>
              <a:t>AMITHA  A J</a:t>
            </a:r>
          </a:p>
          <a:p>
            <a:r>
              <a:rPr lang="en-IN" dirty="0" smtClean="0"/>
              <a:t>ROLL NO:14</a:t>
            </a:r>
          </a:p>
          <a:p>
            <a:r>
              <a:rPr lang="en-IN" dirty="0" smtClean="0"/>
              <a:t>MCA -A</a:t>
            </a:r>
            <a:endParaRPr lang="en-IN" dirty="0"/>
          </a:p>
        </p:txBody>
      </p:sp>
      <p:pic>
        <p:nvPicPr>
          <p:cNvPr id="1026" name="Picture 2" descr="C:\Users\HP\Downloads\images.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76672"/>
            <a:ext cx="2063874"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699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583" y="609600"/>
            <a:ext cx="144015" cy="1320800"/>
          </a:xfrm>
        </p:spPr>
        <p:txBody>
          <a:bodyPr/>
          <a:lstStyle/>
          <a:p>
            <a:endParaRPr lang="en-IN" dirty="0"/>
          </a:p>
        </p:txBody>
      </p:sp>
      <p:sp>
        <p:nvSpPr>
          <p:cNvPr id="3" name="Content Placeholder 2"/>
          <p:cNvSpPr>
            <a:spLocks noGrp="1"/>
          </p:cNvSpPr>
          <p:nvPr>
            <p:ph idx="1"/>
          </p:nvPr>
        </p:nvSpPr>
        <p:spPr>
          <a:xfrm>
            <a:off x="508001" y="260648"/>
            <a:ext cx="6447501" cy="5780715"/>
          </a:xfrm>
        </p:spPr>
        <p:txBody>
          <a:bodyPr/>
          <a:lstStyle/>
          <a:p>
            <a:r>
              <a:rPr lang="en-IN" dirty="0" smtClean="0"/>
              <a:t>SYSTEM ARCHITECTURE</a:t>
            </a:r>
          </a:p>
          <a:p>
            <a:pPr marL="0" indent="0">
              <a:buNone/>
            </a:pPr>
            <a:endParaRPr lang="en-IN" dirty="0"/>
          </a:p>
          <a:p>
            <a:pPr marL="0" indent="0">
              <a:buNone/>
            </a:pPr>
            <a:endParaRPr lang="en-IN" dirty="0"/>
          </a:p>
        </p:txBody>
      </p:sp>
      <p:pic>
        <p:nvPicPr>
          <p:cNvPr id="1026" name="Picture 2" descr="C:\Users\HP\Pictures\arch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99" y="971176"/>
            <a:ext cx="6130627" cy="41860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HP\Pictures\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3359721"/>
            <a:ext cx="432048" cy="2426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Pictures\pir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5" y="3773487"/>
            <a:ext cx="504056" cy="4559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Pictures\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3072325"/>
            <a:ext cx="578420" cy="28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459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Interfacing Force Sensing Resistor (FSR) with </a:t>
            </a:r>
            <a:r>
              <a:rPr lang="en-IN" dirty="0" err="1"/>
              <a:t>Arduino</a:t>
            </a:r>
            <a:r>
              <a:rPr lang="en-IN" dirty="0"/>
              <a:t/>
            </a:r>
            <a:br>
              <a:rPr lang="en-IN" dirty="0"/>
            </a:br>
            <a:r>
              <a:rPr lang="en-IN" dirty="0"/>
              <a:t/>
            </a:r>
            <a:br>
              <a:rPr lang="en-IN" dirty="0"/>
            </a:br>
            <a:endParaRPr lang="en-IN" dirty="0"/>
          </a:p>
        </p:txBody>
      </p:sp>
      <p:pic>
        <p:nvPicPr>
          <p:cNvPr id="2050" name="Picture 2" descr="C:\Users\HP\Pictures\af.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2060848"/>
            <a:ext cx="4038168" cy="294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052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Interfacing </a:t>
            </a:r>
            <a:r>
              <a:rPr lang="en-IN" dirty="0" smtClean="0"/>
              <a:t>GSM Module </a:t>
            </a:r>
            <a:r>
              <a:rPr lang="en-IN" dirty="0"/>
              <a:t>with </a:t>
            </a:r>
            <a:r>
              <a:rPr lang="en-IN" dirty="0" err="1"/>
              <a:t>Arduino</a:t>
            </a:r>
            <a:endParaRPr lang="en-IN" dirty="0"/>
          </a:p>
        </p:txBody>
      </p:sp>
      <p:pic>
        <p:nvPicPr>
          <p:cNvPr id="3074" name="Picture 2" descr="C:\Users\HP\Pictures\a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2060848"/>
            <a:ext cx="6390830" cy="3881437"/>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HP\Pictures\P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132856"/>
            <a:ext cx="1692275"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041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6711" y="609600"/>
            <a:ext cx="576063" cy="1320800"/>
          </a:xfrm>
        </p:spPr>
        <p:txBody>
          <a:bodyPr/>
          <a:lstStyle/>
          <a:p>
            <a:endParaRPr lang="en-IN" dirty="0"/>
          </a:p>
        </p:txBody>
      </p:sp>
      <p:sp>
        <p:nvSpPr>
          <p:cNvPr id="3" name="Content Placeholder 2"/>
          <p:cNvSpPr>
            <a:spLocks noGrp="1"/>
          </p:cNvSpPr>
          <p:nvPr>
            <p:ph idx="1"/>
          </p:nvPr>
        </p:nvSpPr>
        <p:spPr>
          <a:xfrm>
            <a:off x="395536" y="476672"/>
            <a:ext cx="6447501" cy="3880773"/>
          </a:xfrm>
        </p:spPr>
        <p:txBody>
          <a:bodyPr/>
          <a:lstStyle/>
          <a:p>
            <a:pPr marL="0" indent="0">
              <a:buNone/>
            </a:pPr>
            <a:r>
              <a:rPr lang="en-IN" b="1" dirty="0" smtClean="0">
                <a:solidFill>
                  <a:schemeClr val="accent1">
                    <a:lumMod val="75000"/>
                  </a:schemeClr>
                </a:solidFill>
              </a:rPr>
              <a:t>      HARDWARE COMPONENTS</a:t>
            </a:r>
          </a:p>
          <a:p>
            <a:pPr>
              <a:buFont typeface="Wingdings" pitchFamily="2" charset="2"/>
              <a:buChar char="§"/>
            </a:pPr>
            <a:r>
              <a:rPr lang="en-IN" dirty="0">
                <a:solidFill>
                  <a:schemeClr val="accent1">
                    <a:lumMod val="75000"/>
                  </a:schemeClr>
                </a:solidFill>
              </a:rPr>
              <a:t> </a:t>
            </a:r>
            <a:r>
              <a:rPr lang="en-IN" dirty="0">
                <a:solidFill>
                  <a:schemeClr val="tx1"/>
                </a:solidFill>
              </a:rPr>
              <a:t>Force Sensitive Resistor (FSR) </a:t>
            </a:r>
            <a:endParaRPr lang="en-IN" dirty="0" smtClean="0">
              <a:solidFill>
                <a:schemeClr val="tx1"/>
              </a:solidFill>
            </a:endParaRPr>
          </a:p>
          <a:p>
            <a:pPr>
              <a:buFont typeface="Wingdings" pitchFamily="2" charset="2"/>
              <a:buChar char="§"/>
            </a:pPr>
            <a:r>
              <a:rPr lang="en-IN" dirty="0" smtClean="0">
                <a:solidFill>
                  <a:schemeClr val="tx1"/>
                </a:solidFill>
              </a:rPr>
              <a:t>PIR sensor</a:t>
            </a:r>
          </a:p>
          <a:p>
            <a:pPr>
              <a:buFont typeface="Wingdings" pitchFamily="2" charset="2"/>
              <a:buChar char="§"/>
            </a:pPr>
            <a:r>
              <a:rPr lang="en-IN" dirty="0" smtClean="0"/>
              <a:t>GSM module</a:t>
            </a:r>
          </a:p>
          <a:p>
            <a:pPr>
              <a:buFont typeface="Wingdings" pitchFamily="2" charset="2"/>
              <a:buChar char="§"/>
            </a:pPr>
            <a:r>
              <a:rPr lang="en-IN" dirty="0" err="1" smtClean="0"/>
              <a:t>Wifi</a:t>
            </a:r>
            <a:r>
              <a:rPr lang="en-IN" dirty="0" smtClean="0"/>
              <a:t> module</a:t>
            </a:r>
          </a:p>
          <a:p>
            <a:pPr marL="0" indent="0">
              <a:buNone/>
            </a:pPr>
            <a:r>
              <a:rPr lang="en-IN" dirty="0" smtClean="0"/>
              <a:t>     </a:t>
            </a:r>
            <a:r>
              <a:rPr lang="en-IN" b="1" dirty="0" smtClean="0">
                <a:solidFill>
                  <a:schemeClr val="accent1">
                    <a:lumMod val="75000"/>
                  </a:schemeClr>
                </a:solidFill>
              </a:rPr>
              <a:t>SOFTWARE COMPONENTS</a:t>
            </a:r>
          </a:p>
          <a:p>
            <a:pPr>
              <a:buFont typeface="Wingdings" pitchFamily="2" charset="2"/>
              <a:buChar char="§"/>
            </a:pPr>
            <a:r>
              <a:rPr lang="en-IN" dirty="0" err="1" smtClean="0"/>
              <a:t>Arduino</a:t>
            </a:r>
            <a:r>
              <a:rPr lang="en-IN" dirty="0" smtClean="0"/>
              <a:t> IDE</a:t>
            </a:r>
          </a:p>
          <a:p>
            <a:pPr>
              <a:buFont typeface="Wingdings" pitchFamily="2" charset="2"/>
              <a:buChar char="§"/>
            </a:pPr>
            <a:endParaRPr lang="en-IN" dirty="0" smtClean="0"/>
          </a:p>
        </p:txBody>
      </p:sp>
    </p:spTree>
    <p:extLst>
      <p:ext uri="{BB962C8B-B14F-4D97-AF65-F5344CB8AC3E}">
        <p14:creationId xmlns:p14="http://schemas.microsoft.com/office/powerpoint/2010/main" val="808461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SCREENSHOTS</a:t>
            </a:r>
            <a:endParaRPr lang="en-IN" dirty="0"/>
          </a:p>
        </p:txBody>
      </p:sp>
      <p:pic>
        <p:nvPicPr>
          <p:cNvPr id="5122" name="Picture 2" descr="C:\Users\HP\Downloads\WhatsApp Image 2022-07-05 at 9.49.13 PM.jpe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83968" y="1988840"/>
            <a:ext cx="2342631" cy="3881437"/>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HP\Downloads\WhatsApp Image 2022-07-05 at 9.48.59 P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248" y="2001728"/>
            <a:ext cx="2337640" cy="3793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218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098" name="Picture 2" descr="C:\Users\HP\Pictures\Screenshots\Screenshot (857).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1484784"/>
            <a:ext cx="6152232" cy="346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96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655" y="609600"/>
            <a:ext cx="144015" cy="1320800"/>
          </a:xfrm>
        </p:spPr>
        <p:txBody>
          <a:bodyPr/>
          <a:lstStyle/>
          <a:p>
            <a:endParaRPr lang="en-IN" dirty="0"/>
          </a:p>
        </p:txBody>
      </p:sp>
      <p:sp>
        <p:nvSpPr>
          <p:cNvPr id="3" name="Content Placeholder 2"/>
          <p:cNvSpPr>
            <a:spLocks noGrp="1"/>
          </p:cNvSpPr>
          <p:nvPr>
            <p:ph idx="1"/>
          </p:nvPr>
        </p:nvSpPr>
        <p:spPr>
          <a:xfrm>
            <a:off x="508001" y="188640"/>
            <a:ext cx="6447501" cy="5852723"/>
          </a:xfrm>
        </p:spPr>
        <p:txBody>
          <a:bodyPr/>
          <a:lstStyle/>
          <a:p>
            <a:endParaRPr lang="en-IN" dirty="0" smtClean="0"/>
          </a:p>
          <a:p>
            <a:endParaRPr lang="en-IN" dirty="0"/>
          </a:p>
          <a:p>
            <a:endParaRPr lang="en-IN" dirty="0" smtClean="0"/>
          </a:p>
          <a:p>
            <a:endParaRPr lang="en-IN" dirty="0"/>
          </a:p>
          <a:p>
            <a:endParaRPr lang="en-IN" dirty="0" smtClean="0"/>
          </a:p>
          <a:p>
            <a:endParaRPr lang="en-IN" dirty="0"/>
          </a:p>
          <a:p>
            <a:pPr marL="0" indent="0">
              <a:buNone/>
            </a:pPr>
            <a:r>
              <a:rPr lang="en-IN" dirty="0" smtClean="0"/>
              <a:t>                      </a:t>
            </a:r>
            <a:r>
              <a:rPr lang="en-IN" sz="5400" dirty="0" smtClean="0">
                <a:solidFill>
                  <a:schemeClr val="accent1">
                    <a:lumMod val="75000"/>
                  </a:schemeClr>
                </a:solidFill>
              </a:rPr>
              <a:t>THANKYOU</a:t>
            </a:r>
          </a:p>
          <a:p>
            <a:pPr marL="0" indent="0">
              <a:buNone/>
            </a:pPr>
            <a:endParaRPr lang="en-IN" sz="5400" dirty="0">
              <a:solidFill>
                <a:schemeClr val="accent1">
                  <a:lumMod val="75000"/>
                </a:schemeClr>
              </a:solidFill>
            </a:endParaRPr>
          </a:p>
          <a:p>
            <a:pPr marL="0" indent="0">
              <a:buNone/>
            </a:pPr>
            <a:endParaRPr lang="en-IN" sz="5400" dirty="0">
              <a:solidFill>
                <a:schemeClr val="accent1">
                  <a:lumMod val="75000"/>
                </a:schemeClr>
              </a:solidFill>
            </a:endParaRPr>
          </a:p>
        </p:txBody>
      </p:sp>
    </p:spTree>
    <p:extLst>
      <p:ext uri="{BB962C8B-B14F-4D97-AF65-F5344CB8AC3E}">
        <p14:creationId xmlns:p14="http://schemas.microsoft.com/office/powerpoint/2010/main" val="33365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735" y="609600"/>
            <a:ext cx="1512167" cy="1320800"/>
          </a:xfrm>
        </p:spPr>
        <p:txBody>
          <a:bodyPr/>
          <a:lstStyle/>
          <a:p>
            <a:endParaRPr lang="en-IN" dirty="0"/>
          </a:p>
        </p:txBody>
      </p:sp>
      <p:sp>
        <p:nvSpPr>
          <p:cNvPr id="3" name="Content Placeholder 2"/>
          <p:cNvSpPr>
            <a:spLocks noGrp="1"/>
          </p:cNvSpPr>
          <p:nvPr>
            <p:ph idx="1"/>
          </p:nvPr>
        </p:nvSpPr>
        <p:spPr>
          <a:xfrm>
            <a:off x="508001" y="260648"/>
            <a:ext cx="6584279" cy="5780715"/>
          </a:xfrm>
        </p:spPr>
        <p:txBody>
          <a:bodyPr/>
          <a:lstStyle/>
          <a:p>
            <a:r>
              <a:rPr lang="en-IN" dirty="0" smtClean="0"/>
              <a:t>RELEVANCE OF THE TOPIC</a:t>
            </a:r>
          </a:p>
          <a:p>
            <a:pPr marL="0" indent="0">
              <a:buNone/>
            </a:pPr>
            <a:r>
              <a:rPr lang="en-IN" dirty="0"/>
              <a:t> </a:t>
            </a:r>
            <a:endParaRPr lang="en-IN" dirty="0" smtClean="0"/>
          </a:p>
          <a:p>
            <a:pPr algn="just"/>
            <a:r>
              <a:rPr lang="en-IN" dirty="0" smtClean="0"/>
              <a:t>In </a:t>
            </a:r>
            <a:r>
              <a:rPr lang="en-IN" dirty="0" err="1"/>
              <a:t>F</a:t>
            </a:r>
            <a:r>
              <a:rPr lang="en-IN" dirty="0" err="1" smtClean="0"/>
              <a:t>latlife</a:t>
            </a:r>
            <a:r>
              <a:rPr lang="en-IN" dirty="0" smtClean="0"/>
              <a:t> culture where everyone is </a:t>
            </a:r>
            <a:r>
              <a:rPr lang="en-IN" dirty="0" err="1" smtClean="0"/>
              <a:t>busy,people</a:t>
            </a:r>
            <a:r>
              <a:rPr lang="en-IN" dirty="0" smtClean="0"/>
              <a:t> cannot keep track of items or </a:t>
            </a:r>
            <a:r>
              <a:rPr lang="en-IN" dirty="0" err="1" smtClean="0"/>
              <a:t>ingrediants</a:t>
            </a:r>
            <a:r>
              <a:rPr lang="en-IN" dirty="0" smtClean="0"/>
              <a:t> that are running out of stoc</a:t>
            </a:r>
            <a:r>
              <a:rPr lang="en-IN" dirty="0" smtClean="0"/>
              <a:t>k in their kitchen.</a:t>
            </a:r>
            <a:r>
              <a:rPr lang="en-IN" dirty="0" smtClean="0"/>
              <a:t> Most </a:t>
            </a:r>
            <a:r>
              <a:rPr lang="en-IN" dirty="0"/>
              <a:t>of the times, when </a:t>
            </a:r>
            <a:r>
              <a:rPr lang="en-IN" dirty="0" smtClean="0"/>
              <a:t>we </a:t>
            </a:r>
            <a:r>
              <a:rPr lang="en-IN" dirty="0"/>
              <a:t>want </a:t>
            </a:r>
            <a:r>
              <a:rPr lang="en-IN" dirty="0" smtClean="0"/>
              <a:t>to </a:t>
            </a:r>
            <a:r>
              <a:rPr lang="en-IN" dirty="0"/>
              <a:t>buy </a:t>
            </a:r>
            <a:r>
              <a:rPr lang="en-IN" dirty="0" smtClean="0"/>
              <a:t>an item  </a:t>
            </a:r>
            <a:r>
              <a:rPr lang="en-IN" dirty="0"/>
              <a:t>from grocery </a:t>
            </a:r>
            <a:r>
              <a:rPr lang="en-IN" dirty="0" smtClean="0"/>
              <a:t>we often  </a:t>
            </a:r>
            <a:r>
              <a:rPr lang="en-IN" dirty="0"/>
              <a:t>can't remember which cooking ingredient (onion, garlic, </a:t>
            </a:r>
            <a:r>
              <a:rPr lang="en-IN" dirty="0" err="1"/>
              <a:t>chili</a:t>
            </a:r>
            <a:r>
              <a:rPr lang="en-IN" dirty="0"/>
              <a:t> etc.) is running low and some cases </a:t>
            </a:r>
            <a:r>
              <a:rPr lang="en-IN" dirty="0" smtClean="0"/>
              <a:t>we </a:t>
            </a:r>
            <a:r>
              <a:rPr lang="en-IN" dirty="0"/>
              <a:t>buy wrong item such as garlic instead </a:t>
            </a:r>
            <a:r>
              <a:rPr lang="en-IN" dirty="0" smtClean="0"/>
              <a:t>of </a:t>
            </a:r>
            <a:r>
              <a:rPr lang="en-IN" dirty="0" err="1" smtClean="0"/>
              <a:t>onion.To</a:t>
            </a:r>
            <a:r>
              <a:rPr lang="en-IN" dirty="0" smtClean="0"/>
              <a:t> </a:t>
            </a:r>
            <a:r>
              <a:rPr lang="en-IN" dirty="0"/>
              <a:t>get rid </a:t>
            </a:r>
            <a:r>
              <a:rPr lang="en-IN" dirty="0" smtClean="0"/>
              <a:t>of </a:t>
            </a:r>
            <a:r>
              <a:rPr lang="en-IN" dirty="0"/>
              <a:t>such </a:t>
            </a:r>
            <a:r>
              <a:rPr lang="en-IN" dirty="0" smtClean="0"/>
              <a:t>situations we can use this  </a:t>
            </a:r>
            <a:r>
              <a:rPr lang="en-IN" dirty="0"/>
              <a:t>Smart </a:t>
            </a:r>
            <a:r>
              <a:rPr lang="en-IN" dirty="0" smtClean="0"/>
              <a:t>Pantry system  and can monitor </a:t>
            </a:r>
            <a:r>
              <a:rPr lang="en-IN" dirty="0"/>
              <a:t>the amount of every ingredients of </a:t>
            </a:r>
            <a:r>
              <a:rPr lang="en-IN" dirty="0" smtClean="0"/>
              <a:t>the </a:t>
            </a:r>
            <a:r>
              <a:rPr lang="en-IN" dirty="0"/>
              <a:t>pantry. </a:t>
            </a:r>
            <a:r>
              <a:rPr lang="en-IN" dirty="0" smtClean="0"/>
              <a:t>The data about the stock level of items will be continuously updated in this system.</a:t>
            </a:r>
            <a:endParaRPr lang="en-IN" dirty="0"/>
          </a:p>
        </p:txBody>
      </p:sp>
    </p:spTree>
    <p:extLst>
      <p:ext uri="{BB962C8B-B14F-4D97-AF65-F5344CB8AC3E}">
        <p14:creationId xmlns:p14="http://schemas.microsoft.com/office/powerpoint/2010/main" val="598475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340768" y="609600"/>
            <a:ext cx="720081" cy="1320800"/>
          </a:xfrm>
        </p:spPr>
        <p:txBody>
          <a:bodyPr/>
          <a:lstStyle/>
          <a:p>
            <a:endParaRPr lang="en-IN" dirty="0"/>
          </a:p>
        </p:txBody>
      </p:sp>
      <p:sp>
        <p:nvSpPr>
          <p:cNvPr id="3" name="Content Placeholder 2"/>
          <p:cNvSpPr>
            <a:spLocks noGrp="1"/>
          </p:cNvSpPr>
          <p:nvPr>
            <p:ph idx="1"/>
          </p:nvPr>
        </p:nvSpPr>
        <p:spPr>
          <a:xfrm>
            <a:off x="508001" y="260648"/>
            <a:ext cx="6872311" cy="5780715"/>
          </a:xfrm>
        </p:spPr>
        <p:txBody>
          <a:bodyPr/>
          <a:lstStyle/>
          <a:p>
            <a:r>
              <a:rPr lang="en-IN" dirty="0" smtClean="0"/>
              <a:t>DESCRIPTION OF THE PROJECT</a:t>
            </a:r>
          </a:p>
          <a:p>
            <a:pPr marL="0" indent="0">
              <a:buNone/>
            </a:pPr>
            <a:r>
              <a:rPr lang="en-IN" dirty="0"/>
              <a:t> </a:t>
            </a:r>
            <a:r>
              <a:rPr lang="en-IN" dirty="0" smtClean="0"/>
              <a:t> </a:t>
            </a:r>
          </a:p>
          <a:p>
            <a:pPr marL="0" indent="0" algn="just">
              <a:buNone/>
            </a:pPr>
            <a:r>
              <a:rPr lang="en-IN" dirty="0"/>
              <a:t>This system provides </a:t>
            </a:r>
            <a:r>
              <a:rPr lang="en-IN" dirty="0" err="1"/>
              <a:t>IoT</a:t>
            </a:r>
            <a:r>
              <a:rPr lang="en-IN" dirty="0"/>
              <a:t>-based Smart Pantry level </a:t>
            </a:r>
            <a:r>
              <a:rPr lang="en-IN" dirty="0" smtClean="0"/>
              <a:t>monitoring. </a:t>
            </a:r>
            <a:r>
              <a:rPr lang="en-IN" dirty="0"/>
              <a:t>The containers are fitted </a:t>
            </a:r>
            <a:r>
              <a:rPr lang="en-IN" dirty="0" smtClean="0"/>
              <a:t>with FSR </a:t>
            </a:r>
            <a:r>
              <a:rPr lang="en-IN" dirty="0"/>
              <a:t>sensors. These are used to gather data about the stock level of items in the </a:t>
            </a:r>
            <a:r>
              <a:rPr lang="en-IN" dirty="0" smtClean="0"/>
              <a:t>container. </a:t>
            </a:r>
            <a:r>
              <a:rPr lang="en-IN" dirty="0"/>
              <a:t>The data is continuously updated. The information includes the changes of weight in regular intervals of time. This system enables a user to view the level of items in a container from any place. The system alerts the user if the container's level goes below minimum weight</a:t>
            </a:r>
            <a:r>
              <a:rPr lang="en-IN" dirty="0" smtClean="0"/>
              <a:t>.</a:t>
            </a:r>
            <a:r>
              <a:rPr lang="en-IN" dirty="0"/>
              <a:t> We </a:t>
            </a:r>
            <a:r>
              <a:rPr lang="en-IN" dirty="0" smtClean="0"/>
              <a:t>are also </a:t>
            </a:r>
            <a:r>
              <a:rPr lang="en-IN" dirty="0"/>
              <a:t>using a PIR sensors to </a:t>
            </a:r>
            <a:r>
              <a:rPr lang="en-IN" dirty="0" smtClean="0"/>
              <a:t>detect unusual presence of humans/animals.</a:t>
            </a:r>
            <a:endParaRPr lang="en-IN" dirty="0"/>
          </a:p>
        </p:txBody>
      </p:sp>
    </p:spTree>
    <p:extLst>
      <p:ext uri="{BB962C8B-B14F-4D97-AF65-F5344CB8AC3E}">
        <p14:creationId xmlns:p14="http://schemas.microsoft.com/office/powerpoint/2010/main" val="472196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404663" y="620688"/>
            <a:ext cx="360040" cy="1320800"/>
          </a:xfrm>
        </p:spPr>
        <p:txBody>
          <a:bodyPr/>
          <a:lstStyle/>
          <a:p>
            <a:endParaRPr lang="en-IN" dirty="0"/>
          </a:p>
        </p:txBody>
      </p:sp>
      <p:sp>
        <p:nvSpPr>
          <p:cNvPr id="3" name="Content Placeholder 2"/>
          <p:cNvSpPr>
            <a:spLocks noGrp="1"/>
          </p:cNvSpPr>
          <p:nvPr>
            <p:ph idx="1"/>
          </p:nvPr>
        </p:nvSpPr>
        <p:spPr>
          <a:xfrm>
            <a:off x="508001" y="260648"/>
            <a:ext cx="6447501" cy="5780715"/>
          </a:xfrm>
        </p:spPr>
        <p:txBody>
          <a:bodyPr/>
          <a:lstStyle/>
          <a:p>
            <a:r>
              <a:rPr lang="en-IN" dirty="0" smtClean="0"/>
              <a:t>OBJECTIVE OF THE STUDY</a:t>
            </a:r>
          </a:p>
          <a:p>
            <a:pPr marL="0" indent="0">
              <a:buNone/>
            </a:pPr>
            <a:endParaRPr lang="en-IN" dirty="0"/>
          </a:p>
          <a:p>
            <a:pPr algn="just">
              <a:buFont typeface="Wingdings" pitchFamily="2" charset="2"/>
              <a:buChar char="§"/>
            </a:pPr>
            <a:r>
              <a:rPr lang="en-IN" dirty="0" smtClean="0"/>
              <a:t>To study the working of </a:t>
            </a:r>
            <a:r>
              <a:rPr lang="en-IN" dirty="0" err="1" smtClean="0"/>
              <a:t>Arduino</a:t>
            </a:r>
            <a:r>
              <a:rPr lang="en-IN" dirty="0" smtClean="0"/>
              <a:t> with different sensors.</a:t>
            </a:r>
          </a:p>
          <a:p>
            <a:pPr algn="just">
              <a:buFont typeface="Wingdings" pitchFamily="2" charset="2"/>
              <a:buChar char="§"/>
            </a:pPr>
            <a:r>
              <a:rPr lang="en-IN" dirty="0" smtClean="0"/>
              <a:t>To understand operation of GSM module with </a:t>
            </a:r>
            <a:r>
              <a:rPr lang="en-IN" dirty="0" err="1" smtClean="0"/>
              <a:t>Arduino</a:t>
            </a:r>
            <a:r>
              <a:rPr lang="en-IN" dirty="0" smtClean="0"/>
              <a:t> </a:t>
            </a:r>
            <a:r>
              <a:rPr lang="en-IN" dirty="0" smtClean="0"/>
              <a:t>.</a:t>
            </a:r>
            <a:endParaRPr lang="en-IN" dirty="0" smtClean="0"/>
          </a:p>
          <a:p>
            <a:pPr algn="just">
              <a:buFont typeface="Wingdings" pitchFamily="2" charset="2"/>
              <a:buChar char="§"/>
            </a:pPr>
            <a:r>
              <a:rPr lang="en-IN" dirty="0" smtClean="0"/>
              <a:t>To study function of different sensors like FSR </a:t>
            </a:r>
            <a:r>
              <a:rPr lang="en-IN" dirty="0" err="1" smtClean="0"/>
              <a:t>sensor,PIR</a:t>
            </a:r>
            <a:r>
              <a:rPr lang="en-IN" dirty="0" smtClean="0"/>
              <a:t> sensor.</a:t>
            </a:r>
          </a:p>
          <a:p>
            <a:pPr algn="just">
              <a:buFont typeface="Wingdings" pitchFamily="2" charset="2"/>
              <a:buChar char="§"/>
            </a:pPr>
            <a:r>
              <a:rPr lang="en-IN" dirty="0" smtClean="0"/>
              <a:t>To identify which container is running out of stock.</a:t>
            </a:r>
          </a:p>
          <a:p>
            <a:pPr algn="just">
              <a:buFont typeface="Wingdings" pitchFamily="2" charset="2"/>
              <a:buChar char="§"/>
            </a:pPr>
            <a:r>
              <a:rPr lang="en-IN" dirty="0" smtClean="0"/>
              <a:t>To send an alert message to the user to restock the item.</a:t>
            </a:r>
            <a:endParaRPr lang="en-IN" dirty="0"/>
          </a:p>
        </p:txBody>
      </p:sp>
    </p:spTree>
    <p:extLst>
      <p:ext uri="{BB962C8B-B14F-4D97-AF65-F5344CB8AC3E}">
        <p14:creationId xmlns:p14="http://schemas.microsoft.com/office/powerpoint/2010/main" val="1939534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583" y="609600"/>
            <a:ext cx="504055" cy="1320800"/>
          </a:xfrm>
        </p:spPr>
        <p:txBody>
          <a:bodyPr/>
          <a:lstStyle/>
          <a:p>
            <a:endParaRPr lang="en-IN" dirty="0"/>
          </a:p>
        </p:txBody>
      </p:sp>
      <p:sp>
        <p:nvSpPr>
          <p:cNvPr id="3" name="Content Placeholder 2"/>
          <p:cNvSpPr>
            <a:spLocks noGrp="1"/>
          </p:cNvSpPr>
          <p:nvPr>
            <p:ph idx="1"/>
          </p:nvPr>
        </p:nvSpPr>
        <p:spPr>
          <a:xfrm>
            <a:off x="508001" y="260648"/>
            <a:ext cx="6447501" cy="5780715"/>
          </a:xfrm>
        </p:spPr>
        <p:txBody>
          <a:bodyPr/>
          <a:lstStyle/>
          <a:p>
            <a:r>
              <a:rPr lang="en-IN" dirty="0" smtClean="0"/>
              <a:t>EXISTING SYSTEM</a:t>
            </a:r>
          </a:p>
          <a:p>
            <a:pPr marL="0" indent="0" algn="just">
              <a:buNone/>
            </a:pPr>
            <a:r>
              <a:rPr lang="en-IN" dirty="0"/>
              <a:t>In the existing system a person often has to remember the quantity of fruit or vegetable in their home while shopping at the grocery store and sometimes they would end up buying the wrong quantity or the wrong vegetable, in some cases even if the person notes it down before leaving the home another person from the household may consume it and a particular fruit or vegetable may get </a:t>
            </a:r>
            <a:r>
              <a:rPr lang="en-IN" dirty="0" smtClean="0"/>
              <a:t>exhausted.</a:t>
            </a:r>
            <a:endParaRPr lang="en-IN" dirty="0"/>
          </a:p>
        </p:txBody>
      </p:sp>
    </p:spTree>
    <p:extLst>
      <p:ext uri="{BB962C8B-B14F-4D97-AF65-F5344CB8AC3E}">
        <p14:creationId xmlns:p14="http://schemas.microsoft.com/office/powerpoint/2010/main" val="190895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671" y="609600"/>
            <a:ext cx="936103" cy="1320800"/>
          </a:xfrm>
        </p:spPr>
        <p:txBody>
          <a:bodyPr/>
          <a:lstStyle/>
          <a:p>
            <a:endParaRPr lang="en-IN" dirty="0"/>
          </a:p>
        </p:txBody>
      </p:sp>
      <p:sp>
        <p:nvSpPr>
          <p:cNvPr id="3" name="Content Placeholder 2"/>
          <p:cNvSpPr>
            <a:spLocks noGrp="1"/>
          </p:cNvSpPr>
          <p:nvPr>
            <p:ph idx="1"/>
          </p:nvPr>
        </p:nvSpPr>
        <p:spPr>
          <a:xfrm>
            <a:off x="508001" y="188640"/>
            <a:ext cx="7448375" cy="5852723"/>
          </a:xfrm>
        </p:spPr>
        <p:txBody>
          <a:bodyPr/>
          <a:lstStyle/>
          <a:p>
            <a:r>
              <a:rPr lang="en-IN" dirty="0" smtClean="0"/>
              <a:t>PROPOSED SYSTEM</a:t>
            </a:r>
          </a:p>
          <a:p>
            <a:pPr algn="just">
              <a:buFont typeface="Wingdings" pitchFamily="2" charset="2"/>
              <a:buChar char="§"/>
            </a:pPr>
            <a:r>
              <a:rPr lang="en-IN" dirty="0"/>
              <a:t>In the proposed system the user can view the quantity of particular vegetable or </a:t>
            </a:r>
            <a:r>
              <a:rPr lang="en-IN" dirty="0" err="1" smtClean="0"/>
              <a:t>ingrediants</a:t>
            </a:r>
            <a:r>
              <a:rPr lang="en-IN" dirty="0" smtClean="0"/>
              <a:t>  </a:t>
            </a:r>
            <a:r>
              <a:rPr lang="en-IN" dirty="0"/>
              <a:t>from any </a:t>
            </a:r>
            <a:r>
              <a:rPr lang="en-IN" dirty="0" smtClean="0"/>
              <a:t>place. </a:t>
            </a:r>
            <a:r>
              <a:rPr lang="en-IN" dirty="0"/>
              <a:t>This system provides </a:t>
            </a:r>
            <a:r>
              <a:rPr lang="en-IN" dirty="0" err="1"/>
              <a:t>updation</a:t>
            </a:r>
            <a:r>
              <a:rPr lang="en-IN" dirty="0"/>
              <a:t> of the weight of the </a:t>
            </a:r>
            <a:r>
              <a:rPr lang="en-IN" dirty="0" smtClean="0"/>
              <a:t>items</a:t>
            </a:r>
            <a:r>
              <a:rPr lang="en-IN" dirty="0" smtClean="0"/>
              <a:t> </a:t>
            </a:r>
            <a:r>
              <a:rPr lang="en-IN" dirty="0"/>
              <a:t>as it gets refilled or exhausted </a:t>
            </a:r>
            <a:r>
              <a:rPr lang="en-IN" dirty="0" smtClean="0"/>
              <a:t>.</a:t>
            </a:r>
          </a:p>
          <a:p>
            <a:pPr algn="just">
              <a:buFont typeface="Wingdings" pitchFamily="2" charset="2"/>
              <a:buChar char="§"/>
            </a:pPr>
            <a:r>
              <a:rPr lang="en-IN" dirty="0" smtClean="0"/>
              <a:t>This </a:t>
            </a:r>
            <a:r>
              <a:rPr lang="en-IN" dirty="0"/>
              <a:t>system consists of a Force Sensitive </a:t>
            </a:r>
            <a:r>
              <a:rPr lang="en-IN" dirty="0" smtClean="0"/>
              <a:t>Resistor(sensor),passive infrared sensor, </a:t>
            </a:r>
            <a:r>
              <a:rPr lang="en-IN" dirty="0" err="1"/>
              <a:t>Arduino</a:t>
            </a:r>
            <a:r>
              <a:rPr lang="en-IN" dirty="0"/>
              <a:t>, Wi-Fi module </a:t>
            </a:r>
            <a:r>
              <a:rPr lang="en-IN" dirty="0" smtClean="0"/>
              <a:t>,GSM module </a:t>
            </a:r>
            <a:r>
              <a:rPr lang="en-IN" dirty="0" smtClean="0"/>
              <a:t>. </a:t>
            </a:r>
            <a:r>
              <a:rPr lang="en-IN" dirty="0"/>
              <a:t>The Force Sensitive resistor is fitted to each container. Then the Force Sensitive Resistors are connected to the </a:t>
            </a:r>
            <a:r>
              <a:rPr lang="en-IN" dirty="0" err="1"/>
              <a:t>Arduino</a:t>
            </a:r>
            <a:r>
              <a:rPr lang="en-IN" dirty="0"/>
              <a:t>. WIFI module is connected to the </a:t>
            </a:r>
            <a:r>
              <a:rPr lang="en-IN" dirty="0" err="1"/>
              <a:t>Arduino</a:t>
            </a:r>
            <a:r>
              <a:rPr lang="en-IN" dirty="0"/>
              <a:t>. </a:t>
            </a:r>
            <a:r>
              <a:rPr lang="en-IN" dirty="0" smtClean="0"/>
              <a:t> The </a:t>
            </a:r>
            <a:r>
              <a:rPr lang="en-IN" dirty="0"/>
              <a:t>data can be </a:t>
            </a:r>
            <a:r>
              <a:rPr lang="en-IN" dirty="0" smtClean="0"/>
              <a:t>viewed by user.</a:t>
            </a:r>
            <a:endParaRPr lang="en-IN" dirty="0"/>
          </a:p>
        </p:txBody>
      </p:sp>
    </p:spTree>
    <p:extLst>
      <p:ext uri="{BB962C8B-B14F-4D97-AF65-F5344CB8AC3E}">
        <p14:creationId xmlns:p14="http://schemas.microsoft.com/office/powerpoint/2010/main" val="966656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655" y="609600"/>
            <a:ext cx="504055" cy="1320800"/>
          </a:xfrm>
        </p:spPr>
        <p:txBody>
          <a:bodyPr/>
          <a:lstStyle/>
          <a:p>
            <a:endParaRPr lang="en-IN" dirty="0"/>
          </a:p>
        </p:txBody>
      </p:sp>
      <p:sp>
        <p:nvSpPr>
          <p:cNvPr id="3" name="Content Placeholder 2"/>
          <p:cNvSpPr>
            <a:spLocks noGrp="1"/>
          </p:cNvSpPr>
          <p:nvPr>
            <p:ph idx="1"/>
          </p:nvPr>
        </p:nvSpPr>
        <p:spPr>
          <a:xfrm>
            <a:off x="508001" y="332656"/>
            <a:ext cx="7016327" cy="5708707"/>
          </a:xfrm>
        </p:spPr>
        <p:txBody>
          <a:bodyPr/>
          <a:lstStyle/>
          <a:p>
            <a:pPr marL="0" indent="0">
              <a:buNone/>
            </a:pPr>
            <a:r>
              <a:rPr lang="en-IN" dirty="0">
                <a:solidFill>
                  <a:schemeClr val="accent1">
                    <a:lumMod val="75000"/>
                  </a:schemeClr>
                </a:solidFill>
              </a:rPr>
              <a:t> </a:t>
            </a:r>
            <a:r>
              <a:rPr lang="en-IN" dirty="0" smtClean="0">
                <a:solidFill>
                  <a:schemeClr val="accent1">
                    <a:lumMod val="75000"/>
                  </a:schemeClr>
                </a:solidFill>
              </a:rPr>
              <a:t>    Force </a:t>
            </a:r>
            <a:r>
              <a:rPr lang="en-IN" dirty="0">
                <a:solidFill>
                  <a:schemeClr val="accent1">
                    <a:lumMod val="75000"/>
                  </a:schemeClr>
                </a:solidFill>
              </a:rPr>
              <a:t>Sensitive Resistor (FSR</a:t>
            </a:r>
            <a:r>
              <a:rPr lang="en-IN" dirty="0"/>
              <a:t>) </a:t>
            </a:r>
            <a:r>
              <a:rPr lang="en-IN" dirty="0" smtClean="0"/>
              <a:t>:</a:t>
            </a:r>
          </a:p>
          <a:p>
            <a:r>
              <a:rPr lang="en-IN" dirty="0" smtClean="0"/>
              <a:t>These </a:t>
            </a:r>
            <a:r>
              <a:rPr lang="en-IN" dirty="0"/>
              <a:t>are the sensors used in this system. </a:t>
            </a:r>
            <a:r>
              <a:rPr lang="en-IN" dirty="0"/>
              <a:t>I</a:t>
            </a:r>
            <a:r>
              <a:rPr lang="en-IN" dirty="0" smtClean="0"/>
              <a:t>t </a:t>
            </a:r>
            <a:r>
              <a:rPr lang="en-IN" dirty="0"/>
              <a:t>changes its value based on the force applied on it</a:t>
            </a:r>
            <a:r>
              <a:rPr lang="en-IN" dirty="0" smtClean="0"/>
              <a:t>.</a:t>
            </a:r>
            <a:r>
              <a:rPr lang="en-IN" dirty="0"/>
              <a:t> The FSR is made of 2 layers separated by a spacer. The more one presses, the more of those Active Element dots touch the semiconductor and that makes the resistance go down</a:t>
            </a:r>
            <a:r>
              <a:rPr lang="en-IN" dirty="0" smtClean="0"/>
              <a:t>.</a:t>
            </a:r>
            <a:r>
              <a:rPr lang="en-IN" dirty="0" smtClean="0"/>
              <a:t> </a:t>
            </a:r>
            <a:r>
              <a:rPr lang="en-IN" dirty="0"/>
              <a:t>The weight of the stock in the container is calculated by the </a:t>
            </a:r>
            <a:r>
              <a:rPr lang="en-IN" dirty="0" err="1"/>
              <a:t>Arduino</a:t>
            </a:r>
            <a:r>
              <a:rPr lang="en-IN" dirty="0"/>
              <a:t> with </a:t>
            </a:r>
            <a:r>
              <a:rPr lang="en-IN" dirty="0" smtClean="0"/>
              <a:t>the use </a:t>
            </a:r>
            <a:r>
              <a:rPr lang="en-IN" dirty="0"/>
              <a:t>of these sensors. </a:t>
            </a:r>
            <a:endParaRPr lang="en-IN" dirty="0" smtClean="0"/>
          </a:p>
          <a:p>
            <a:pPr marL="0" indent="0">
              <a:buNone/>
            </a:pPr>
            <a:r>
              <a:rPr lang="en-IN" dirty="0" smtClean="0">
                <a:solidFill>
                  <a:schemeClr val="accent1">
                    <a:lumMod val="75000"/>
                  </a:schemeClr>
                </a:solidFill>
              </a:rPr>
              <a:t>      </a:t>
            </a:r>
            <a:r>
              <a:rPr lang="en-IN" dirty="0" err="1" smtClean="0">
                <a:solidFill>
                  <a:schemeClr val="accent1">
                    <a:lumMod val="75000"/>
                  </a:schemeClr>
                </a:solidFill>
              </a:rPr>
              <a:t>Arduino</a:t>
            </a:r>
            <a:r>
              <a:rPr lang="en-IN" dirty="0" smtClean="0">
                <a:solidFill>
                  <a:schemeClr val="accent1">
                    <a:lumMod val="75000"/>
                  </a:schemeClr>
                </a:solidFill>
              </a:rPr>
              <a:t> </a:t>
            </a:r>
            <a:r>
              <a:rPr lang="en-IN" dirty="0" smtClean="0"/>
              <a:t>:</a:t>
            </a:r>
          </a:p>
          <a:p>
            <a:pPr>
              <a:buFont typeface="Wingdings" pitchFamily="2" charset="2"/>
              <a:buChar char="§"/>
            </a:pPr>
            <a:r>
              <a:rPr lang="en-IN" dirty="0" smtClean="0"/>
              <a:t>The </a:t>
            </a:r>
            <a:r>
              <a:rPr lang="en-IN" dirty="0"/>
              <a:t>system uses </a:t>
            </a:r>
            <a:r>
              <a:rPr lang="en-IN" dirty="0" err="1"/>
              <a:t>arduino</a:t>
            </a:r>
            <a:r>
              <a:rPr lang="en-IN" dirty="0"/>
              <a:t> </a:t>
            </a:r>
            <a:r>
              <a:rPr lang="en-IN" dirty="0" err="1" smtClean="0"/>
              <a:t>nano</a:t>
            </a:r>
            <a:r>
              <a:rPr lang="en-IN" dirty="0" smtClean="0"/>
              <a:t>. </a:t>
            </a:r>
            <a:r>
              <a:rPr lang="en-IN" dirty="0"/>
              <a:t>The sensors are connected with </a:t>
            </a:r>
            <a:r>
              <a:rPr lang="en-IN" dirty="0" smtClean="0"/>
              <a:t>it</a:t>
            </a:r>
            <a:r>
              <a:rPr lang="en-IN" dirty="0"/>
              <a:t>. It receives the data from the sensors</a:t>
            </a:r>
            <a:r>
              <a:rPr lang="en-IN" dirty="0" smtClean="0"/>
              <a:t>.</a:t>
            </a:r>
            <a:r>
              <a:rPr lang="en-IN" dirty="0"/>
              <a:t> </a:t>
            </a:r>
            <a:r>
              <a:rPr lang="en-IN" dirty="0" err="1"/>
              <a:t>Arduino</a:t>
            </a:r>
            <a:r>
              <a:rPr lang="en-IN" dirty="0"/>
              <a:t> Nano </a:t>
            </a:r>
            <a:r>
              <a:rPr lang="en-IN" dirty="0" err="1"/>
              <a:t>Pinout</a:t>
            </a:r>
            <a:r>
              <a:rPr lang="en-IN" dirty="0"/>
              <a:t> contains 14 digital pins, 8 </a:t>
            </a:r>
            <a:r>
              <a:rPr lang="en-IN" dirty="0" err="1"/>
              <a:t>analog</a:t>
            </a:r>
            <a:r>
              <a:rPr lang="en-IN" dirty="0"/>
              <a:t> Pins, 2 Reset Pins &amp; 6 Power </a:t>
            </a:r>
            <a:r>
              <a:rPr lang="en-IN" dirty="0" err="1" smtClean="0"/>
              <a:t>Pins.</a:t>
            </a:r>
            <a:r>
              <a:rPr lang="en-IN" dirty="0" err="1" smtClean="0"/>
              <a:t>The</a:t>
            </a:r>
            <a:r>
              <a:rPr lang="en-IN" dirty="0" smtClean="0"/>
              <a:t> </a:t>
            </a:r>
            <a:r>
              <a:rPr lang="en-IN" dirty="0" err="1"/>
              <a:t>arduino</a:t>
            </a:r>
            <a:r>
              <a:rPr lang="en-IN" dirty="0"/>
              <a:t> </a:t>
            </a:r>
            <a:r>
              <a:rPr lang="en-IN" dirty="0" smtClean="0"/>
              <a:t>is </a:t>
            </a:r>
            <a:r>
              <a:rPr lang="en-IN" dirty="0"/>
              <a:t>also </a:t>
            </a:r>
            <a:r>
              <a:rPr lang="en-IN" dirty="0" smtClean="0"/>
              <a:t>connected to </a:t>
            </a:r>
            <a:r>
              <a:rPr lang="en-IN" dirty="0" err="1" smtClean="0"/>
              <a:t>wifi</a:t>
            </a:r>
            <a:r>
              <a:rPr lang="en-IN" dirty="0" smtClean="0"/>
              <a:t> </a:t>
            </a:r>
            <a:r>
              <a:rPr lang="en-IN" dirty="0"/>
              <a:t>module. </a:t>
            </a:r>
            <a:endParaRPr lang="en-IN" dirty="0" smtClean="0"/>
          </a:p>
          <a:p>
            <a:pPr marL="0" indent="0">
              <a:buNone/>
            </a:pPr>
            <a:r>
              <a:rPr lang="en-IN" dirty="0">
                <a:solidFill>
                  <a:schemeClr val="accent1">
                    <a:lumMod val="75000"/>
                  </a:schemeClr>
                </a:solidFill>
              </a:rPr>
              <a:t> </a:t>
            </a:r>
            <a:r>
              <a:rPr lang="en-IN" dirty="0" smtClean="0">
                <a:solidFill>
                  <a:schemeClr val="accent1">
                    <a:lumMod val="75000"/>
                  </a:schemeClr>
                </a:solidFill>
              </a:rPr>
              <a:t>     </a:t>
            </a:r>
            <a:endParaRPr lang="en-IN" dirty="0"/>
          </a:p>
        </p:txBody>
      </p:sp>
    </p:spTree>
    <p:extLst>
      <p:ext uri="{BB962C8B-B14F-4D97-AF65-F5344CB8AC3E}">
        <p14:creationId xmlns:p14="http://schemas.microsoft.com/office/powerpoint/2010/main" val="40688210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623" y="609600"/>
            <a:ext cx="432047" cy="1320800"/>
          </a:xfrm>
        </p:spPr>
        <p:txBody>
          <a:bodyPr/>
          <a:lstStyle/>
          <a:p>
            <a:endParaRPr lang="en-IN" dirty="0"/>
          </a:p>
        </p:txBody>
      </p:sp>
      <p:sp>
        <p:nvSpPr>
          <p:cNvPr id="3" name="Content Placeholder 2"/>
          <p:cNvSpPr>
            <a:spLocks noGrp="1"/>
          </p:cNvSpPr>
          <p:nvPr>
            <p:ph idx="1"/>
          </p:nvPr>
        </p:nvSpPr>
        <p:spPr>
          <a:xfrm>
            <a:off x="508001" y="404664"/>
            <a:ext cx="6447501" cy="5636699"/>
          </a:xfrm>
        </p:spPr>
        <p:txBody>
          <a:bodyPr/>
          <a:lstStyle/>
          <a:p>
            <a:pPr marL="0" indent="0">
              <a:buNone/>
            </a:pPr>
            <a:r>
              <a:rPr lang="en-IN" dirty="0" smtClean="0"/>
              <a:t>     </a:t>
            </a:r>
            <a:r>
              <a:rPr lang="en-IN" b="1" dirty="0" smtClean="0">
                <a:solidFill>
                  <a:schemeClr val="accent1">
                    <a:lumMod val="75000"/>
                  </a:schemeClr>
                </a:solidFill>
              </a:rPr>
              <a:t>GSM Module:</a:t>
            </a:r>
          </a:p>
          <a:p>
            <a:pPr>
              <a:buFont typeface="Wingdings" pitchFamily="2" charset="2"/>
              <a:buChar char="§"/>
            </a:pPr>
            <a:r>
              <a:rPr lang="en-IN" dirty="0" smtClean="0"/>
              <a:t>The </a:t>
            </a:r>
            <a:r>
              <a:rPr lang="en-IN" dirty="0"/>
              <a:t>GSM module is used to establish communication between mobile devices. In this system it is used to send alert messages about lower stock levels. </a:t>
            </a:r>
            <a:endParaRPr lang="en-IN" dirty="0" smtClean="0"/>
          </a:p>
          <a:p>
            <a:pPr marL="0" indent="0">
              <a:buNone/>
            </a:pPr>
            <a:r>
              <a:rPr lang="en-IN" dirty="0">
                <a:solidFill>
                  <a:schemeClr val="accent1">
                    <a:lumMod val="75000"/>
                  </a:schemeClr>
                </a:solidFill>
              </a:rPr>
              <a:t> </a:t>
            </a:r>
            <a:r>
              <a:rPr lang="en-IN" dirty="0" smtClean="0">
                <a:solidFill>
                  <a:schemeClr val="accent1">
                    <a:lumMod val="75000"/>
                  </a:schemeClr>
                </a:solidFill>
              </a:rPr>
              <a:t>     </a:t>
            </a:r>
            <a:endParaRPr lang="en-IN" dirty="0">
              <a:solidFill>
                <a:schemeClr val="accent1">
                  <a:lumMod val="75000"/>
                </a:schemeClr>
              </a:solidFill>
            </a:endParaRPr>
          </a:p>
          <a:p>
            <a:pPr marL="0" indent="0">
              <a:buNone/>
            </a:pPr>
            <a:r>
              <a:rPr lang="en-IN" dirty="0" smtClean="0">
                <a:solidFill>
                  <a:schemeClr val="accent1">
                    <a:lumMod val="75000"/>
                  </a:schemeClr>
                </a:solidFill>
              </a:rPr>
              <a:t>       Wi-Fi </a:t>
            </a:r>
            <a:r>
              <a:rPr lang="en-IN" dirty="0">
                <a:solidFill>
                  <a:schemeClr val="accent1">
                    <a:lumMod val="75000"/>
                  </a:schemeClr>
                </a:solidFill>
              </a:rPr>
              <a:t>module</a:t>
            </a:r>
            <a:r>
              <a:rPr lang="en-IN" dirty="0"/>
              <a:t>:</a:t>
            </a:r>
          </a:p>
          <a:p>
            <a:pPr>
              <a:buFont typeface="Wingdings" pitchFamily="2" charset="2"/>
              <a:buChar char="§"/>
            </a:pPr>
            <a:r>
              <a:rPr lang="en-IN" dirty="0"/>
              <a:t>It is used to establish connection to a Wi-Fi network</a:t>
            </a:r>
            <a:r>
              <a:rPr lang="en-IN" dirty="0" smtClean="0"/>
              <a:t>.</a:t>
            </a:r>
            <a:r>
              <a:rPr lang="en-IN" dirty="0"/>
              <a:t> The ESP8266 </a:t>
            </a:r>
            <a:r>
              <a:rPr lang="en-IN" dirty="0" err="1"/>
              <a:t>WiFi</a:t>
            </a:r>
            <a:r>
              <a:rPr lang="en-IN" dirty="0"/>
              <a:t> Module is a self contained SOC with integrated TCP/IP protocol stack that can give any microcontroller access to your </a:t>
            </a:r>
            <a:r>
              <a:rPr lang="en-IN" dirty="0" err="1"/>
              <a:t>WiFi</a:t>
            </a:r>
            <a:r>
              <a:rPr lang="en-IN" dirty="0"/>
              <a:t> </a:t>
            </a:r>
            <a:r>
              <a:rPr lang="en-IN" dirty="0" smtClean="0"/>
              <a:t>network.</a:t>
            </a:r>
            <a:r>
              <a:rPr lang="en-IN" dirty="0"/>
              <a:t> Each ESP8266 module comes pre-programmed with an AT </a:t>
            </a:r>
            <a:r>
              <a:rPr lang="en-IN" dirty="0" smtClean="0"/>
              <a:t>command.</a:t>
            </a:r>
            <a:endParaRPr lang="en-IN" dirty="0"/>
          </a:p>
          <a:p>
            <a:pPr marL="0" indent="0">
              <a:buNone/>
            </a:pPr>
            <a:endParaRPr lang="en-IN" dirty="0" smtClean="0">
              <a:solidFill>
                <a:schemeClr val="accent1">
                  <a:lumMod val="75000"/>
                </a:schemeClr>
              </a:solidFill>
            </a:endParaRPr>
          </a:p>
        </p:txBody>
      </p:sp>
    </p:spTree>
    <p:extLst>
      <p:ext uri="{BB962C8B-B14F-4D97-AF65-F5344CB8AC3E}">
        <p14:creationId xmlns:p14="http://schemas.microsoft.com/office/powerpoint/2010/main" val="2827030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900608" y="609600"/>
            <a:ext cx="504057" cy="1320800"/>
          </a:xfrm>
        </p:spPr>
        <p:txBody>
          <a:bodyPr/>
          <a:lstStyle/>
          <a:p>
            <a:endParaRPr lang="en-IN" dirty="0"/>
          </a:p>
        </p:txBody>
      </p:sp>
      <p:sp>
        <p:nvSpPr>
          <p:cNvPr id="3" name="Content Placeholder 2"/>
          <p:cNvSpPr>
            <a:spLocks noGrp="1"/>
          </p:cNvSpPr>
          <p:nvPr>
            <p:ph idx="1"/>
          </p:nvPr>
        </p:nvSpPr>
        <p:spPr>
          <a:xfrm>
            <a:off x="508001" y="476672"/>
            <a:ext cx="6447501" cy="5564691"/>
          </a:xfrm>
        </p:spPr>
        <p:txBody>
          <a:bodyPr/>
          <a:lstStyle/>
          <a:p>
            <a:r>
              <a:rPr lang="en-IN" dirty="0" smtClean="0"/>
              <a:t>MODULES</a:t>
            </a:r>
          </a:p>
          <a:p>
            <a:pPr>
              <a:buFont typeface="Wingdings" pitchFamily="2" charset="2"/>
              <a:buChar char="§"/>
            </a:pPr>
            <a:r>
              <a:rPr lang="en-IN" dirty="0" smtClean="0"/>
              <a:t>Sensing the force applied.</a:t>
            </a:r>
            <a:endParaRPr lang="en-IN" dirty="0" smtClean="0"/>
          </a:p>
          <a:p>
            <a:pPr>
              <a:buFont typeface="Wingdings" pitchFamily="2" charset="2"/>
              <a:buChar char="§"/>
            </a:pPr>
            <a:r>
              <a:rPr lang="en-IN" dirty="0" smtClean="0"/>
              <a:t>Processing.</a:t>
            </a:r>
            <a:endParaRPr lang="en-IN" dirty="0" smtClean="0"/>
          </a:p>
          <a:p>
            <a:pPr>
              <a:buFont typeface="Wingdings" pitchFamily="2" charset="2"/>
              <a:buChar char="§"/>
            </a:pPr>
            <a:r>
              <a:rPr lang="en-IN" dirty="0" smtClean="0"/>
              <a:t>Communication </a:t>
            </a:r>
            <a:endParaRPr lang="en-IN" dirty="0"/>
          </a:p>
          <a:p>
            <a:pPr>
              <a:buFont typeface="Wingdings" pitchFamily="2" charset="2"/>
              <a:buChar char="§"/>
            </a:pPr>
            <a:r>
              <a:rPr lang="en-IN" dirty="0" smtClean="0"/>
              <a:t>data displaying.</a:t>
            </a:r>
            <a:endParaRPr lang="en-IN" dirty="0"/>
          </a:p>
        </p:txBody>
      </p:sp>
    </p:spTree>
    <p:extLst>
      <p:ext uri="{BB962C8B-B14F-4D97-AF65-F5344CB8AC3E}">
        <p14:creationId xmlns:p14="http://schemas.microsoft.com/office/powerpoint/2010/main" val="1825493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Theme1</Template>
  <TotalTime>314</TotalTime>
  <Words>698</Words>
  <Application>Microsoft Office PowerPoint</Application>
  <PresentationFormat>On-screen Show (4:3)</PresentationFormat>
  <Paragraphs>55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Theme1</vt:lpstr>
      <vt:lpstr>     SMART PANTRY SYSTEM USING IOT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Interfacing Force Sensing Resistor (FSR) with Arduino  </vt:lpstr>
      <vt:lpstr>Interfacing GSM Module with Arduino</vt:lpstr>
      <vt:lpstr>PowerPoint Presentation</vt:lpstr>
      <vt:lpstr>OUTPUT SCREENSHOTS</vt:lpstr>
      <vt:lpstr>PowerPoint Presentation</vt:lpstr>
      <vt:lpstr>PowerPoint Presentation</vt:lpstr>
    </vt:vector>
  </TitlesOfParts>
  <Company>rg-adguard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BASED  SMART PANTRY SYSTEM USING IOT</dc:title>
  <dc:creator>Admin</dc:creator>
  <cp:lastModifiedBy>Admin</cp:lastModifiedBy>
  <cp:revision>35</cp:revision>
  <dcterms:created xsi:type="dcterms:W3CDTF">2022-05-16T09:55:24Z</dcterms:created>
  <dcterms:modified xsi:type="dcterms:W3CDTF">2022-07-05T16:33:58Z</dcterms:modified>
</cp:coreProperties>
</file>