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9144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4050834"/>
            <a:ext cx="5825202"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3EFAD5E-5693-4134-8DCC-55C45C0C7415}" type="datetimeFigureOut">
              <a:rPr lang="en-IN" smtClean="0"/>
              <a:t>22-05-2022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57DBFD-1E93-4685-AF9E-DEF1AF8F28E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EFAD5E-5693-4134-8DCC-55C45C0C7415}" type="datetimeFigureOut">
              <a:rPr lang="en-IN" smtClean="0"/>
              <a:t>22-05-2022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57DBFD-1E93-4685-AF9E-DEF1AF8F28E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3632200"/>
            <a:ext cx="5418393"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EFAD5E-5693-4134-8DCC-55C45C0C7415}" type="datetimeFigureOut">
              <a:rPr lang="en-IN" smtClean="0"/>
              <a:t>22-05-2022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57DBFD-1E93-4685-AF9E-DEF1AF8F28E6}" type="slidenum">
              <a:rPr lang="en-IN" smtClean="0"/>
              <a:t>‹#›</a:t>
            </a:fld>
            <a:endParaRPr lang="en-IN"/>
          </a:p>
        </p:txBody>
      </p:sp>
      <p:sp>
        <p:nvSpPr>
          <p:cNvPr id="24" name="TextBox 23"/>
          <p:cNvSpPr txBox="1"/>
          <p:nvPr/>
        </p:nvSpPr>
        <p:spPr>
          <a:xfrm>
            <a:off x="406403"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931988"/>
            <a:ext cx="6447501"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EFAD5E-5693-4134-8DCC-55C45C0C7415}" type="datetimeFigureOut">
              <a:rPr lang="en-IN" smtClean="0"/>
              <a:t>22-05-2022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57DBFD-1E93-4685-AF9E-DEF1AF8F28E6}"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EFAD5E-5693-4134-8DCC-55C45C0C7415}" type="datetimeFigureOut">
              <a:rPr lang="en-IN" smtClean="0"/>
              <a:t>22-05-2022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57DBFD-1E93-4685-AF9E-DEF1AF8F28E6}" type="slidenum">
              <a:rPr lang="en-IN" smtClean="0"/>
              <a:t>‹#›</a:t>
            </a:fld>
            <a:endParaRPr lang="en-IN"/>
          </a:p>
        </p:txBody>
      </p:sp>
      <p:sp>
        <p:nvSpPr>
          <p:cNvPr id="24" name="TextBox 23"/>
          <p:cNvSpPr txBox="1"/>
          <p:nvPr/>
        </p:nvSpPr>
        <p:spPr>
          <a:xfrm>
            <a:off x="406403"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609600"/>
            <a:ext cx="644115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EFAD5E-5693-4134-8DCC-55C45C0C7415}" type="datetimeFigureOut">
              <a:rPr lang="en-IN" smtClean="0"/>
              <a:t>22-05-2022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57DBFD-1E93-4685-AF9E-DEF1AF8F28E6}"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EFAD5E-5693-4134-8DCC-55C45C0C7415}" type="datetimeFigureOut">
              <a:rPr lang="en-IN" smtClean="0"/>
              <a:t>22-05-2022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57DBFD-1E93-4685-AF9E-DEF1AF8F28E6}"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609600"/>
            <a:ext cx="978557"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609600"/>
            <a:ext cx="5295113"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EFAD5E-5693-4134-8DCC-55C45C0C7415}" type="datetimeFigureOut">
              <a:rPr lang="en-IN" smtClean="0"/>
              <a:t>22-05-2022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57DBFD-1E93-4685-AF9E-DEF1AF8F28E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EFAD5E-5693-4134-8DCC-55C45C0C7415}" type="datetimeFigureOut">
              <a:rPr lang="en-IN" smtClean="0"/>
              <a:t>22-05-2022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57DBFD-1E93-4685-AF9E-DEF1AF8F28E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700868"/>
            <a:ext cx="6447501"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EFAD5E-5693-4134-8DCC-55C45C0C7415}" type="datetimeFigureOut">
              <a:rPr lang="en-IN" smtClean="0"/>
              <a:t>22-05-2022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57DBFD-1E93-4685-AF9E-DEF1AF8F28E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2160589"/>
            <a:ext cx="3138026"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2160590"/>
            <a:ext cx="3138026"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3EFAD5E-5693-4134-8DCC-55C45C0C7415}" type="datetimeFigureOut">
              <a:rPr lang="en-IN" smtClean="0"/>
              <a:t>22-05-2022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57DBFD-1E93-4685-AF9E-DEF1AF8F28E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2160983"/>
            <a:ext cx="313921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6809" y="2737246"/>
            <a:ext cx="31392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2160983"/>
            <a:ext cx="313921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16288" y="2737246"/>
            <a:ext cx="313921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EFAD5E-5693-4134-8DCC-55C45C0C7415}" type="datetimeFigureOut">
              <a:rPr lang="en-IN" smtClean="0"/>
              <a:t>22-05-2022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57DBFD-1E93-4685-AF9E-DEF1AF8F28E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3EFAD5E-5693-4134-8DCC-55C45C0C7415}" type="datetimeFigureOut">
              <a:rPr lang="en-IN" smtClean="0"/>
              <a:t>22-05-2022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57DBFD-1E93-4685-AF9E-DEF1AF8F28E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EFAD5E-5693-4134-8DCC-55C45C0C7415}" type="datetimeFigureOut">
              <a:rPr lang="en-IN" smtClean="0"/>
              <a:t>22-05-2022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57DBFD-1E93-4685-AF9E-DEF1AF8F28E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498604"/>
            <a:ext cx="2890896"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0346" y="514925"/>
            <a:ext cx="3385156"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777069"/>
            <a:ext cx="2890896"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EFAD5E-5693-4134-8DCC-55C45C0C7415}" type="datetimeFigureOut">
              <a:rPr lang="en-IN" smtClean="0"/>
              <a:t>22-05-2022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57DBFD-1E93-4685-AF9E-DEF1AF8F28E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800600"/>
            <a:ext cx="64475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609600"/>
            <a:ext cx="6447501"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08001" y="5367338"/>
            <a:ext cx="644750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EFAD5E-5693-4134-8DCC-55C45C0C7415}" type="datetimeFigureOut">
              <a:rPr lang="en-IN" smtClean="0"/>
              <a:t>22-05-2022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57DBFD-1E93-4685-AF9E-DEF1AF8F28E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9144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EFAD5E-5693-4134-8DCC-55C45C0C7415}" type="datetimeFigureOut">
              <a:rPr lang="en-IN" smtClean="0"/>
              <a:t>22-05-2022</a:t>
            </a:fld>
            <a:endParaRPr lang="en-IN"/>
          </a:p>
        </p:txBody>
      </p:sp>
      <p:sp>
        <p:nvSpPr>
          <p:cNvPr id="5" name="Footer Placeholder 4"/>
          <p:cNvSpPr>
            <a:spLocks noGrp="1"/>
          </p:cNvSpPr>
          <p:nvPr>
            <p:ph type="ftr" sz="quarter" idx="3"/>
          </p:nvPr>
        </p:nvSpPr>
        <p:spPr>
          <a:xfrm>
            <a:off x="508001" y="6041363"/>
            <a:ext cx="472320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4557DBFD-1E93-4685-AF9E-DEF1AF8F28E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0300" y="1196752"/>
            <a:ext cx="6178004" cy="2854084"/>
          </a:xfrm>
        </p:spPr>
        <p:txBody>
          <a:bodyPr/>
          <a:lstStyle/>
          <a:p>
            <a:r>
              <a:rPr lang="en-IN" dirty="0" smtClean="0"/>
              <a:t/>
            </a:r>
            <a:br>
              <a:rPr lang="en-IN" dirty="0" smtClean="0"/>
            </a:br>
            <a:r>
              <a:rPr lang="en-IN" dirty="0"/>
              <a:t/>
            </a:r>
            <a:br>
              <a:rPr lang="en-IN" dirty="0"/>
            </a:br>
            <a:r>
              <a:rPr lang="en-IN" dirty="0" smtClean="0"/>
              <a:t/>
            </a:r>
            <a:br>
              <a:rPr lang="en-IN" dirty="0" smtClean="0"/>
            </a:br>
            <a:r>
              <a:rPr lang="en-IN" dirty="0" smtClean="0"/>
              <a:t>CLOUD BASED  SMART PANTRY SYSTEM USING IOT</a:t>
            </a:r>
            <a:endParaRPr lang="en-IN" dirty="0"/>
          </a:p>
        </p:txBody>
      </p:sp>
      <p:sp>
        <p:nvSpPr>
          <p:cNvPr id="3" name="Subtitle 2"/>
          <p:cNvSpPr>
            <a:spLocks noGrp="1"/>
          </p:cNvSpPr>
          <p:nvPr>
            <p:ph type="subTitle" idx="1"/>
          </p:nvPr>
        </p:nvSpPr>
        <p:spPr>
          <a:xfrm flipH="1">
            <a:off x="-2484784" y="4050834"/>
            <a:ext cx="1224136" cy="1096899"/>
          </a:xfrm>
        </p:spPr>
        <p:txBody>
          <a:bodyPr/>
          <a:lstStyle/>
          <a:p>
            <a:endParaRPr lang="en-IN" dirty="0"/>
          </a:p>
        </p:txBody>
      </p:sp>
      <p:pic>
        <p:nvPicPr>
          <p:cNvPr id="1026" name="Picture 2" descr="C:\Users\HP\Downloads\images.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476672"/>
            <a:ext cx="2063874"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699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583" y="609600"/>
            <a:ext cx="144015" cy="1320800"/>
          </a:xfrm>
        </p:spPr>
        <p:txBody>
          <a:bodyPr/>
          <a:lstStyle/>
          <a:p>
            <a:endParaRPr lang="en-IN" dirty="0"/>
          </a:p>
        </p:txBody>
      </p:sp>
      <p:sp>
        <p:nvSpPr>
          <p:cNvPr id="3" name="Content Placeholder 2"/>
          <p:cNvSpPr>
            <a:spLocks noGrp="1"/>
          </p:cNvSpPr>
          <p:nvPr>
            <p:ph idx="1"/>
          </p:nvPr>
        </p:nvSpPr>
        <p:spPr>
          <a:xfrm>
            <a:off x="508001" y="260648"/>
            <a:ext cx="6447501" cy="5780715"/>
          </a:xfrm>
        </p:spPr>
        <p:txBody>
          <a:bodyPr/>
          <a:lstStyle/>
          <a:p>
            <a:r>
              <a:rPr lang="en-IN" dirty="0" smtClean="0"/>
              <a:t>SYSTEM ARCHITECTURE</a:t>
            </a:r>
          </a:p>
          <a:p>
            <a:pPr marL="0" indent="0">
              <a:buNone/>
            </a:pPr>
            <a:endParaRPr lang="en-IN" dirty="0"/>
          </a:p>
          <a:p>
            <a:pPr marL="0" indent="0">
              <a:buNone/>
            </a:pPr>
            <a:endParaRPr lang="en-IN" dirty="0"/>
          </a:p>
        </p:txBody>
      </p:sp>
      <p:pic>
        <p:nvPicPr>
          <p:cNvPr id="1026" name="Picture 2" descr="C:\Users\HP\Pictures\arch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971177"/>
            <a:ext cx="5616624" cy="383505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HP\Pictures\pi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3501009"/>
            <a:ext cx="864096" cy="480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459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6711" y="609600"/>
            <a:ext cx="576063" cy="1320800"/>
          </a:xfrm>
        </p:spPr>
        <p:txBody>
          <a:bodyPr/>
          <a:lstStyle/>
          <a:p>
            <a:endParaRPr lang="en-IN" dirty="0"/>
          </a:p>
        </p:txBody>
      </p:sp>
      <p:sp>
        <p:nvSpPr>
          <p:cNvPr id="3" name="Content Placeholder 2"/>
          <p:cNvSpPr>
            <a:spLocks noGrp="1"/>
          </p:cNvSpPr>
          <p:nvPr>
            <p:ph idx="1"/>
          </p:nvPr>
        </p:nvSpPr>
        <p:spPr>
          <a:xfrm>
            <a:off x="395536" y="476672"/>
            <a:ext cx="6447501" cy="3880773"/>
          </a:xfrm>
        </p:spPr>
        <p:txBody>
          <a:bodyPr/>
          <a:lstStyle/>
          <a:p>
            <a:pPr marL="0" indent="0">
              <a:buNone/>
            </a:pPr>
            <a:r>
              <a:rPr lang="en-IN" b="1" dirty="0" smtClean="0">
                <a:solidFill>
                  <a:schemeClr val="accent1">
                    <a:lumMod val="75000"/>
                  </a:schemeClr>
                </a:solidFill>
              </a:rPr>
              <a:t>      HARDWARE COMPONENTS</a:t>
            </a:r>
          </a:p>
          <a:p>
            <a:pPr>
              <a:buFont typeface="Wingdings" pitchFamily="2" charset="2"/>
              <a:buChar char="§"/>
            </a:pPr>
            <a:r>
              <a:rPr lang="en-IN" dirty="0">
                <a:solidFill>
                  <a:schemeClr val="accent1">
                    <a:lumMod val="75000"/>
                  </a:schemeClr>
                </a:solidFill>
              </a:rPr>
              <a:t> </a:t>
            </a:r>
            <a:r>
              <a:rPr lang="en-IN" dirty="0">
                <a:solidFill>
                  <a:schemeClr val="tx1"/>
                </a:solidFill>
              </a:rPr>
              <a:t>Force Sensitive Resistor (FSR) </a:t>
            </a:r>
            <a:endParaRPr lang="en-IN" dirty="0" smtClean="0">
              <a:solidFill>
                <a:schemeClr val="tx1"/>
              </a:solidFill>
            </a:endParaRPr>
          </a:p>
          <a:p>
            <a:pPr>
              <a:buFont typeface="Wingdings" pitchFamily="2" charset="2"/>
              <a:buChar char="§"/>
            </a:pPr>
            <a:r>
              <a:rPr lang="en-IN" dirty="0" smtClean="0">
                <a:solidFill>
                  <a:schemeClr val="tx1"/>
                </a:solidFill>
              </a:rPr>
              <a:t>PIR sensor</a:t>
            </a:r>
          </a:p>
          <a:p>
            <a:pPr>
              <a:buFont typeface="Wingdings" pitchFamily="2" charset="2"/>
              <a:buChar char="§"/>
            </a:pPr>
            <a:r>
              <a:rPr lang="en-IN" dirty="0" smtClean="0"/>
              <a:t>GSM module</a:t>
            </a:r>
          </a:p>
          <a:p>
            <a:pPr>
              <a:buFont typeface="Wingdings" pitchFamily="2" charset="2"/>
              <a:buChar char="§"/>
            </a:pPr>
            <a:r>
              <a:rPr lang="en-IN" dirty="0" err="1" smtClean="0"/>
              <a:t>Wifi</a:t>
            </a:r>
            <a:r>
              <a:rPr lang="en-IN" dirty="0" smtClean="0"/>
              <a:t> module</a:t>
            </a:r>
          </a:p>
          <a:p>
            <a:pPr marL="0" indent="0">
              <a:buNone/>
            </a:pPr>
            <a:r>
              <a:rPr lang="en-IN" dirty="0" smtClean="0"/>
              <a:t>     </a:t>
            </a:r>
            <a:r>
              <a:rPr lang="en-IN" b="1" dirty="0" smtClean="0">
                <a:solidFill>
                  <a:schemeClr val="accent1">
                    <a:lumMod val="75000"/>
                  </a:schemeClr>
                </a:solidFill>
              </a:rPr>
              <a:t>SOFTWARE COMPONENTS</a:t>
            </a:r>
          </a:p>
          <a:p>
            <a:pPr>
              <a:buFont typeface="Wingdings" pitchFamily="2" charset="2"/>
              <a:buChar char="§"/>
            </a:pPr>
            <a:r>
              <a:rPr lang="en-IN" dirty="0" err="1" smtClean="0"/>
              <a:t>Arduino</a:t>
            </a:r>
            <a:r>
              <a:rPr lang="en-IN" dirty="0" smtClean="0"/>
              <a:t> IDE</a:t>
            </a:r>
          </a:p>
          <a:p>
            <a:pPr>
              <a:buFont typeface="Wingdings" pitchFamily="2" charset="2"/>
              <a:buChar char="§"/>
            </a:pPr>
            <a:r>
              <a:rPr lang="en-IN" dirty="0" smtClean="0"/>
              <a:t>Thing speak</a:t>
            </a:r>
          </a:p>
          <a:p>
            <a:pPr>
              <a:buFont typeface="Wingdings" pitchFamily="2" charset="2"/>
              <a:buChar char="§"/>
            </a:pPr>
            <a:endParaRPr lang="en-IN" dirty="0" smtClean="0"/>
          </a:p>
        </p:txBody>
      </p:sp>
    </p:spTree>
    <p:extLst>
      <p:ext uri="{BB962C8B-B14F-4D97-AF65-F5344CB8AC3E}">
        <p14:creationId xmlns:p14="http://schemas.microsoft.com/office/powerpoint/2010/main" val="808461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2655" y="609600"/>
            <a:ext cx="144015" cy="1320800"/>
          </a:xfrm>
        </p:spPr>
        <p:txBody>
          <a:bodyPr/>
          <a:lstStyle/>
          <a:p>
            <a:endParaRPr lang="en-IN" dirty="0"/>
          </a:p>
        </p:txBody>
      </p:sp>
      <p:sp>
        <p:nvSpPr>
          <p:cNvPr id="3" name="Content Placeholder 2"/>
          <p:cNvSpPr>
            <a:spLocks noGrp="1"/>
          </p:cNvSpPr>
          <p:nvPr>
            <p:ph idx="1"/>
          </p:nvPr>
        </p:nvSpPr>
        <p:spPr>
          <a:xfrm>
            <a:off x="508001" y="188640"/>
            <a:ext cx="6447501" cy="5852723"/>
          </a:xfrm>
        </p:spPr>
        <p:txBody>
          <a:bodyPr/>
          <a:lstStyle/>
          <a:p>
            <a:endParaRPr lang="en-IN" dirty="0" smtClean="0"/>
          </a:p>
          <a:p>
            <a:endParaRPr lang="en-IN" dirty="0"/>
          </a:p>
          <a:p>
            <a:endParaRPr lang="en-IN" dirty="0" smtClean="0"/>
          </a:p>
          <a:p>
            <a:endParaRPr lang="en-IN" dirty="0"/>
          </a:p>
          <a:p>
            <a:endParaRPr lang="en-IN" dirty="0" smtClean="0"/>
          </a:p>
          <a:p>
            <a:endParaRPr lang="en-IN" dirty="0"/>
          </a:p>
          <a:p>
            <a:pPr marL="0" indent="0">
              <a:buNone/>
            </a:pPr>
            <a:r>
              <a:rPr lang="en-IN" dirty="0" smtClean="0"/>
              <a:t>                      </a:t>
            </a:r>
            <a:r>
              <a:rPr lang="en-IN" sz="5400" dirty="0" smtClean="0">
                <a:solidFill>
                  <a:schemeClr val="accent1">
                    <a:lumMod val="75000"/>
                  </a:schemeClr>
                </a:solidFill>
              </a:rPr>
              <a:t>THANKYOU</a:t>
            </a:r>
            <a:endParaRPr lang="en-IN" sz="5400" dirty="0">
              <a:solidFill>
                <a:schemeClr val="accent1">
                  <a:lumMod val="75000"/>
                </a:schemeClr>
              </a:solidFill>
            </a:endParaRPr>
          </a:p>
        </p:txBody>
      </p:sp>
    </p:spTree>
    <p:extLst>
      <p:ext uri="{BB962C8B-B14F-4D97-AF65-F5344CB8AC3E}">
        <p14:creationId xmlns:p14="http://schemas.microsoft.com/office/powerpoint/2010/main" val="333657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2735" y="609600"/>
            <a:ext cx="1512167" cy="1320800"/>
          </a:xfrm>
        </p:spPr>
        <p:txBody>
          <a:bodyPr/>
          <a:lstStyle/>
          <a:p>
            <a:endParaRPr lang="en-IN" dirty="0"/>
          </a:p>
        </p:txBody>
      </p:sp>
      <p:sp>
        <p:nvSpPr>
          <p:cNvPr id="3" name="Content Placeholder 2"/>
          <p:cNvSpPr>
            <a:spLocks noGrp="1"/>
          </p:cNvSpPr>
          <p:nvPr>
            <p:ph idx="1"/>
          </p:nvPr>
        </p:nvSpPr>
        <p:spPr>
          <a:xfrm>
            <a:off x="508001" y="260648"/>
            <a:ext cx="6584279" cy="5780715"/>
          </a:xfrm>
        </p:spPr>
        <p:txBody>
          <a:bodyPr/>
          <a:lstStyle/>
          <a:p>
            <a:r>
              <a:rPr lang="en-IN" dirty="0" smtClean="0"/>
              <a:t>RELEVANCE OF THE TOPIC</a:t>
            </a:r>
          </a:p>
          <a:p>
            <a:pPr marL="0" indent="0">
              <a:buNone/>
            </a:pPr>
            <a:r>
              <a:rPr lang="en-IN" dirty="0"/>
              <a:t> </a:t>
            </a:r>
            <a:endParaRPr lang="en-IN" dirty="0" smtClean="0"/>
          </a:p>
          <a:p>
            <a:r>
              <a:rPr lang="en-IN" dirty="0"/>
              <a:t>Most of the times, when </a:t>
            </a:r>
            <a:r>
              <a:rPr lang="en-IN" dirty="0" smtClean="0"/>
              <a:t>we </a:t>
            </a:r>
            <a:r>
              <a:rPr lang="en-IN" dirty="0"/>
              <a:t>want </a:t>
            </a:r>
            <a:r>
              <a:rPr lang="en-IN" dirty="0" smtClean="0"/>
              <a:t>to </a:t>
            </a:r>
            <a:r>
              <a:rPr lang="en-IN" dirty="0"/>
              <a:t>buy </a:t>
            </a:r>
            <a:r>
              <a:rPr lang="en-IN" dirty="0" smtClean="0"/>
              <a:t>an item  </a:t>
            </a:r>
            <a:r>
              <a:rPr lang="en-IN" dirty="0"/>
              <a:t>from grocery </a:t>
            </a:r>
            <a:r>
              <a:rPr lang="en-IN" dirty="0" smtClean="0"/>
              <a:t>we often  </a:t>
            </a:r>
            <a:r>
              <a:rPr lang="en-IN" dirty="0"/>
              <a:t>can't remember which cooking ingredient (onion, garlic, </a:t>
            </a:r>
            <a:r>
              <a:rPr lang="en-IN" dirty="0" err="1"/>
              <a:t>chili</a:t>
            </a:r>
            <a:r>
              <a:rPr lang="en-IN" dirty="0"/>
              <a:t> etc.) is running low and some cases </a:t>
            </a:r>
            <a:r>
              <a:rPr lang="en-IN" dirty="0" smtClean="0"/>
              <a:t>we </a:t>
            </a:r>
            <a:r>
              <a:rPr lang="en-IN" dirty="0"/>
              <a:t>buy wrong item such as garlic instead </a:t>
            </a:r>
            <a:r>
              <a:rPr lang="en-IN" dirty="0" err="1" smtClean="0"/>
              <a:t>of.To</a:t>
            </a:r>
            <a:r>
              <a:rPr lang="en-IN" dirty="0" smtClean="0"/>
              <a:t> </a:t>
            </a:r>
            <a:r>
              <a:rPr lang="en-IN" dirty="0"/>
              <a:t>get rid </a:t>
            </a:r>
            <a:r>
              <a:rPr lang="en-IN" dirty="0" smtClean="0"/>
              <a:t>of </a:t>
            </a:r>
            <a:r>
              <a:rPr lang="en-IN" dirty="0"/>
              <a:t>such </a:t>
            </a:r>
            <a:r>
              <a:rPr lang="en-IN" dirty="0" smtClean="0"/>
              <a:t>situations we can use this  </a:t>
            </a:r>
            <a:r>
              <a:rPr lang="en-IN" dirty="0"/>
              <a:t>Smart </a:t>
            </a:r>
            <a:r>
              <a:rPr lang="en-IN" dirty="0" smtClean="0"/>
              <a:t>Pantry system  and can monitor </a:t>
            </a:r>
            <a:r>
              <a:rPr lang="en-IN" dirty="0"/>
              <a:t>the amount of every ingredients of </a:t>
            </a:r>
            <a:r>
              <a:rPr lang="en-IN" dirty="0" smtClean="0"/>
              <a:t>the </a:t>
            </a:r>
            <a:r>
              <a:rPr lang="en-IN" dirty="0"/>
              <a:t>pantry. The data is stored in a cloud platform. These data can be viewed from anyplace</a:t>
            </a:r>
          </a:p>
        </p:txBody>
      </p:sp>
    </p:spTree>
    <p:extLst>
      <p:ext uri="{BB962C8B-B14F-4D97-AF65-F5344CB8AC3E}">
        <p14:creationId xmlns:p14="http://schemas.microsoft.com/office/powerpoint/2010/main" val="598475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2340768" y="609600"/>
            <a:ext cx="720081" cy="1320800"/>
          </a:xfrm>
        </p:spPr>
        <p:txBody>
          <a:bodyPr/>
          <a:lstStyle/>
          <a:p>
            <a:endParaRPr lang="en-IN" dirty="0"/>
          </a:p>
        </p:txBody>
      </p:sp>
      <p:sp>
        <p:nvSpPr>
          <p:cNvPr id="3" name="Content Placeholder 2"/>
          <p:cNvSpPr>
            <a:spLocks noGrp="1"/>
          </p:cNvSpPr>
          <p:nvPr>
            <p:ph idx="1"/>
          </p:nvPr>
        </p:nvSpPr>
        <p:spPr>
          <a:xfrm>
            <a:off x="508001" y="260648"/>
            <a:ext cx="6872311" cy="5780715"/>
          </a:xfrm>
        </p:spPr>
        <p:txBody>
          <a:bodyPr/>
          <a:lstStyle/>
          <a:p>
            <a:r>
              <a:rPr lang="en-IN" dirty="0" smtClean="0"/>
              <a:t>DESCRIPTION OF THE PROJECT</a:t>
            </a:r>
          </a:p>
          <a:p>
            <a:pPr marL="0" indent="0">
              <a:buNone/>
            </a:pPr>
            <a:r>
              <a:rPr lang="en-IN" dirty="0"/>
              <a:t> </a:t>
            </a:r>
            <a:r>
              <a:rPr lang="en-IN" dirty="0" smtClean="0"/>
              <a:t> </a:t>
            </a:r>
          </a:p>
          <a:p>
            <a:pPr marL="0" indent="0">
              <a:buNone/>
            </a:pPr>
            <a:r>
              <a:rPr lang="en-IN" dirty="0"/>
              <a:t>This system provides </a:t>
            </a:r>
            <a:r>
              <a:rPr lang="en-IN" dirty="0" err="1"/>
              <a:t>IoT</a:t>
            </a:r>
            <a:r>
              <a:rPr lang="en-IN" dirty="0"/>
              <a:t>-based Smart Pantry level </a:t>
            </a:r>
            <a:r>
              <a:rPr lang="en-IN" dirty="0" smtClean="0"/>
              <a:t>monitoring. </a:t>
            </a:r>
            <a:r>
              <a:rPr lang="en-IN" dirty="0"/>
              <a:t>The containers are fitted </a:t>
            </a:r>
            <a:r>
              <a:rPr lang="en-IN" dirty="0" smtClean="0"/>
              <a:t>with FSR </a:t>
            </a:r>
            <a:r>
              <a:rPr lang="en-IN" dirty="0"/>
              <a:t>sensors. These are used to gather data about the stock level of items in the container. This data is collected and stored in the cloud. The data is continuously updated. The information includes the changes of weight in regular intervals of time. This system enables a user to view the level of items in a container from any place. The system alerts the user if the container's level goes below minimum weight</a:t>
            </a:r>
            <a:r>
              <a:rPr lang="en-IN" dirty="0" smtClean="0"/>
              <a:t>.</a:t>
            </a:r>
            <a:r>
              <a:rPr lang="en-IN" dirty="0"/>
              <a:t> We </a:t>
            </a:r>
            <a:r>
              <a:rPr lang="en-IN" dirty="0" smtClean="0"/>
              <a:t>are also </a:t>
            </a:r>
            <a:r>
              <a:rPr lang="en-IN" dirty="0"/>
              <a:t>using a PIR sensors to </a:t>
            </a:r>
            <a:r>
              <a:rPr lang="en-IN" dirty="0" smtClean="0"/>
              <a:t>detect unusual presence of humans/animals.</a:t>
            </a:r>
            <a:endParaRPr lang="en-IN" dirty="0"/>
          </a:p>
        </p:txBody>
      </p:sp>
    </p:spTree>
    <p:extLst>
      <p:ext uri="{BB962C8B-B14F-4D97-AF65-F5344CB8AC3E}">
        <p14:creationId xmlns:p14="http://schemas.microsoft.com/office/powerpoint/2010/main" val="472196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404663" y="620688"/>
            <a:ext cx="360040" cy="1320800"/>
          </a:xfrm>
        </p:spPr>
        <p:txBody>
          <a:bodyPr/>
          <a:lstStyle/>
          <a:p>
            <a:endParaRPr lang="en-IN" dirty="0"/>
          </a:p>
        </p:txBody>
      </p:sp>
      <p:sp>
        <p:nvSpPr>
          <p:cNvPr id="3" name="Content Placeholder 2"/>
          <p:cNvSpPr>
            <a:spLocks noGrp="1"/>
          </p:cNvSpPr>
          <p:nvPr>
            <p:ph idx="1"/>
          </p:nvPr>
        </p:nvSpPr>
        <p:spPr>
          <a:xfrm>
            <a:off x="508001" y="260648"/>
            <a:ext cx="6447501" cy="5780715"/>
          </a:xfrm>
        </p:spPr>
        <p:txBody>
          <a:bodyPr/>
          <a:lstStyle/>
          <a:p>
            <a:r>
              <a:rPr lang="en-IN" dirty="0" smtClean="0"/>
              <a:t>OBJECTIVE OF THE STUDY</a:t>
            </a:r>
          </a:p>
          <a:p>
            <a:pPr marL="0" indent="0">
              <a:buNone/>
            </a:pPr>
            <a:endParaRPr lang="en-IN" dirty="0"/>
          </a:p>
          <a:p>
            <a:pPr>
              <a:buFont typeface="Wingdings" pitchFamily="2" charset="2"/>
              <a:buChar char="§"/>
            </a:pPr>
            <a:r>
              <a:rPr lang="en-IN" dirty="0" smtClean="0"/>
              <a:t>To study the working of </a:t>
            </a:r>
            <a:r>
              <a:rPr lang="en-IN" dirty="0" err="1" smtClean="0"/>
              <a:t>Arduino</a:t>
            </a:r>
            <a:r>
              <a:rPr lang="en-IN" dirty="0" smtClean="0"/>
              <a:t> with different sensors.</a:t>
            </a:r>
          </a:p>
          <a:p>
            <a:pPr>
              <a:buFont typeface="Wingdings" pitchFamily="2" charset="2"/>
              <a:buChar char="§"/>
            </a:pPr>
            <a:r>
              <a:rPr lang="en-IN" dirty="0" smtClean="0"/>
              <a:t>To understand operation of GSM module with </a:t>
            </a:r>
            <a:r>
              <a:rPr lang="en-IN" dirty="0" err="1" smtClean="0"/>
              <a:t>Arduino</a:t>
            </a:r>
            <a:r>
              <a:rPr lang="en-IN" dirty="0" smtClean="0"/>
              <a:t> </a:t>
            </a:r>
            <a:r>
              <a:rPr lang="en-IN" dirty="0" err="1" smtClean="0"/>
              <a:t>uno</a:t>
            </a:r>
            <a:r>
              <a:rPr lang="en-IN" dirty="0" smtClean="0"/>
              <a:t>.</a:t>
            </a:r>
          </a:p>
          <a:p>
            <a:pPr>
              <a:buFont typeface="Wingdings" pitchFamily="2" charset="2"/>
              <a:buChar char="§"/>
            </a:pPr>
            <a:r>
              <a:rPr lang="en-IN" dirty="0" smtClean="0"/>
              <a:t>To study function of different sensors like FSR </a:t>
            </a:r>
            <a:r>
              <a:rPr lang="en-IN" dirty="0" err="1" smtClean="0"/>
              <a:t>sensor,PIR</a:t>
            </a:r>
            <a:r>
              <a:rPr lang="en-IN" dirty="0" smtClean="0"/>
              <a:t> sensor.</a:t>
            </a:r>
          </a:p>
          <a:p>
            <a:pPr>
              <a:buFont typeface="Wingdings" pitchFamily="2" charset="2"/>
              <a:buChar char="§"/>
            </a:pPr>
            <a:r>
              <a:rPr lang="en-IN" dirty="0" smtClean="0"/>
              <a:t>To identify which container is running out of stock.</a:t>
            </a:r>
          </a:p>
          <a:p>
            <a:pPr>
              <a:buFont typeface="Wingdings" pitchFamily="2" charset="2"/>
              <a:buChar char="§"/>
            </a:pPr>
            <a:r>
              <a:rPr lang="en-IN" dirty="0" smtClean="0"/>
              <a:t>To send an alert message to the user to restock the item.</a:t>
            </a:r>
            <a:endParaRPr lang="en-IN" dirty="0"/>
          </a:p>
        </p:txBody>
      </p:sp>
    </p:spTree>
    <p:extLst>
      <p:ext uri="{BB962C8B-B14F-4D97-AF65-F5344CB8AC3E}">
        <p14:creationId xmlns:p14="http://schemas.microsoft.com/office/powerpoint/2010/main" val="1939534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583" y="609600"/>
            <a:ext cx="504055" cy="1320800"/>
          </a:xfrm>
        </p:spPr>
        <p:txBody>
          <a:bodyPr/>
          <a:lstStyle/>
          <a:p>
            <a:endParaRPr lang="en-IN" dirty="0"/>
          </a:p>
        </p:txBody>
      </p:sp>
      <p:sp>
        <p:nvSpPr>
          <p:cNvPr id="3" name="Content Placeholder 2"/>
          <p:cNvSpPr>
            <a:spLocks noGrp="1"/>
          </p:cNvSpPr>
          <p:nvPr>
            <p:ph idx="1"/>
          </p:nvPr>
        </p:nvSpPr>
        <p:spPr>
          <a:xfrm>
            <a:off x="508001" y="260648"/>
            <a:ext cx="6447501" cy="5780715"/>
          </a:xfrm>
        </p:spPr>
        <p:txBody>
          <a:bodyPr/>
          <a:lstStyle/>
          <a:p>
            <a:r>
              <a:rPr lang="en-IN" dirty="0" smtClean="0"/>
              <a:t>EXISTING SYSTEM</a:t>
            </a:r>
          </a:p>
          <a:p>
            <a:pPr marL="0" indent="0">
              <a:buNone/>
            </a:pPr>
            <a:r>
              <a:rPr lang="en-IN" dirty="0"/>
              <a:t>In the existing system a person often has to remember the quantity of fruit or vegetable in their home while shopping at the grocery store and sometimes they would end up buying the wrong quantity or the wrong vegetable, in some cases even if the person notes it down before leaving the home another person from the household may consume it and a particular fruit or vegetable may get exhausted or below a required limit of usage. </a:t>
            </a:r>
          </a:p>
        </p:txBody>
      </p:sp>
    </p:spTree>
    <p:extLst>
      <p:ext uri="{BB962C8B-B14F-4D97-AF65-F5344CB8AC3E}">
        <p14:creationId xmlns:p14="http://schemas.microsoft.com/office/powerpoint/2010/main" val="190895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6671" y="609600"/>
            <a:ext cx="936103" cy="1320800"/>
          </a:xfrm>
        </p:spPr>
        <p:txBody>
          <a:bodyPr/>
          <a:lstStyle/>
          <a:p>
            <a:endParaRPr lang="en-IN" dirty="0"/>
          </a:p>
        </p:txBody>
      </p:sp>
      <p:sp>
        <p:nvSpPr>
          <p:cNvPr id="3" name="Content Placeholder 2"/>
          <p:cNvSpPr>
            <a:spLocks noGrp="1"/>
          </p:cNvSpPr>
          <p:nvPr>
            <p:ph idx="1"/>
          </p:nvPr>
        </p:nvSpPr>
        <p:spPr>
          <a:xfrm>
            <a:off x="508001" y="188640"/>
            <a:ext cx="7448375" cy="5852723"/>
          </a:xfrm>
        </p:spPr>
        <p:txBody>
          <a:bodyPr/>
          <a:lstStyle/>
          <a:p>
            <a:r>
              <a:rPr lang="en-IN" dirty="0" smtClean="0"/>
              <a:t>PROPOSED SYSTEM</a:t>
            </a:r>
          </a:p>
          <a:p>
            <a:pPr>
              <a:buFont typeface="Wingdings" pitchFamily="2" charset="2"/>
              <a:buChar char="§"/>
            </a:pPr>
            <a:r>
              <a:rPr lang="en-IN" dirty="0"/>
              <a:t>In the proposed system the user can view the quantity of particular vegetable or fruit at that particular time from any place through a smartphone or a computer. This system provides </a:t>
            </a:r>
            <a:r>
              <a:rPr lang="en-IN" dirty="0" err="1"/>
              <a:t>updation</a:t>
            </a:r>
            <a:r>
              <a:rPr lang="en-IN" dirty="0"/>
              <a:t> of the weight of the vegetable or fruit as it gets refilled or exhausted and the weight value changes accordingly for the user to view it from the grocery shop or anywhere else. </a:t>
            </a:r>
            <a:endParaRPr lang="en-IN" dirty="0" smtClean="0"/>
          </a:p>
          <a:p>
            <a:pPr>
              <a:buFont typeface="Wingdings" pitchFamily="2" charset="2"/>
              <a:buChar char="§"/>
            </a:pPr>
            <a:r>
              <a:rPr lang="en-IN" dirty="0" smtClean="0"/>
              <a:t>This </a:t>
            </a:r>
            <a:r>
              <a:rPr lang="en-IN" dirty="0"/>
              <a:t>system consists of a Force Sensitive </a:t>
            </a:r>
            <a:r>
              <a:rPr lang="en-IN" dirty="0" smtClean="0"/>
              <a:t>Resistor(sensor),passive infrared sensor, </a:t>
            </a:r>
            <a:r>
              <a:rPr lang="en-IN" dirty="0" err="1"/>
              <a:t>Arduino</a:t>
            </a:r>
            <a:r>
              <a:rPr lang="en-IN" dirty="0"/>
              <a:t>, Wi-Fi module </a:t>
            </a:r>
            <a:r>
              <a:rPr lang="en-IN" dirty="0" smtClean="0"/>
              <a:t>,GSM module and </a:t>
            </a:r>
            <a:r>
              <a:rPr lang="en-IN" dirty="0"/>
              <a:t>cloud. The Force Sensitive resistor is fitted to each container. Then the Force Sensitive Resistors are connected to the </a:t>
            </a:r>
            <a:r>
              <a:rPr lang="en-IN" dirty="0" err="1"/>
              <a:t>Arduino</a:t>
            </a:r>
            <a:r>
              <a:rPr lang="en-IN" dirty="0"/>
              <a:t>. WIFI module is connected to the </a:t>
            </a:r>
            <a:r>
              <a:rPr lang="en-IN" dirty="0" err="1"/>
              <a:t>Arduino</a:t>
            </a:r>
            <a:r>
              <a:rPr lang="en-IN" dirty="0"/>
              <a:t>. The sensors collect data and the data is sent to the cloud and stored. This data can be viewed using PC or mobile phone. </a:t>
            </a:r>
          </a:p>
        </p:txBody>
      </p:sp>
    </p:spTree>
    <p:extLst>
      <p:ext uri="{BB962C8B-B14F-4D97-AF65-F5344CB8AC3E}">
        <p14:creationId xmlns:p14="http://schemas.microsoft.com/office/powerpoint/2010/main" val="966656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2655" y="609600"/>
            <a:ext cx="504055" cy="1320800"/>
          </a:xfrm>
        </p:spPr>
        <p:txBody>
          <a:bodyPr/>
          <a:lstStyle/>
          <a:p>
            <a:endParaRPr lang="en-IN" dirty="0"/>
          </a:p>
        </p:txBody>
      </p:sp>
      <p:sp>
        <p:nvSpPr>
          <p:cNvPr id="3" name="Content Placeholder 2"/>
          <p:cNvSpPr>
            <a:spLocks noGrp="1"/>
          </p:cNvSpPr>
          <p:nvPr>
            <p:ph idx="1"/>
          </p:nvPr>
        </p:nvSpPr>
        <p:spPr>
          <a:xfrm>
            <a:off x="508001" y="332656"/>
            <a:ext cx="7016327" cy="5708707"/>
          </a:xfrm>
        </p:spPr>
        <p:txBody>
          <a:bodyPr/>
          <a:lstStyle/>
          <a:p>
            <a:pPr marL="0" indent="0">
              <a:buNone/>
            </a:pPr>
            <a:r>
              <a:rPr lang="en-IN" dirty="0">
                <a:solidFill>
                  <a:schemeClr val="accent1">
                    <a:lumMod val="75000"/>
                  </a:schemeClr>
                </a:solidFill>
              </a:rPr>
              <a:t> </a:t>
            </a:r>
            <a:r>
              <a:rPr lang="en-IN" dirty="0" smtClean="0">
                <a:solidFill>
                  <a:schemeClr val="accent1">
                    <a:lumMod val="75000"/>
                  </a:schemeClr>
                </a:solidFill>
              </a:rPr>
              <a:t>    Force </a:t>
            </a:r>
            <a:r>
              <a:rPr lang="en-IN" dirty="0">
                <a:solidFill>
                  <a:schemeClr val="accent1">
                    <a:lumMod val="75000"/>
                  </a:schemeClr>
                </a:solidFill>
              </a:rPr>
              <a:t>Sensitive Resistor (FSR</a:t>
            </a:r>
            <a:r>
              <a:rPr lang="en-IN" dirty="0"/>
              <a:t>) </a:t>
            </a:r>
            <a:r>
              <a:rPr lang="en-IN" dirty="0" smtClean="0"/>
              <a:t>:</a:t>
            </a:r>
          </a:p>
          <a:p>
            <a:pPr>
              <a:buFont typeface="Wingdings" pitchFamily="2" charset="2"/>
              <a:buChar char="§"/>
            </a:pPr>
            <a:r>
              <a:rPr lang="en-IN" dirty="0" smtClean="0"/>
              <a:t>These </a:t>
            </a:r>
            <a:r>
              <a:rPr lang="en-IN" dirty="0"/>
              <a:t>are the sensors used in this system. The FSR has a round sensing area. It changes its value based on the force applied on it. The weight of the stock in the container is calculated by the </a:t>
            </a:r>
            <a:r>
              <a:rPr lang="en-IN" dirty="0" err="1"/>
              <a:t>Arduino</a:t>
            </a:r>
            <a:r>
              <a:rPr lang="en-IN" dirty="0"/>
              <a:t> with </a:t>
            </a:r>
            <a:r>
              <a:rPr lang="en-IN" dirty="0" smtClean="0"/>
              <a:t>the use </a:t>
            </a:r>
            <a:r>
              <a:rPr lang="en-IN" dirty="0"/>
              <a:t>of these sensors. </a:t>
            </a:r>
            <a:endParaRPr lang="en-IN" dirty="0" smtClean="0"/>
          </a:p>
          <a:p>
            <a:pPr marL="0" indent="0">
              <a:buNone/>
            </a:pPr>
            <a:r>
              <a:rPr lang="en-IN" dirty="0" smtClean="0">
                <a:solidFill>
                  <a:schemeClr val="accent1">
                    <a:lumMod val="75000"/>
                  </a:schemeClr>
                </a:solidFill>
              </a:rPr>
              <a:t>      </a:t>
            </a:r>
            <a:r>
              <a:rPr lang="en-IN" dirty="0" err="1" smtClean="0">
                <a:solidFill>
                  <a:schemeClr val="accent1">
                    <a:lumMod val="75000"/>
                  </a:schemeClr>
                </a:solidFill>
              </a:rPr>
              <a:t>Arduino</a:t>
            </a:r>
            <a:r>
              <a:rPr lang="en-IN" dirty="0" smtClean="0">
                <a:solidFill>
                  <a:schemeClr val="accent1">
                    <a:lumMod val="75000"/>
                  </a:schemeClr>
                </a:solidFill>
              </a:rPr>
              <a:t> </a:t>
            </a:r>
            <a:r>
              <a:rPr lang="en-IN" dirty="0" smtClean="0"/>
              <a:t>:</a:t>
            </a:r>
          </a:p>
          <a:p>
            <a:pPr>
              <a:buFont typeface="Wingdings" pitchFamily="2" charset="2"/>
              <a:buChar char="§"/>
            </a:pPr>
            <a:r>
              <a:rPr lang="en-IN" dirty="0" smtClean="0"/>
              <a:t>The </a:t>
            </a:r>
            <a:r>
              <a:rPr lang="en-IN" dirty="0"/>
              <a:t>system uses </a:t>
            </a:r>
            <a:r>
              <a:rPr lang="en-IN" dirty="0" err="1"/>
              <a:t>arduino</a:t>
            </a:r>
            <a:r>
              <a:rPr lang="en-IN" dirty="0"/>
              <a:t> </a:t>
            </a:r>
            <a:r>
              <a:rPr lang="en-IN" dirty="0" err="1"/>
              <a:t>uno</a:t>
            </a:r>
            <a:r>
              <a:rPr lang="en-IN" dirty="0"/>
              <a:t>. The sensors are connected with </a:t>
            </a:r>
            <a:r>
              <a:rPr lang="en-IN" dirty="0" smtClean="0"/>
              <a:t>it</a:t>
            </a:r>
            <a:r>
              <a:rPr lang="en-IN" dirty="0"/>
              <a:t>. It receives the data from the sensors. The </a:t>
            </a:r>
            <a:r>
              <a:rPr lang="en-IN" dirty="0" err="1"/>
              <a:t>arduino</a:t>
            </a:r>
            <a:r>
              <a:rPr lang="en-IN" dirty="0"/>
              <a:t> </a:t>
            </a:r>
            <a:r>
              <a:rPr lang="en-IN" dirty="0" err="1"/>
              <a:t>uno</a:t>
            </a:r>
            <a:r>
              <a:rPr lang="en-IN" dirty="0"/>
              <a:t> is also </a:t>
            </a:r>
            <a:r>
              <a:rPr lang="en-IN" dirty="0" smtClean="0"/>
              <a:t>connected to </a:t>
            </a:r>
            <a:r>
              <a:rPr lang="en-IN" dirty="0" err="1" smtClean="0"/>
              <a:t>wifi</a:t>
            </a:r>
            <a:r>
              <a:rPr lang="en-IN" dirty="0" smtClean="0"/>
              <a:t> </a:t>
            </a:r>
            <a:r>
              <a:rPr lang="en-IN" dirty="0"/>
              <a:t>module. The data collected is sent to the cloud through these </a:t>
            </a:r>
            <a:r>
              <a:rPr lang="en-IN" dirty="0" smtClean="0"/>
              <a:t>devices </a:t>
            </a:r>
          </a:p>
          <a:p>
            <a:pPr marL="0" indent="0">
              <a:buNone/>
            </a:pPr>
            <a:r>
              <a:rPr lang="en-IN" dirty="0" smtClean="0"/>
              <a:t>     </a:t>
            </a:r>
            <a:r>
              <a:rPr lang="en-IN" dirty="0" smtClean="0">
                <a:solidFill>
                  <a:schemeClr val="accent1">
                    <a:lumMod val="75000"/>
                  </a:schemeClr>
                </a:solidFill>
              </a:rPr>
              <a:t>Wi-Fi module</a:t>
            </a:r>
            <a:r>
              <a:rPr lang="en-IN" dirty="0" smtClean="0"/>
              <a:t>:</a:t>
            </a:r>
          </a:p>
          <a:p>
            <a:pPr>
              <a:buFont typeface="Wingdings" pitchFamily="2" charset="2"/>
              <a:buChar char="§"/>
            </a:pPr>
            <a:r>
              <a:rPr lang="en-IN" dirty="0" smtClean="0"/>
              <a:t>It </a:t>
            </a:r>
            <a:r>
              <a:rPr lang="en-IN" dirty="0"/>
              <a:t>is used to establish connection to a Wi-Fi network.</a:t>
            </a:r>
          </a:p>
        </p:txBody>
      </p:sp>
    </p:spTree>
    <p:extLst>
      <p:ext uri="{BB962C8B-B14F-4D97-AF65-F5344CB8AC3E}">
        <p14:creationId xmlns:p14="http://schemas.microsoft.com/office/powerpoint/2010/main" val="4068821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4623" y="609600"/>
            <a:ext cx="432047" cy="1320800"/>
          </a:xfrm>
        </p:spPr>
        <p:txBody>
          <a:bodyPr/>
          <a:lstStyle/>
          <a:p>
            <a:endParaRPr lang="en-IN" dirty="0"/>
          </a:p>
        </p:txBody>
      </p:sp>
      <p:sp>
        <p:nvSpPr>
          <p:cNvPr id="3" name="Content Placeholder 2"/>
          <p:cNvSpPr>
            <a:spLocks noGrp="1"/>
          </p:cNvSpPr>
          <p:nvPr>
            <p:ph idx="1"/>
          </p:nvPr>
        </p:nvSpPr>
        <p:spPr>
          <a:xfrm>
            <a:off x="508001" y="404664"/>
            <a:ext cx="6447501" cy="5636699"/>
          </a:xfrm>
        </p:spPr>
        <p:txBody>
          <a:bodyPr/>
          <a:lstStyle/>
          <a:p>
            <a:pPr marL="0" indent="0">
              <a:buNone/>
            </a:pPr>
            <a:r>
              <a:rPr lang="en-IN" dirty="0" smtClean="0"/>
              <a:t>     </a:t>
            </a:r>
            <a:r>
              <a:rPr lang="en-IN" b="1" dirty="0" smtClean="0">
                <a:solidFill>
                  <a:schemeClr val="accent1">
                    <a:lumMod val="75000"/>
                  </a:schemeClr>
                </a:solidFill>
              </a:rPr>
              <a:t>GSM Module:</a:t>
            </a:r>
          </a:p>
          <a:p>
            <a:pPr>
              <a:buFont typeface="Wingdings" pitchFamily="2" charset="2"/>
              <a:buChar char="§"/>
            </a:pPr>
            <a:r>
              <a:rPr lang="en-IN" dirty="0" smtClean="0"/>
              <a:t>The </a:t>
            </a:r>
            <a:r>
              <a:rPr lang="en-IN" dirty="0"/>
              <a:t>GSM module is used to establish communication between mobile devices. In this system it is used to send alert messages about lower stock levels. </a:t>
            </a:r>
            <a:endParaRPr lang="en-IN" dirty="0" smtClean="0"/>
          </a:p>
          <a:p>
            <a:pPr marL="0" indent="0">
              <a:buNone/>
            </a:pPr>
            <a:r>
              <a:rPr lang="en-IN" dirty="0">
                <a:solidFill>
                  <a:schemeClr val="accent1">
                    <a:lumMod val="75000"/>
                  </a:schemeClr>
                </a:solidFill>
              </a:rPr>
              <a:t> </a:t>
            </a:r>
            <a:r>
              <a:rPr lang="en-IN" dirty="0" smtClean="0">
                <a:solidFill>
                  <a:schemeClr val="accent1">
                    <a:lumMod val="75000"/>
                  </a:schemeClr>
                </a:solidFill>
              </a:rPr>
              <a:t>     </a:t>
            </a:r>
            <a:r>
              <a:rPr lang="en-IN" b="1" dirty="0" smtClean="0">
                <a:solidFill>
                  <a:schemeClr val="accent1">
                    <a:lumMod val="75000"/>
                  </a:schemeClr>
                </a:solidFill>
              </a:rPr>
              <a:t>Thing speak</a:t>
            </a:r>
          </a:p>
          <a:p>
            <a:pPr>
              <a:buFont typeface="Wingdings" pitchFamily="2" charset="2"/>
              <a:buChar char="§"/>
            </a:pPr>
            <a:r>
              <a:rPr lang="en-IN" dirty="0" err="1"/>
              <a:t>ThingSpeak</a:t>
            </a:r>
            <a:r>
              <a:rPr lang="en-IN" dirty="0"/>
              <a:t> is an </a:t>
            </a:r>
            <a:r>
              <a:rPr lang="en-IN" dirty="0" err="1"/>
              <a:t>IoT</a:t>
            </a:r>
            <a:r>
              <a:rPr lang="en-IN" dirty="0"/>
              <a:t> analytics platform service that allows you to aggregate, visualize, and </a:t>
            </a:r>
            <a:r>
              <a:rPr lang="en-IN" dirty="0" err="1"/>
              <a:t>analyze</a:t>
            </a:r>
            <a:r>
              <a:rPr lang="en-IN" dirty="0"/>
              <a:t> live data streams in the cloud</a:t>
            </a:r>
            <a:r>
              <a:rPr lang="en-IN" dirty="0" smtClean="0"/>
              <a:t>.</a:t>
            </a:r>
          </a:p>
          <a:p>
            <a:pPr>
              <a:buFont typeface="Wingdings" pitchFamily="2" charset="2"/>
              <a:buChar char="§"/>
            </a:pPr>
            <a:r>
              <a:rPr lang="en-IN" dirty="0" err="1"/>
              <a:t>ThingSpeak</a:t>
            </a:r>
            <a:r>
              <a:rPr lang="en-IN" dirty="0"/>
              <a:t> provides instant visualizations of data posted by your devices to </a:t>
            </a:r>
            <a:r>
              <a:rPr lang="en-IN" dirty="0" err="1"/>
              <a:t>ThingSpeak</a:t>
            </a:r>
            <a:r>
              <a:rPr lang="en-IN" dirty="0"/>
              <a:t>.</a:t>
            </a:r>
            <a:endParaRPr lang="en-IN" dirty="0" smtClean="0">
              <a:solidFill>
                <a:schemeClr val="accent1">
                  <a:lumMod val="75000"/>
                </a:schemeClr>
              </a:solidFill>
            </a:endParaRPr>
          </a:p>
        </p:txBody>
      </p:sp>
    </p:spTree>
    <p:extLst>
      <p:ext uri="{BB962C8B-B14F-4D97-AF65-F5344CB8AC3E}">
        <p14:creationId xmlns:p14="http://schemas.microsoft.com/office/powerpoint/2010/main" val="2827030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404664" y="609600"/>
            <a:ext cx="576065" cy="1320800"/>
          </a:xfrm>
        </p:spPr>
        <p:txBody>
          <a:bodyPr/>
          <a:lstStyle/>
          <a:p>
            <a:endParaRPr lang="en-IN" dirty="0"/>
          </a:p>
        </p:txBody>
      </p:sp>
      <p:pic>
        <p:nvPicPr>
          <p:cNvPr id="2052" name="Picture 4" descr="C:\Users\HP\Pictures\tf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2753" y="1556791"/>
            <a:ext cx="3897239" cy="2836211"/>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HP\Pictures\tf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1521657"/>
            <a:ext cx="3240360" cy="2987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2426650"/>
      </p:ext>
    </p:extLst>
  </p:cSld>
  <p:clrMapOvr>
    <a:masterClrMapping/>
  </p:clrMapOvr>
</p:sld>
</file>

<file path=ppt/theme/theme1.xml><?xml version="1.0" encoding="utf-8"?>
<a:theme xmlns:a="http://schemas.openxmlformats.org/drawingml/2006/main" name="Theme1">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Theme1</Template>
  <TotalTime>171</TotalTime>
  <Words>703</Words>
  <Application>Microsoft Office PowerPoint</Application>
  <PresentationFormat>On-screen Show (4:3)</PresentationFormat>
  <Paragraphs>46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Theme1</vt:lpstr>
      <vt:lpstr>   CLOUD BASED  SMART PANTRY SYSTEM USING IOT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rg-adguard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BASED  SMART PANTRY SYSTEM USING IOT</dc:title>
  <dc:creator>Admin</dc:creator>
  <cp:lastModifiedBy>Admin</cp:lastModifiedBy>
  <cp:revision>22</cp:revision>
  <dcterms:created xsi:type="dcterms:W3CDTF">2022-05-16T09:55:24Z</dcterms:created>
  <dcterms:modified xsi:type="dcterms:W3CDTF">2022-05-22T15:16:16Z</dcterms:modified>
</cp:coreProperties>
</file>