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urvature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e0fff9f1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25e0fff9f1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82b7d5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782b7d5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Okay, Let’s go through the steer function in RRT*. As we learned in the lec, steer function in RRT is used to check if a sampling node can be</a:t>
            </a:r>
            <a:endParaRPr b="1" sz="10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Reached from the nearest node. Here, we use Dubins path to realize the functi</a:t>
            </a:r>
            <a:r>
              <a:rPr b="1" lang="en" sz="1050">
                <a:solidFill>
                  <a:srgbClr val="202122"/>
                </a:solidFill>
              </a:rPr>
              <a:t>on.</a:t>
            </a:r>
            <a:endParaRPr b="1" sz="105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</a:rPr>
              <a:t>Dubins path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refers to the shortest curve that connects two points in a 2D plane with a constraint on the </a:t>
            </a:r>
            <a:r>
              <a:rPr lang="en" sz="1050">
                <a:solidFill>
                  <a:srgbClr val="0B0080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curvature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</a:t>
            </a:r>
            <a:r>
              <a:rPr lang="en"/>
              <a:t>directions</a:t>
            </a:r>
            <a:r>
              <a:rPr lang="en"/>
              <a:t>. Help check if nodes can be reached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74fae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f74fae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f74fae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f74fae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f74faeb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5f74faeb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learned in class the algorithm is able to generate optimal path as the number of nodes are increased and hence proving </a:t>
            </a:r>
            <a:r>
              <a:rPr lang="en"/>
              <a:t>asymptotic</a:t>
            </a:r>
            <a:r>
              <a:rPr lang="en"/>
              <a:t> optimality for RRT* algorithm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f74fae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5f74fae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 = [15.0, -2.50, np.deg2rad(-45.0)]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goal = [-0.2, -0.8, np.deg2rad(0.0)]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82b7d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82b7d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for the second solution, we transform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snippets of our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poly y, Proportional gain = … derivative gain =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82b7d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782b7d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f74fae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5f74fae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future, we would like to implement some advanced control method, like MPC,  to further improve the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want to combine the perception module to generate a path online for </a:t>
            </a:r>
            <a:r>
              <a:rPr lang="en"/>
              <a:t>detecting and avoiding obstacles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we want to make the system more robust to solve the problem that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RRT-star with Dubins Path cannot return a solution every time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f74faeb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f74fae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617fdb2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617fdb2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e0fff9f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e0fff9f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17fdb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17fdb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e0fff9f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e0fff9f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82b7d5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82b7d5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83c860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83c860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83c860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83c860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metrics explored states and length of path are the two things we wanted to look out for by varying the hyperparameters bias and step radius.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83c860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83c860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radius of the step is another parameter that was varied, and the results were collected. It is seen that with a larger step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radius, the goal was reached faster, but the path generated was not smooth at all. As a result, the step radius was reduced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order to achieve a smoother path with more accurate representation of the way points. At a radius of 5 pixels, the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compromise between accuracy and time for the state to reach its goal was found. The time taken for 5px and 25px was 3.35ms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3.03ms, respectively, for a 6 percent bias.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82b7d5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82b7d5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Let’s talk about vehicle model and dubins path.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use the bicycle model. The distance between two wheels is denoted by L. And the steering angle of the front wheel is denoted by d_f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GEM </a:t>
            </a:r>
            <a:r>
              <a:rPr lang="en"/>
              <a:t>manual</a:t>
            </a:r>
            <a:r>
              <a:rPr lang="en"/>
              <a:t>, we can get L = … d_f = … So we can calculate the 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5106590"/>
            <a:ext cx="9144000" cy="273900"/>
          </a:xfrm>
          <a:prstGeom prst="rect">
            <a:avLst/>
          </a:prstGeom>
          <a:gradFill>
            <a:gsLst>
              <a:gs pos="0">
                <a:srgbClr val="213F76"/>
              </a:gs>
              <a:gs pos="50000">
                <a:srgbClr val="2F5CAB"/>
              </a:gs>
              <a:gs pos="100000">
                <a:srgbClr val="3A6FCD"/>
              </a:gs>
            </a:gsLst>
            <a:lin ang="10800025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Illinois Urbana-Champaign		</a:t>
            </a:r>
            <a:r>
              <a:rPr lang="en" sz="1700">
                <a:solidFill>
                  <a:schemeClr val="lt1"/>
                </a:solidFill>
              </a:rPr>
              <a:t>Apollo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ECE484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273900"/>
          </a:xfrm>
          <a:prstGeom prst="rect">
            <a:avLst/>
          </a:prstGeom>
          <a:gradFill>
            <a:gsLst>
              <a:gs pos="0">
                <a:srgbClr val="213F76"/>
              </a:gs>
              <a:gs pos="50000">
                <a:srgbClr val="2F5CAB"/>
              </a:gs>
              <a:gs pos="100000">
                <a:srgbClr val="3A6FCD"/>
              </a:gs>
            </a:gsLst>
            <a:lin ang="10800025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Autonomous Parking (Motion Planning and Control)	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2022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n2m9PtY2rWazOJf_BAWYYSLFuB1opnlD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hyperlink" Target="http://www.youtube.com/watch?v=gMS-2-BEPIc" TargetMode="External"/><Relationship Id="rId5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mithachari/ECE484_Final_Project.git" TargetMode="External"/><Relationship Id="rId4" Type="http://schemas.openxmlformats.org/officeDocument/2006/relationships/hyperlink" Target="https://youtu.be/QUgbshpXyBY" TargetMode="External"/><Relationship Id="rId5" Type="http://schemas.openxmlformats.org/officeDocument/2006/relationships/hyperlink" Target="http://drive.google.com/file/d/1W7q59odMXpUDPdOuLmqUVqsLCLGAAIzm/view" TargetMode="External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1bTj8-OdnN6nmlo5qyw4DAz90vQHLcZY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h4zRveMkwUJETBzUy8OgoiwNHxkfCiiq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Apollo: Autonomous Parking (Motion Planning and Control)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Amith Ramdas Achari, Peng Han, Yuehui Yu, Xiaoxu Sun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amithr3, penghan2, yuehuiy2, xiaoxus2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RRT-star algorithm with Dubins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model and Dubins path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618400" y="14124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25" y="1268050"/>
            <a:ext cx="2384700" cy="37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631" y="1652850"/>
            <a:ext cx="4199418" cy="330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5">
            <a:alphaModFix/>
          </a:blip>
          <a:srcRect b="36820" l="12938" r="24856" t="53658"/>
          <a:stretch/>
        </p:blipFill>
        <p:spPr>
          <a:xfrm>
            <a:off x="3652625" y="1268050"/>
            <a:ext cx="3415051" cy="3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Dubins RRT* algorithm 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28650" y="1547250"/>
            <a:ext cx="2907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Generate smooth Trajectory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Asymptotic optimality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Input:</a:t>
            </a:r>
            <a:r>
              <a:rPr lang="en"/>
              <a:t> Start, Goal,    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Output:</a:t>
            </a:r>
            <a:r>
              <a:rPr lang="en"/>
              <a:t> Waypoints (x,y, heading)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Problem:</a:t>
            </a:r>
            <a:r>
              <a:rPr lang="en"/>
              <a:t> Doesn’t </a:t>
            </a:r>
            <a:r>
              <a:rPr lang="en"/>
              <a:t>guarantee</a:t>
            </a:r>
            <a:r>
              <a:rPr lang="en"/>
              <a:t> completeness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50" y="970575"/>
            <a:ext cx="5295475" cy="390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6422453" y="496020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5607700" y="4958262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 txBox="1"/>
          <p:nvPr/>
        </p:nvSpPr>
        <p:spPr>
          <a:xfrm>
            <a:off x="5754300" y="474330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Start            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4572000" y="2453187"/>
            <a:ext cx="99900" cy="1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7194600" y="2453187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generated with obstacles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8736" l="5110" r="6016" t="13400"/>
          <a:stretch/>
        </p:blipFill>
        <p:spPr>
          <a:xfrm>
            <a:off x="4581634" y="1334575"/>
            <a:ext cx="4162315" cy="31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8137" l="4753" r="6727" t="13387"/>
          <a:stretch/>
        </p:blipFill>
        <p:spPr>
          <a:xfrm>
            <a:off x="341250" y="1334575"/>
            <a:ext cx="4123479" cy="3145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/>
          <p:nvPr/>
        </p:nvCxnSpPr>
        <p:spPr>
          <a:xfrm>
            <a:off x="2743200" y="2606328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3403225" y="2630003"/>
            <a:ext cx="1971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6949903" y="2606328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7655575" y="2632262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6422453" y="473160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5607700" y="4729662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4"/>
          <p:cNvSpPr txBox="1"/>
          <p:nvPr/>
        </p:nvSpPr>
        <p:spPr>
          <a:xfrm>
            <a:off x="5754300" y="451470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Start            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for different Nodes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628650" y="3741650"/>
            <a:ext cx="7886700" cy="90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Figure 10. Left: 100 nodes, Middle: 300 nodes, Right: 500 nodes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With increase the number of nodes the path length decrease</a:t>
            </a:r>
            <a:r>
              <a:rPr lang="en"/>
              <a:t>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8087" l="5439" r="7799" t="12622"/>
          <a:stretch/>
        </p:blipFill>
        <p:spPr>
          <a:xfrm>
            <a:off x="6104675" y="1442625"/>
            <a:ext cx="2968851" cy="22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8317" l="6454" r="6905" t="12392"/>
          <a:stretch/>
        </p:blipFill>
        <p:spPr>
          <a:xfrm>
            <a:off x="3272650" y="1401495"/>
            <a:ext cx="2832025" cy="22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b="7894" l="5439" r="7799" t="12443"/>
          <a:stretch/>
        </p:blipFill>
        <p:spPr>
          <a:xfrm>
            <a:off x="440588" y="1455588"/>
            <a:ext cx="2832032" cy="223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/>
          <p:nvPr/>
        </p:nvCxnSpPr>
        <p:spPr>
          <a:xfrm>
            <a:off x="2112175" y="235985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2569375" y="235985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4897050" y="2297928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5357800" y="2297928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7836700" y="235985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8354550" y="235985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6422453" y="473160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5607700" y="4729662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5754300" y="451470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Start            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Video of Dubins RRT* in Action</a:t>
            </a:r>
            <a:endParaRPr sz="3200"/>
          </a:p>
        </p:txBody>
      </p:sp>
      <p:pic>
        <p:nvPicPr>
          <p:cNvPr id="209" name="Google Shape;209;p26" title="PerfectPark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0444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5">
            <a:alphaModFix/>
          </a:blip>
          <a:srcRect b="3829" l="0" r="2893" t="6274"/>
          <a:stretch/>
        </p:blipFill>
        <p:spPr>
          <a:xfrm>
            <a:off x="4793200" y="1420450"/>
            <a:ext cx="4350801" cy="3657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/>
          <p:nvPr/>
        </p:nvCxnSpPr>
        <p:spPr>
          <a:xfrm>
            <a:off x="7751178" y="1084753"/>
            <a:ext cx="1608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6936425" y="1082812"/>
            <a:ext cx="1884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 txBox="1"/>
          <p:nvPr/>
        </p:nvSpPr>
        <p:spPr>
          <a:xfrm>
            <a:off x="7083025" y="86785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Start            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7083025" y="2799687"/>
            <a:ext cx="89400" cy="20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6218650" y="2526187"/>
            <a:ext cx="179700" cy="2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A-star algorithm with a polynomial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simulation 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29700"/>
            <a:ext cx="4294700" cy="30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 title="Astar with a polynomial_simul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1429700"/>
            <a:ext cx="4065900" cy="3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A-star algorithm with a polynomial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on GEM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628650" y="1369225"/>
            <a:ext cx="4128300" cy="330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Generate a </a:t>
            </a:r>
            <a:r>
              <a:rPr lang="en"/>
              <a:t>2</a:t>
            </a:r>
            <a:r>
              <a:rPr baseline="30000" lang="en"/>
              <a:t>nd</a:t>
            </a:r>
            <a:r>
              <a:rPr lang="en"/>
              <a:t> order polynomial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Design a PD controller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Transform coordinate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https://github.com/amithachari/ECE484_Final_Project.git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Videos: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https://youtu.be/QUgbshpXyBY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8" title="Polynomial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350" y="1420444"/>
            <a:ext cx="4082250" cy="306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Future Work</a:t>
            </a:r>
            <a:endParaRPr sz="3200"/>
          </a:p>
        </p:txBody>
      </p:sp>
      <p:sp>
        <p:nvSpPr>
          <p:cNvPr id="235" name="Google Shape;235;p29"/>
          <p:cNvSpPr txBox="1"/>
          <p:nvPr/>
        </p:nvSpPr>
        <p:spPr>
          <a:xfrm>
            <a:off x="682550" y="1170075"/>
            <a:ext cx="7239900" cy="23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advanced control strategy: Model Predictive Control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perception module to detect cones and avoid them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system more robust and collect more test results because RRT-star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Dubins Path cannot return a solution every time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628650" y="1369222"/>
            <a:ext cx="7886700" cy="17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[1] S. Karaman and E. Frazzoli, “Incremental sampling-based algorithms for optimal motion planning,” Robotics: Science and Systems VI, 2010.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S. M. LaValle, “Sampling-based motion planning,” Planning Algorithms, pp. 153–205, 2006.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628650" y="5334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problem is to plan and follow a trajectory from point A to point B avoiding obstacles with smaller errors.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Planning: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Determine the trajectory that GEM has to follow, this is done using sampling based planning, namely RRT*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Control: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Control the vehicle to track the trajectory resulted from planning using a PID controller.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Motivation: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Motion Planning is a difficult problem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Planning technique can be used for different use cases. RRT* is one of state of the art techniques used in the autonomous driving sector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Faced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213850"/>
            <a:ext cx="3800100" cy="77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highlight>
                  <a:srgbClr val="FFFFFF"/>
                </a:highlight>
              </a:rPr>
              <a:t>Find</a:t>
            </a:r>
            <a:r>
              <a:rPr lang="en" sz="7300">
                <a:highlight>
                  <a:srgbClr val="FFFFFF"/>
                </a:highlight>
              </a:rPr>
              <a:t> the shortest path between two points using Astar algorithm</a:t>
            </a:r>
            <a:endParaRPr sz="7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 title="Astar_sharp angl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087437"/>
            <a:ext cx="3888325" cy="291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title="rush to pool_Trim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75" y="2087424"/>
            <a:ext cx="3888325" cy="29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972588" y="1213850"/>
            <a:ext cx="3800100" cy="77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Apply to a real car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Oops! 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28650" y="996574"/>
            <a:ext cx="7886700" cy="299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Sampling based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technique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RRT* is used to generate waypoints that obey the non-holonomic constraints of the vehicle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Dubins RRT* is used to solve the problem of constrain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vehicle is successfully controlled to follow a second order polynomial generated by our planning algorithm's waypoints.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197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RRT vs RRT*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847750"/>
            <a:ext cx="3715925" cy="22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853" y="923950"/>
            <a:ext cx="4902348" cy="38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4468425" y="3461150"/>
            <a:ext cx="4275600" cy="106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3185025"/>
            <a:ext cx="2027867" cy="15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6450" y="3205275"/>
            <a:ext cx="1865700" cy="1471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456588" y="4676425"/>
            <a:ext cx="11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Rewire Step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Important results to learn: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Multiple tests simulated to find the tuning parameter of RRT*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- It either explores or exploits knowing the goal position. By increasing the likelihood of sampling states from a specific area, RRT* growth can be biased.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Step Radius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- The radius within which nodes look for new neighbors to connect with.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Hyperparameter: Bias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28650" y="1216825"/>
            <a:ext cx="828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60900"/>
            <a:ext cx="3870878" cy="22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3299"/>
            <a:ext cx="4168174" cy="23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3375" y="4051850"/>
            <a:ext cx="8016900" cy="8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Problem with High Bias: Cannot be used in blocked environments.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Hyperparameter: Step Radius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4104095"/>
            <a:ext cx="7886700" cy="71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Left: Step Radius = 25px (3.03ms), Right: Step Radius = 5px </a:t>
            </a:r>
            <a:r>
              <a:rPr lang="en"/>
              <a:t>(3.35ms)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20413"/>
            <a:ext cx="38671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863" y="1401363"/>
            <a:ext cx="38766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RRT-star algorithm with Dubins path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model and Dubins path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42200" y="14124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00" y="1475450"/>
            <a:ext cx="4942533" cy="326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615000" y="1864525"/>
            <a:ext cx="3367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  = 1.75 m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δ</a:t>
            </a:r>
            <a:r>
              <a:rPr baseline="-25000" lang="en">
                <a:solidFill>
                  <a:schemeClr val="dk1"/>
                </a:solidFill>
              </a:rPr>
              <a:t>f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= 35 deg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Radius   = R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    = L /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tan(</a:t>
            </a:r>
            <a:r>
              <a:rPr lang="en" sz="1650">
                <a:solidFill>
                  <a:schemeClr val="dk1"/>
                </a:solidFill>
              </a:rPr>
              <a:t>δ</a:t>
            </a:r>
            <a:r>
              <a:rPr baseline="-25000" lang="en">
                <a:solidFill>
                  <a:schemeClr val="dk1"/>
                </a:solidFill>
              </a:rPr>
              <a:t>f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2.7 m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Curvature 	= 1 / 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= 1 / 2.7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