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96" y="246"/>
      </p:cViewPr>
      <p:guideLst>
        <p:guide orient="horz" pos="2880"/>
        <p:guide pos="2160"/>
      </p:guideLst>
    </p:cSldViewPr>
  </p:slideViewPr>
  <p:notesTextViewPr>
    <p:cViewPr>
      <p:scale>
        <a:sx n="100" d="100"/>
        <a:sy n="100" d="100"/>
      </p:scale>
      <p:origin x="0" y="0"/>
    </p:cViewPr>
  </p:notesTextViewPr>
  <p:notesViewPr>
    <p:cSldViewPr>
      <p:cViewPr varScale="1">
        <p:scale>
          <a:sx n="86" d="100"/>
          <a:sy n="86" d="100"/>
        </p:scale>
        <p:origin x="76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50290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smtClean="0"/>
              <a:t>AMITH P</a:t>
            </a:r>
            <a:endParaRPr lang="en-US" sz="2400" dirty="0"/>
          </a:p>
          <a:p>
            <a:r>
              <a:rPr lang="en-US" sz="2400" dirty="0"/>
              <a:t>REGISTER NO AND </a:t>
            </a:r>
            <a:r>
              <a:rPr lang="en-US" sz="2400" dirty="0" smtClean="0"/>
              <a:t>NMID:asbruce2428c0543 </a:t>
            </a:r>
            <a:endParaRPr lang="en-US" sz="2400" dirty="0">
              <a:cs typeface="Calibri"/>
            </a:endParaRPr>
          </a:p>
          <a:p>
            <a:r>
              <a:rPr lang="en-US" sz="2400" dirty="0"/>
              <a:t>DEPARTMENT: </a:t>
            </a:r>
            <a:r>
              <a:rPr lang="en-US" sz="2400" dirty="0" smtClean="0"/>
              <a:t>2nd BSc AI&amp;ML</a:t>
            </a:r>
            <a:endParaRPr lang="en-US" sz="2400" dirty="0"/>
          </a:p>
          <a:p>
            <a:r>
              <a:rPr lang="en-US" sz="2400" dirty="0"/>
              <a:t>COLLEGE: </a:t>
            </a:r>
            <a:r>
              <a:rPr lang="en-US" sz="2400" dirty="0" smtClean="0"/>
              <a:t>JCT COLLEGE OF ARTS AND SCIENCE,BHARATHIAR</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 name="Text Placeholder 9"/>
          <p:cNvSpPr>
            <a:spLocks noGrp="1"/>
          </p:cNvSpPr>
          <p:nvPr>
            <p:ph type="body" idx="1"/>
          </p:nvPr>
        </p:nvSpPr>
        <p:spPr>
          <a:xfrm>
            <a:off x="609600" y="1577340"/>
            <a:ext cx="10972800" cy="1938992"/>
          </a:xfrm>
        </p:spPr>
        <p:txBody>
          <a:bodyPr/>
          <a:lstStyle/>
          <a:p>
            <a:r>
              <a:rPr lang="en-US" dirty="0"/>
              <a:t>The Student Attendance Management System was successfully developed and tested.</a:t>
            </a:r>
          </a:p>
          <a:p>
            <a:r>
              <a:rPr lang="en-US" dirty="0"/>
              <a:t>It allows teachers to mark daily attendance easily.</a:t>
            </a:r>
          </a:p>
          <a:p>
            <a:r>
              <a:rPr lang="en-US" dirty="0"/>
              <a:t>Students can check their attendance records anytime.</a:t>
            </a:r>
          </a:p>
          <a:p>
            <a:r>
              <a:rPr lang="en-US" dirty="0"/>
              <a:t>The system automatically generates attendance reports.</a:t>
            </a:r>
          </a:p>
          <a:p>
            <a:r>
              <a:rPr lang="en-US" dirty="0"/>
              <a:t>It reduces paperwork and human errors compared to manual registers.</a:t>
            </a:r>
          </a:p>
          <a:p>
            <a:r>
              <a:rPr lang="en-US" dirty="0"/>
              <a:t>This system improves efficiency, transparency, and saves time for both teachers and students.</a:t>
            </a:r>
          </a:p>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2" name="Text Placeholder 1"/>
          <p:cNvSpPr>
            <a:spLocks noGrp="1"/>
          </p:cNvSpPr>
          <p:nvPr>
            <p:ph type="body" idx="1"/>
          </p:nvPr>
        </p:nvSpPr>
        <p:spPr>
          <a:xfrm>
            <a:off x="609600" y="1577340"/>
            <a:ext cx="10972800" cy="2215991"/>
          </a:xfrm>
        </p:spPr>
        <p:txBody>
          <a:bodyPr/>
          <a:lstStyle/>
          <a:p>
            <a:r>
              <a:rPr lang="en-US" dirty="0"/>
              <a:t>The Student Attendance Management System provides an efficient and reliable way to record, manage, and track student attendance. By replacing the traditional manual method with a digital solution, the system reduces errors, saves time, and ensures greater accuracy in attendance records.</a:t>
            </a:r>
          </a:p>
          <a:p>
            <a:r>
              <a:rPr lang="en-US" dirty="0"/>
              <a:t>It also improves transparency, as both teachers and students can access attendance details anytime. The automated report generation feature helps teachers analyze student performance easily and keeps parents informed.</a:t>
            </a:r>
          </a:p>
          <a:p>
            <a:r>
              <a:rPr lang="en-US" dirty="0"/>
              <a:t>Overall, this system contributes to better classroom management, enhances productivity, and supports a modern approach to academic administration.</a:t>
            </a:r>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851" y="-3028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505700" y="675556"/>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US" sz="4250" spc="5" dirty="0" smtClean="0"/>
              <a:t>DIGITAL </a:t>
            </a:r>
            <a:r>
              <a:rPr lang="en-US" sz="4250" spc="5" dirty="0" smtClean="0"/>
              <a:t>PORTFOLIO</a:t>
            </a:r>
            <a:endParaRPr sz="4250" dirty="0"/>
          </a:p>
        </p:txBody>
      </p:sp>
      <p:sp>
        <p:nvSpPr>
          <p:cNvPr id="36" name="Text Placeholder 35"/>
          <p:cNvSpPr>
            <a:spLocks noGrp="1"/>
          </p:cNvSpPr>
          <p:nvPr>
            <p:ph type="body" idx="1"/>
          </p:nvPr>
        </p:nvSpPr>
        <p:spPr/>
        <p:txBody>
          <a:bodyPr/>
          <a:lstStyle/>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34" name="Rectangle 11"/>
          <p:cNvSpPr>
            <a:spLocks noChangeArrowheads="1"/>
          </p:cNvSpPr>
          <p:nvPr/>
        </p:nvSpPr>
        <p:spPr bwMode="auto">
          <a:xfrm>
            <a:off x="-62106" y="104026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7" name="Rectangle 13"/>
          <p:cNvSpPr>
            <a:spLocks noChangeArrowheads="1"/>
          </p:cNvSpPr>
          <p:nvPr/>
        </p:nvSpPr>
        <p:spPr bwMode="auto">
          <a:xfrm>
            <a:off x="619405" y="1814231"/>
            <a:ext cx="10890829"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 Project Overview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rPr>
              <a:t>The Student Attendance Management System is a web-based (or desktop/mobile, depending on your project) application designed to record, manage, and track student attendance efficiently. It eliminates the traditional paper-based method and provides accurate, secure, and quick access to attendance data.</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8" name="Rectangle 14"/>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9" name="Rectangle 15"/>
          <p:cNvSpPr>
            <a:spLocks noChangeArrowheads="1"/>
          </p:cNvSpPr>
          <p:nvPr/>
        </p:nvSpPr>
        <p:spPr bwMode="auto">
          <a:xfrm>
            <a:off x="609600" y="2135757"/>
            <a:ext cx="1089494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 Problem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rPr>
              <a:t>Traditional methods of recording attendance are time-consuming, prone to human error, and difficult to maintain. Teachers and administrators face challenges in preparing reports and ensuring data accuracy. A digital attendance management system is needed to automate and simplify this process.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4154984"/>
          </a:xfrm>
        </p:spPr>
        <p:txBody>
          <a:bodyPr/>
          <a:lstStyle/>
          <a:p>
            <a:r>
              <a:rPr lang="en-US" dirty="0"/>
              <a:t>In today’s digital world, having an online presence is very important for showcasing one’s skills and achievements. A portfolio website serves as a personal space where one can introduce themselves, display their work, and provide contact information. The aim of this project is to create a </a:t>
            </a:r>
            <a:r>
              <a:rPr lang="en-US" b="1" dirty="0"/>
              <a:t>simple portfolio website</a:t>
            </a:r>
            <a:r>
              <a:rPr lang="en-US" dirty="0"/>
              <a:t> using </a:t>
            </a:r>
            <a:r>
              <a:rPr lang="en-US" b="1" dirty="0"/>
              <a:t>HTML, CSS, and JavaScript</a:t>
            </a:r>
            <a:r>
              <a:rPr lang="en-US" dirty="0"/>
              <a:t>, all within a single HTML file without relying on external files or links.</a:t>
            </a:r>
          </a:p>
          <a:p>
            <a:r>
              <a:rPr lang="en-US" dirty="0"/>
              <a:t>The website should include a </a:t>
            </a:r>
            <a:r>
              <a:rPr lang="en-US" b="1" dirty="0"/>
              <a:t>header</a:t>
            </a:r>
            <a:r>
              <a:rPr lang="en-US" dirty="0"/>
              <a:t> with the creator’s name and profession, a </a:t>
            </a:r>
            <a:r>
              <a:rPr lang="en-US" b="1" dirty="0"/>
              <a:t>navigation menu</a:t>
            </a:r>
            <a:r>
              <a:rPr lang="en-US" dirty="0"/>
              <a:t> to jump between sections, and three main sections: </a:t>
            </a:r>
            <a:r>
              <a:rPr lang="en-US" b="1" dirty="0"/>
              <a:t>About</a:t>
            </a:r>
            <a:r>
              <a:rPr lang="en-US" dirty="0"/>
              <a:t>, </a:t>
            </a:r>
            <a:r>
              <a:rPr lang="en-US" b="1" dirty="0"/>
              <a:t>Projects</a:t>
            </a:r>
            <a:r>
              <a:rPr lang="en-US" dirty="0"/>
              <a:t>, and </a:t>
            </a:r>
            <a:r>
              <a:rPr lang="en-US" b="1" dirty="0"/>
              <a:t>Contact</a:t>
            </a:r>
            <a:r>
              <a:rPr lang="en-US" dirty="0"/>
              <a:t>. The About section will give a brief description of the person, the Projects section will list at least a few completed works, and the Contact section will provide ways to reach out, such as email, phone, or location.</a:t>
            </a:r>
          </a:p>
          <a:p>
            <a:r>
              <a:rPr lang="en-US" dirty="0"/>
              <a:t>To make the website interactive, a </a:t>
            </a:r>
            <a:r>
              <a:rPr lang="en-US" b="1" dirty="0"/>
              <a:t>button</a:t>
            </a:r>
            <a:r>
              <a:rPr lang="en-US" dirty="0"/>
              <a:t> will be included that displays a message when clicked using JavaScript. The design and styling of the website will be handled through </a:t>
            </a:r>
            <a:r>
              <a:rPr lang="en-US" b="1" dirty="0"/>
              <a:t>internal CSS</a:t>
            </a:r>
            <a:r>
              <a:rPr lang="en-US" dirty="0"/>
              <a:t>, making the page visually appealing while remaining simple and self-contained.</a:t>
            </a:r>
          </a:p>
          <a:p>
            <a:r>
              <a:rPr lang="en-US" dirty="0"/>
              <a:t>This project helps beginners practice structuring a webpage, applying styles, and adding basic interactivity with JavaScript. It is an excellent starting point for anyone looking to build their first personal website and learn the fundamentals of web development.</a:t>
            </a: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Text Placeholder 8"/>
          <p:cNvSpPr>
            <a:spLocks noGrp="1"/>
          </p:cNvSpPr>
          <p:nvPr>
            <p:ph type="body" idx="1"/>
          </p:nvPr>
        </p:nvSpPr>
        <p:spPr>
          <a:xfrm>
            <a:off x="609600" y="1577340"/>
            <a:ext cx="10972800" cy="1938992"/>
          </a:xfrm>
        </p:spPr>
        <p:txBody>
          <a:bodyPr/>
          <a:lstStyle/>
          <a:p>
            <a:r>
              <a:rPr lang="en-US" dirty="0"/>
              <a:t>A </a:t>
            </a:r>
            <a:r>
              <a:rPr lang="en-US" b="1" dirty="0"/>
              <a:t>project overview</a:t>
            </a:r>
            <a:r>
              <a:rPr lang="en-US" dirty="0"/>
              <a:t> provides a brief summary of the purpose, scope, and objectives of a project. It explains what the project is about, why it is being undertaken, and what it aims to achieve. For instance, if a project focuses on developing a </a:t>
            </a:r>
            <a:r>
              <a:rPr lang="en-US" b="1" dirty="0"/>
              <a:t>student attendance management system</a:t>
            </a:r>
            <a:r>
              <a:rPr lang="en-US" dirty="0"/>
              <a:t>, the overview would describe how the system will help schools record and track attendance efficiently, reduce manual errors, and generate reports quickly. The overview may also highlight the key features of the project, such as automated notifications, easy-to-use interface, and secure data storage. Overall, a project overview gives readers a clear understanding of what the project involves and the benefits it will bring.</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2769989"/>
          </a:xfrm>
        </p:spPr>
        <p:txBody>
          <a:bodyPr/>
          <a:lstStyle/>
          <a:p>
            <a:r>
              <a:rPr lang="en-US" b="1" dirty="0"/>
              <a:t>End users</a:t>
            </a:r>
            <a:r>
              <a:rPr lang="en-US" dirty="0"/>
              <a:t> are the people who will actually use the product, system, or service that a project creates. They are the final consumers of the solution and benefit directly from it.</a:t>
            </a:r>
          </a:p>
          <a:p>
            <a:r>
              <a:rPr lang="en-US" dirty="0"/>
              <a:t>For example:</a:t>
            </a:r>
          </a:p>
          <a:p>
            <a:r>
              <a:rPr lang="en-US" dirty="0"/>
              <a:t>In a </a:t>
            </a:r>
            <a:r>
              <a:rPr lang="en-US" b="1" dirty="0"/>
              <a:t>student attendance management system</a:t>
            </a:r>
            <a:r>
              <a:rPr lang="en-US" dirty="0"/>
              <a:t>, the end users would be </a:t>
            </a:r>
            <a:r>
              <a:rPr lang="en-US" b="1" dirty="0"/>
              <a:t>teachers, school administrators, and students</a:t>
            </a:r>
            <a:r>
              <a:rPr lang="en-US" dirty="0"/>
              <a:t>.</a:t>
            </a:r>
          </a:p>
          <a:p>
            <a:r>
              <a:rPr lang="en-US" dirty="0"/>
              <a:t>In a </a:t>
            </a:r>
            <a:r>
              <a:rPr lang="en-US" b="1" dirty="0"/>
              <a:t>mobile banking app</a:t>
            </a:r>
            <a:r>
              <a:rPr lang="en-US" dirty="0"/>
              <a:t>, the end users are </a:t>
            </a:r>
            <a:r>
              <a:rPr lang="en-US" b="1" dirty="0"/>
              <a:t>bank customers</a:t>
            </a:r>
            <a:r>
              <a:rPr lang="en-US" dirty="0"/>
              <a:t>.</a:t>
            </a:r>
          </a:p>
          <a:p>
            <a:r>
              <a:rPr lang="en-US" dirty="0"/>
              <a:t>In a </a:t>
            </a:r>
            <a:r>
              <a:rPr lang="en-US" b="1" dirty="0"/>
              <a:t>healthcare appointment booking system</a:t>
            </a:r>
            <a:r>
              <a:rPr lang="en-US" dirty="0"/>
              <a:t>, the end users are </a:t>
            </a:r>
            <a:r>
              <a:rPr lang="en-US" b="1" dirty="0"/>
              <a:t>patients and hospital staff</a:t>
            </a:r>
            <a:r>
              <a:rPr lang="en-US" dirty="0"/>
              <a:t>.</a:t>
            </a:r>
          </a:p>
          <a:p>
            <a:r>
              <a:rPr lang="en-US" dirty="0"/>
              <a:t>In short, identifying end users is important because the system should be designed to meet their needs, preferences, and ease of use.</a:t>
            </a:r>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8" name="Text Placeholder 7"/>
          <p:cNvSpPr>
            <a:spLocks noGrp="1"/>
          </p:cNvSpPr>
          <p:nvPr>
            <p:ph type="body" idx="1"/>
          </p:nvPr>
        </p:nvSpPr>
        <p:spPr>
          <a:xfrm>
            <a:off x="609600" y="1577340"/>
            <a:ext cx="10972800" cy="1938992"/>
          </a:xfrm>
        </p:spPr>
        <p:txBody>
          <a:bodyPr/>
          <a:lstStyle/>
          <a:p>
            <a:r>
              <a:rPr lang="en-US" b="1" dirty="0"/>
              <a:t>Tools and techniques</a:t>
            </a:r>
            <a:r>
              <a:rPr lang="en-US" dirty="0"/>
              <a:t> are the software, hardware, methods, and processes used to complete a project efficiently and effectively. </a:t>
            </a:r>
            <a:r>
              <a:rPr lang="en-US" b="1" dirty="0"/>
              <a:t>Tools</a:t>
            </a:r>
            <a:r>
              <a:rPr lang="en-US" dirty="0"/>
              <a:t> refer to the actual programs, devices, or platforms that assist in development, testing, or management. For example, a </a:t>
            </a:r>
            <a:r>
              <a:rPr lang="en-US" b="1" dirty="0"/>
              <a:t>web development project</a:t>
            </a:r>
            <a:r>
              <a:rPr lang="en-US" dirty="0"/>
              <a:t> may use tools like </a:t>
            </a:r>
            <a:r>
              <a:rPr lang="en-US" b="1" dirty="0"/>
              <a:t>HTML, CSS, JavaScript, and a code editor</a:t>
            </a:r>
            <a:r>
              <a:rPr lang="en-US" dirty="0"/>
              <a:t>. </a:t>
            </a:r>
            <a:r>
              <a:rPr lang="en-US" b="1" dirty="0"/>
              <a:t>Techniques</a:t>
            </a:r>
            <a:r>
              <a:rPr lang="en-US" dirty="0"/>
              <a:t> are the methods or approaches applied to solve problems and achieve project objectives, such as </a:t>
            </a:r>
            <a:r>
              <a:rPr lang="en-US" b="1" dirty="0"/>
              <a:t>agile methodology, testing strategies, or data analysis methods</a:t>
            </a:r>
            <a:r>
              <a:rPr lang="en-US" dirty="0"/>
              <a:t>.</a:t>
            </a:r>
          </a:p>
          <a:p>
            <a:r>
              <a:rPr lang="en-US" dirty="0"/>
              <a:t>By selecting the right tools and techniques, a project can be completed faster, with higher quality, and fewer errors.</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a:xfrm>
            <a:off x="609599" y="2152945"/>
            <a:ext cx="10972800" cy="2215991"/>
          </a:xfrm>
        </p:spPr>
        <p:txBody>
          <a:bodyPr/>
          <a:lstStyle/>
          <a:p>
            <a:r>
              <a:rPr lang="en-US" b="1" dirty="0"/>
              <a:t>Portfolio design and layout</a:t>
            </a:r>
            <a:r>
              <a:rPr lang="en-US" dirty="0"/>
              <a:t> refers to how a collection of work or projects is visually organized and presented to showcase skills, achievements, and creativity. A good portfolio should be </a:t>
            </a:r>
            <a:r>
              <a:rPr lang="en-US" b="1" dirty="0"/>
              <a:t>clean, professional, and easy to navigate</a:t>
            </a:r>
            <a:r>
              <a:rPr lang="en-US" dirty="0"/>
              <a:t>, so that viewers can quickly understand the content. Key aspects include the </a:t>
            </a:r>
            <a:r>
              <a:rPr lang="en-US" b="1" dirty="0"/>
              <a:t>structure of sections</a:t>
            </a:r>
            <a:r>
              <a:rPr lang="en-US" dirty="0"/>
              <a:t> (such as About Me, Projects, Skills, and Contact), the </a:t>
            </a:r>
            <a:r>
              <a:rPr lang="en-US" b="1" dirty="0"/>
              <a:t>use of colors and fonts</a:t>
            </a:r>
            <a:r>
              <a:rPr lang="en-US" dirty="0"/>
              <a:t>, and the </a:t>
            </a:r>
            <a:r>
              <a:rPr lang="en-US" b="1" dirty="0"/>
              <a:t>placement of images and text</a:t>
            </a:r>
            <a:r>
              <a:rPr lang="en-US" dirty="0"/>
              <a:t> for clarity. The layout should guide the viewer naturally through the portfolio, highlighting important work while maintaining a consistent and appealing visual style. Overall, effective design and layout make a portfolio not only informative but also visually attractive, leaving a positive impression on the audience.</a:t>
            </a:r>
          </a:p>
          <a:p>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 Placeholder 2"/>
          <p:cNvSpPr>
            <a:spLocks noGrp="1"/>
          </p:cNvSpPr>
          <p:nvPr>
            <p:ph type="body" idx="1"/>
          </p:nvPr>
        </p:nvSpPr>
        <p:spPr>
          <a:xfrm>
            <a:off x="609600" y="1577340"/>
            <a:ext cx="10972800" cy="1661993"/>
          </a:xfrm>
        </p:spPr>
        <p:txBody>
          <a:bodyPr/>
          <a:lstStyle/>
          <a:p>
            <a:r>
              <a:rPr lang="en-US" b="1" dirty="0"/>
              <a:t>Features and functionalities</a:t>
            </a:r>
            <a:r>
              <a:rPr lang="en-US" dirty="0"/>
              <a:t> describe what a project, product, or system can do and the benefits it provides to its users. </a:t>
            </a:r>
            <a:r>
              <a:rPr lang="en-US" b="1" dirty="0"/>
              <a:t>Features</a:t>
            </a:r>
            <a:r>
              <a:rPr lang="en-US" dirty="0"/>
              <a:t> are the distinct attributes or components of the system, such as </a:t>
            </a:r>
            <a:r>
              <a:rPr lang="en-US" b="1" dirty="0"/>
              <a:t>user login, search option, report generation, or notifications</a:t>
            </a:r>
            <a:r>
              <a:rPr lang="en-US" dirty="0"/>
              <a:t>. </a:t>
            </a:r>
            <a:r>
              <a:rPr lang="en-US" b="1" dirty="0"/>
              <a:t>Functionalities</a:t>
            </a:r>
            <a:r>
              <a:rPr lang="en-US" dirty="0"/>
              <a:t> explain how these features work and interact with the users, for example, allowing a teacher to </a:t>
            </a:r>
            <a:r>
              <a:rPr lang="en-US" b="1" dirty="0"/>
              <a:t>mark attendance, view student records, or send alerts to parents</a:t>
            </a:r>
            <a:r>
              <a:rPr lang="en-US" dirty="0"/>
              <a:t>. Together, features and functionalities define the practical usefulness of a project and ensure it meets the needs of its end users.</a:t>
            </a:r>
          </a:p>
          <a:p>
            <a:endParaRPr lang="en-IN"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TotalTime>
  <Words>1188</Words>
  <Application>Microsoft Office PowerPoint</Application>
  <PresentationFormat>Widescreen</PresentationFormat>
  <Paragraphs>69</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27</cp:revision>
  <dcterms:created xsi:type="dcterms:W3CDTF">2024-03-29T15:07:22Z</dcterms:created>
  <dcterms:modified xsi:type="dcterms:W3CDTF">2025-09-10T04:37:52Z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