
<file path=[Content_Types].xml><?xml version="1.0" encoding="utf-8"?>
<Types xmlns="http://schemas.openxmlformats.org/package/2006/content-types">
  <Override PartName="/_rels/.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35.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7.png" ContentType="image/png"/>
  <Override PartName="/ppt/media/image26.jpeg" ContentType="image/jpeg"/>
  <Override PartName="/ppt/media/image25.png" ContentType="image/png"/>
  <Override PartName="/ppt/media/image24.jpeg" ContentType="image/jpeg"/>
  <Override PartName="/ppt/media/image34.jpeg" ContentType="image/jpeg"/>
  <Override PartName="/ppt/media/image9.png" ContentType="image/png"/>
  <Override PartName="/ppt/media/image23.png" ContentType="image/png"/>
  <Override PartName="/ppt/media/image8.png" ContentType="image/png"/>
  <Override PartName="/ppt/media/image2.png" ContentType="image/png"/>
  <Override PartName="/ppt/media/image22.png" ContentType="image/png"/>
  <Override PartName="/ppt/media/image5.png" ContentType="image/png"/>
  <Override PartName="/ppt/media/image1.jpeg" ContentType="image/jpeg"/>
  <Override PartName="/ppt/media/image13.jpeg" ContentType="image/jpeg"/>
  <Override PartName="/ppt/media/image11.png" ContentType="image/png"/>
  <Override PartName="/ppt/media/image28.png" ContentType="image/png"/>
  <Override PartName="/ppt/media/image18.jpeg" ContentType="image/jpeg"/>
  <Override PartName="/ppt/media/image10.jpeg" ContentType="image/jpeg"/>
  <Override PartName="/ppt/media/image14.png" ContentType="image/png"/>
  <Override PartName="/ppt/media/image12.png" ContentType="image/png"/>
  <Override PartName="/ppt/media/image7.jpeg" ContentType="image/jpeg"/>
  <Override PartName="/ppt/media/image15.png" ContentType="image/png"/>
  <Override PartName="/ppt/media/image16.png" ContentType="image/png"/>
  <Override PartName="/ppt/media/image17.jpeg" ContentType="image/jpeg"/>
  <Override PartName="/ppt/media/image19.png" ContentType="image/png"/>
  <Override PartName="/ppt/media/image4.jpeg" ContentType="image/jpeg"/>
  <Override PartName="/ppt/media/image3.png" ContentType="image/png"/>
  <Override PartName="/ppt/media/image20.jpeg" ContentType="image/jpeg"/>
  <Override PartName="/ppt/media/image6.png" ContentType="image/png"/>
  <Override PartName="/ppt/media/image21.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079000" y="1604520"/>
            <a:ext cx="4984920" cy="3977280"/>
          </a:xfrm>
          <a:prstGeom prst="rect">
            <a:avLst/>
          </a:prstGeom>
          <a:ln>
            <a:noFill/>
          </a:ln>
        </p:spPr>
      </p:pic>
      <p:pic>
        <p:nvPicPr>
          <p:cNvPr id="35"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401580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604520"/>
            <a:ext cx="401580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3682080"/>
            <a:ext cx="401580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604520"/>
            <a:ext cx="401580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3682080"/>
            <a:ext cx="401580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3682080"/>
            <a:ext cx="822924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822924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822924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3682080"/>
            <a:ext cx="401580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604520"/>
            <a:ext cx="822924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079000" y="1604520"/>
            <a:ext cx="4984920" cy="3977280"/>
          </a:xfrm>
          <a:prstGeom prst="rect">
            <a:avLst/>
          </a:prstGeom>
          <a:ln>
            <a:noFill/>
          </a:ln>
        </p:spPr>
      </p:pic>
      <p:pic>
        <p:nvPicPr>
          <p:cNvPr id="71"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457200" y="1604520"/>
            <a:ext cx="401580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4674240" y="1604520"/>
            <a:ext cx="401580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457200" y="1604520"/>
            <a:ext cx="401580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457200" y="3682080"/>
            <a:ext cx="401580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86" name="PlaceHolder 4"/>
          <p:cNvSpPr>
            <a:spLocks noGrp="1"/>
          </p:cNvSpPr>
          <p:nvPr>
            <p:ph type="body"/>
          </p:nvPr>
        </p:nvSpPr>
        <p:spPr>
          <a:xfrm>
            <a:off x="4674240" y="1604520"/>
            <a:ext cx="401580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457200" y="1604520"/>
            <a:ext cx="401580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4674240" y="1604520"/>
            <a:ext cx="401580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4674240" y="3682080"/>
            <a:ext cx="401580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457200" y="1604520"/>
            <a:ext cx="401580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457200" y="3682080"/>
            <a:ext cx="822924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457200" y="1604520"/>
            <a:ext cx="822924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457200" y="3682080"/>
            <a:ext cx="822924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457200" y="1604520"/>
            <a:ext cx="401580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4674240" y="1604520"/>
            <a:ext cx="401580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4674240" y="3682080"/>
            <a:ext cx="401580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102" name="PlaceHolder 5"/>
          <p:cNvSpPr>
            <a:spLocks noGrp="1"/>
          </p:cNvSpPr>
          <p:nvPr>
            <p:ph type="body"/>
          </p:nvPr>
        </p:nvSpPr>
        <p:spPr>
          <a:xfrm>
            <a:off x="457200" y="3682080"/>
            <a:ext cx="401580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457200" y="1604520"/>
            <a:ext cx="822924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457200" y="1604520"/>
            <a:ext cx="822924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pic>
        <p:nvPicPr>
          <p:cNvPr id="106" name="" descr=""/>
          <p:cNvPicPr/>
          <p:nvPr/>
        </p:nvPicPr>
        <p:blipFill>
          <a:blip r:embed="rId2"/>
          <a:stretch/>
        </p:blipFill>
        <p:spPr>
          <a:xfrm>
            <a:off x="2079000" y="1604520"/>
            <a:ext cx="4984920" cy="3977280"/>
          </a:xfrm>
          <a:prstGeom prst="rect">
            <a:avLst/>
          </a:prstGeom>
          <a:ln>
            <a:noFill/>
          </a:ln>
        </p:spPr>
      </p:pic>
      <p:pic>
        <p:nvPicPr>
          <p:cNvPr id="107" name="" descr=""/>
          <p:cNvPicPr/>
          <p:nvPr/>
        </p:nvPicPr>
        <p:blipFill>
          <a:blip r:embed="rId3"/>
          <a:stretch/>
        </p:blipFill>
        <p:spPr>
          <a:xfrm>
            <a:off x="207900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b="0" lang="en-US" sz="18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6840" y="273240"/>
            <a:ext cx="8228880" cy="114444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jpeg"/><Relationship Id="rId3" Type="http://schemas.openxmlformats.org/officeDocument/2006/relationships/image" Target="../media/image35.png"/><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hyperlink" Target="http://www.apache.org/licenses/LICENSE-2.0.html" TargetMode="External"/><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jpeg"/><Relationship Id="rId3" Type="http://schemas.openxmlformats.org/officeDocument/2006/relationships/image" Target="../media/image19.png"/><Relationship Id="rId4"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hyperlink" Target="http://robotframework.org/" TargetMode="External"/><Relationship Id="rId5"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jpe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jpeg"/><Relationship Id="rId3" Type="http://schemas.openxmlformats.org/officeDocument/2006/relationships/hyperlink" Target="http://robotframework.org/robotframework/" TargetMode="External"/><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pic>
        <p:nvPicPr>
          <p:cNvPr id="108" name="Picture 2" descr=""/>
          <p:cNvPicPr/>
          <p:nvPr/>
        </p:nvPicPr>
        <p:blipFill>
          <a:blip r:embed="rId2"/>
          <a:stretch/>
        </p:blipFill>
        <p:spPr>
          <a:xfrm>
            <a:off x="0" y="2118960"/>
            <a:ext cx="9143280" cy="3523680"/>
          </a:xfrm>
          <a:prstGeom prst="rect">
            <a:avLst/>
          </a:prstGeom>
          <a:ln w="9360">
            <a:noFill/>
          </a:ln>
        </p:spPr>
      </p:pic>
      <p:sp>
        <p:nvSpPr>
          <p:cNvPr id="109" name="CustomShape 1"/>
          <p:cNvSpPr/>
          <p:nvPr/>
        </p:nvSpPr>
        <p:spPr>
          <a:xfrm>
            <a:off x="6000840" y="5643360"/>
            <a:ext cx="1356840" cy="1213560"/>
          </a:xfrm>
          <a:prstGeom prst="rect">
            <a:avLst/>
          </a:prstGeom>
          <a:solidFill>
            <a:srgbClr val="00b0f0"/>
          </a:solidFill>
          <a:ln>
            <a:round/>
          </a:ln>
        </p:spPr>
        <p:style>
          <a:lnRef idx="2">
            <a:schemeClr val="accent1">
              <a:shade val="50000"/>
            </a:schemeClr>
          </a:lnRef>
          <a:fillRef idx="1">
            <a:schemeClr val="accent1"/>
          </a:fillRef>
          <a:effectRef idx="0">
            <a:schemeClr val="accent1"/>
          </a:effectRef>
          <a:fontRef idx="minor"/>
        </p:style>
      </p:sp>
      <p:sp>
        <p:nvSpPr>
          <p:cNvPr id="110" name="CustomShape 2"/>
          <p:cNvSpPr/>
          <p:nvPr/>
        </p:nvSpPr>
        <p:spPr>
          <a:xfrm>
            <a:off x="7786440" y="1071360"/>
            <a:ext cx="1356840" cy="1071000"/>
          </a:xfrm>
          <a:prstGeom prst="rect">
            <a:avLst/>
          </a:prstGeom>
          <a:solidFill>
            <a:srgbClr val="00b0f0"/>
          </a:solidFill>
          <a:ln>
            <a:round/>
          </a:ln>
        </p:spPr>
        <p:style>
          <a:lnRef idx="2">
            <a:schemeClr val="accent1">
              <a:shade val="50000"/>
            </a:schemeClr>
          </a:lnRef>
          <a:fillRef idx="1">
            <a:schemeClr val="accent1"/>
          </a:fillRef>
          <a:effectRef idx="0">
            <a:schemeClr val="accent1"/>
          </a:effectRef>
          <a:fontRef idx="minor"/>
        </p:style>
      </p:sp>
      <p:sp>
        <p:nvSpPr>
          <p:cNvPr id="111" name="CustomShape 3"/>
          <p:cNvSpPr/>
          <p:nvPr/>
        </p:nvSpPr>
        <p:spPr>
          <a:xfrm>
            <a:off x="6428880" y="0"/>
            <a:ext cx="1356840" cy="1142280"/>
          </a:xfrm>
          <a:prstGeom prst="rect">
            <a:avLst/>
          </a:prstGeom>
          <a:solidFill>
            <a:srgbClr val="00b0f0"/>
          </a:solidFill>
          <a:ln>
            <a:round/>
          </a:ln>
        </p:spPr>
        <p:style>
          <a:lnRef idx="2">
            <a:schemeClr val="accent1">
              <a:shade val="50000"/>
            </a:schemeClr>
          </a:lnRef>
          <a:fillRef idx="1">
            <a:schemeClr val="accent1"/>
          </a:fillRef>
          <a:effectRef idx="0">
            <a:schemeClr val="accent1"/>
          </a:effectRef>
          <a:fontRef idx="minor"/>
        </p:style>
      </p:sp>
      <p:sp>
        <p:nvSpPr>
          <p:cNvPr id="112" name="CustomShape 4"/>
          <p:cNvSpPr/>
          <p:nvPr/>
        </p:nvSpPr>
        <p:spPr>
          <a:xfrm rot="11400">
            <a:off x="190800" y="594720"/>
            <a:ext cx="8951400" cy="638640"/>
          </a:xfrm>
          <a:prstGeom prst="rect">
            <a:avLst/>
          </a:prstGeom>
          <a:noFill/>
          <a:ln>
            <a:noFill/>
          </a:ln>
        </p:spPr>
        <p:style>
          <a:lnRef idx="0"/>
          <a:fillRef idx="0"/>
          <a:effectRef idx="0"/>
          <a:fontRef idx="minor"/>
        </p:style>
        <p:txBody>
          <a:bodyPr lIns="90000" rIns="90000" tIns="45000" bIns="45000"/>
          <a:p>
            <a:pPr>
              <a:lnSpc>
                <a:spcPct val="100000"/>
              </a:lnSpc>
            </a:pPr>
            <a:r>
              <a:rPr b="1" lang="en-IN" sz="3600" spc="-1" strike="noStrike">
                <a:solidFill>
                  <a:srgbClr val="1f497d"/>
                </a:solidFill>
                <a:uFill>
                  <a:solidFill>
                    <a:srgbClr val="ffffff"/>
                  </a:solidFill>
                </a:uFill>
                <a:latin typeface="Century Schoolbook L"/>
                <a:ea typeface="Cambria Math"/>
              </a:rPr>
              <a:t>ROBOT FRAMEWORK</a:t>
            </a:r>
            <a:endParaRPr b="0" lang="en-IN" sz="1800" spc="-1" strike="noStrike">
              <a:solidFill>
                <a:srgbClr val="000000"/>
              </a:solidFill>
              <a:uFill>
                <a:solidFill>
                  <a:srgbClr val="ffffff"/>
                </a:solidFill>
              </a:uFill>
              <a:latin typeface="Arial"/>
            </a:endParaRPr>
          </a:p>
        </p:txBody>
      </p:sp>
      <p:pic>
        <p:nvPicPr>
          <p:cNvPr id="113" name="Picture 3" descr=""/>
          <p:cNvPicPr/>
          <p:nvPr/>
        </p:nvPicPr>
        <p:blipFill>
          <a:blip r:embed="rId3"/>
          <a:stretch/>
        </p:blipFill>
        <p:spPr>
          <a:xfrm>
            <a:off x="7429320" y="5839560"/>
            <a:ext cx="1713600" cy="874440"/>
          </a:xfrm>
          <a:prstGeom prst="rect">
            <a:avLst/>
          </a:prstGeom>
          <a:ln>
            <a:noFill/>
          </a:ln>
        </p:spPr>
      </p:pic>
      <p:sp>
        <p:nvSpPr>
          <p:cNvPr id="114" name="CustomShape 5"/>
          <p:cNvSpPr/>
          <p:nvPr/>
        </p:nvSpPr>
        <p:spPr>
          <a:xfrm>
            <a:off x="-1974960" y="1127520"/>
            <a:ext cx="9714960" cy="3945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000" spc="-1" strike="noStrike">
                <a:solidFill>
                  <a:srgbClr val="17375e"/>
                </a:solidFill>
                <a:uFill>
                  <a:solidFill>
                    <a:srgbClr val="ffffff"/>
                  </a:solidFill>
                </a:uFill>
                <a:latin typeface="Century Schoolbook L"/>
                <a:ea typeface="DejaVu Sans"/>
              </a:rPr>
              <a:t>Test Automation the Smart Way!</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2" name="Picture 2" descr=""/>
          <p:cNvPicPr/>
          <p:nvPr/>
        </p:nvPicPr>
        <p:blipFill>
          <a:blip r:embed="rId1"/>
          <a:srcRect l="0" t="68454" r="0" b="0"/>
          <a:stretch/>
        </p:blipFill>
        <p:spPr>
          <a:xfrm>
            <a:off x="0" y="6462720"/>
            <a:ext cx="9143280" cy="394560"/>
          </a:xfrm>
          <a:prstGeom prst="rect">
            <a:avLst/>
          </a:prstGeom>
          <a:ln w="9360">
            <a:noFill/>
          </a:ln>
        </p:spPr>
      </p:pic>
      <p:sp>
        <p:nvSpPr>
          <p:cNvPr id="173" name="CustomShape 1"/>
          <p:cNvSpPr/>
          <p:nvPr/>
        </p:nvSpPr>
        <p:spPr>
          <a:xfrm>
            <a:off x="0" y="214200"/>
            <a:ext cx="9143280" cy="499320"/>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IN" sz="3200" spc="-1" strike="noStrike">
                <a:solidFill>
                  <a:srgbClr val="000000"/>
                </a:solidFill>
                <a:uFill>
                  <a:solidFill>
                    <a:srgbClr val="ffffff"/>
                  </a:solidFill>
                </a:uFill>
                <a:latin typeface="Cambria Math"/>
                <a:ea typeface="Cambria Math"/>
              </a:rPr>
              <a:t>          </a:t>
            </a:r>
            <a:r>
              <a:rPr b="1" lang="en-IN" sz="3200" spc="-1" strike="noStrike">
                <a:solidFill>
                  <a:srgbClr val="000000"/>
                </a:solidFill>
                <a:uFill>
                  <a:solidFill>
                    <a:srgbClr val="ffffff"/>
                  </a:solidFill>
                </a:uFill>
                <a:latin typeface="Cambria Math"/>
                <a:ea typeface="Cambria Math"/>
              </a:rPr>
              <a:t>TestLog</a:t>
            </a:r>
            <a:endParaRPr b="0" lang="en-IN" sz="1800" spc="-1" strike="noStrike">
              <a:solidFill>
                <a:srgbClr val="000000"/>
              </a:solidFill>
              <a:uFill>
                <a:solidFill>
                  <a:srgbClr val="ffffff"/>
                </a:solidFill>
              </a:uFill>
              <a:latin typeface="Arial"/>
            </a:endParaRPr>
          </a:p>
        </p:txBody>
      </p:sp>
      <p:pic>
        <p:nvPicPr>
          <p:cNvPr id="174" name="Picture 2" descr=""/>
          <p:cNvPicPr/>
          <p:nvPr/>
        </p:nvPicPr>
        <p:blipFill>
          <a:blip r:embed="rId2"/>
          <a:stretch/>
        </p:blipFill>
        <p:spPr>
          <a:xfrm>
            <a:off x="285840" y="1582200"/>
            <a:ext cx="8500680" cy="4846680"/>
          </a:xfrm>
          <a:prstGeom prst="rect">
            <a:avLst/>
          </a:prstGeom>
          <a:ln>
            <a:noFill/>
          </a:ln>
        </p:spPr>
      </p:pic>
      <p:sp>
        <p:nvSpPr>
          <p:cNvPr id="175" name="CustomShape 2"/>
          <p:cNvSpPr/>
          <p:nvPr/>
        </p:nvSpPr>
        <p:spPr>
          <a:xfrm>
            <a:off x="142920" y="719640"/>
            <a:ext cx="8643600" cy="913320"/>
          </a:xfrm>
          <a:prstGeom prst="rect">
            <a:avLst/>
          </a:prstGeom>
          <a:noFill/>
          <a:ln>
            <a:noFill/>
          </a:ln>
        </p:spPr>
        <p:style>
          <a:lnRef idx="0"/>
          <a:fillRef idx="0"/>
          <a:effectRef idx="0"/>
          <a:fontRef idx="minor"/>
        </p:style>
        <p:txBody>
          <a:bodyPr lIns="90000" rIns="90000" tIns="45000" bIns="45000"/>
          <a:p>
            <a:pPr algn="just">
              <a:lnSpc>
                <a:spcPct val="100000"/>
              </a:lnSpc>
            </a:pPr>
            <a:r>
              <a:rPr b="1" lang="en-IN" sz="1800" spc="-1" strike="noStrike">
                <a:solidFill>
                  <a:srgbClr val="000000"/>
                </a:solidFill>
                <a:uFill>
                  <a:solidFill>
                    <a:srgbClr val="ffffff"/>
                  </a:solidFill>
                </a:uFill>
                <a:latin typeface="Cambria"/>
                <a:ea typeface="DejaVu Sans"/>
              </a:rPr>
              <a:t>Log details statistics from each step of the test execution, from keyword to keyword. It enables you to drill down on the specifics of the test in case of failure or otherwise.</a:t>
            </a: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6" name="Picture 2" descr=""/>
          <p:cNvPicPr/>
          <p:nvPr/>
        </p:nvPicPr>
        <p:blipFill>
          <a:blip r:embed="rId1"/>
          <a:srcRect l="0" t="68454" r="0" b="0"/>
          <a:stretch/>
        </p:blipFill>
        <p:spPr>
          <a:xfrm>
            <a:off x="0" y="6462720"/>
            <a:ext cx="9143280" cy="394560"/>
          </a:xfrm>
          <a:prstGeom prst="rect">
            <a:avLst/>
          </a:prstGeom>
          <a:ln w="9360">
            <a:noFill/>
          </a:ln>
        </p:spPr>
      </p:pic>
      <p:pic>
        <p:nvPicPr>
          <p:cNvPr id="177" name="Picture 2" descr=""/>
          <p:cNvPicPr/>
          <p:nvPr/>
        </p:nvPicPr>
        <p:blipFill>
          <a:blip r:embed="rId2"/>
        </p:blipFill>
        <p:spPr>
          <a:xfrm>
            <a:off x="0" y="2138400"/>
            <a:ext cx="9143640" cy="3290400"/>
          </a:xfrm>
          <a:prstGeom prst="rect">
            <a:avLst/>
          </a:prstGeom>
          <a:ln>
            <a:noFill/>
          </a:ln>
          <a:effectLst>
            <a:reflection algn="bl" blurRad="6350" dir="5400000" endA="300" endPos="55000" rotWithShape="0" stA="50000" sy="-100000"/>
          </a:effectLst>
        </p:spPr>
      </p:pic>
      <p:sp>
        <p:nvSpPr>
          <p:cNvPr id="178" name="CustomShape 1"/>
          <p:cNvSpPr/>
          <p:nvPr/>
        </p:nvSpPr>
        <p:spPr>
          <a:xfrm>
            <a:off x="1928880" y="500040"/>
            <a:ext cx="4714560" cy="2100600"/>
          </a:xfrm>
          <a:prstGeom prst="rect">
            <a:avLst/>
          </a:prstGeom>
          <a:noFill/>
          <a:ln>
            <a:noFill/>
          </a:ln>
        </p:spPr>
        <p:style>
          <a:lnRef idx="0"/>
          <a:fillRef idx="0"/>
          <a:effectRef idx="0"/>
          <a:fontRef idx="minor"/>
        </p:style>
        <p:txBody>
          <a:bodyPr lIns="90000" rIns="90000" tIns="45000" bIns="45000"/>
          <a:p>
            <a:pPr>
              <a:lnSpc>
                <a:spcPct val="100000"/>
              </a:lnSpc>
            </a:pPr>
            <a:r>
              <a:rPr b="1" lang="en-IN" sz="6600" spc="-1" strike="noStrike">
                <a:solidFill>
                  <a:srgbClr val="000000"/>
                </a:solidFill>
                <a:uFill>
                  <a:solidFill>
                    <a:srgbClr val="ffffff"/>
                  </a:solidFill>
                </a:uFill>
                <a:latin typeface="Bradley Hand ITC"/>
                <a:ea typeface="DejaVu Sans"/>
              </a:rPr>
              <a:t>Thank You</a:t>
            </a:r>
            <a:endParaRPr b="0" lang="en-IN" sz="1800" spc="-1" strike="noStrike">
              <a:solidFill>
                <a:srgbClr val="000000"/>
              </a:solidFill>
              <a:uFill>
                <a:solidFill>
                  <a:srgbClr val="ffffff"/>
                </a:solidFill>
              </a:uFill>
              <a:latin typeface="Arial"/>
            </a:endParaRPr>
          </a:p>
        </p:txBody>
      </p:sp>
      <p:pic>
        <p:nvPicPr>
          <p:cNvPr id="179" name="Picture 3" descr=""/>
          <p:cNvPicPr/>
          <p:nvPr/>
        </p:nvPicPr>
        <p:blipFill>
          <a:blip r:embed="rId3"/>
          <a:stretch/>
        </p:blipFill>
        <p:spPr>
          <a:xfrm>
            <a:off x="7143840" y="5572080"/>
            <a:ext cx="1713600" cy="874440"/>
          </a:xfrm>
          <a:prstGeom prst="rect">
            <a:avLst/>
          </a:prstGeom>
          <a:ln>
            <a:noFill/>
          </a:ln>
        </p:spPr>
      </p:pic>
      <p:sp>
        <p:nvSpPr>
          <p:cNvPr id="180" name="CustomShape 2"/>
          <p:cNvSpPr/>
          <p:nvPr/>
        </p:nvSpPr>
        <p:spPr>
          <a:xfrm>
            <a:off x="7786800" y="1000440"/>
            <a:ext cx="1356840" cy="1142280"/>
          </a:xfrm>
          <a:prstGeom prst="rect">
            <a:avLst/>
          </a:prstGeom>
          <a:solidFill>
            <a:srgbClr val="00b0f0"/>
          </a:solidFill>
          <a:ln>
            <a:round/>
          </a:ln>
        </p:spPr>
        <p:style>
          <a:lnRef idx="2">
            <a:schemeClr val="accent1">
              <a:shade val="50000"/>
            </a:schemeClr>
          </a:lnRef>
          <a:fillRef idx="1">
            <a:schemeClr val="accent1"/>
          </a:fillRef>
          <a:effectRef idx="0">
            <a:schemeClr val="accent1"/>
          </a:effectRef>
          <a:fontRef idx="minor"/>
        </p:style>
      </p:sp>
      <p:sp>
        <p:nvSpPr>
          <p:cNvPr id="181" name="CustomShape 3"/>
          <p:cNvSpPr/>
          <p:nvPr/>
        </p:nvSpPr>
        <p:spPr>
          <a:xfrm>
            <a:off x="6428880" y="360"/>
            <a:ext cx="1356840" cy="1142280"/>
          </a:xfrm>
          <a:prstGeom prst="rect">
            <a:avLst/>
          </a:prstGeom>
          <a:solidFill>
            <a:srgbClr val="00b0f0"/>
          </a:solidFill>
          <a:ln>
            <a:round/>
          </a:ln>
        </p:spPr>
        <p:style>
          <a:lnRef idx="2">
            <a:schemeClr val="accent1">
              <a:shade val="50000"/>
            </a:schemeClr>
          </a:lnRef>
          <a:fillRef idx="1">
            <a:schemeClr val="accent1"/>
          </a:fillRef>
          <a:effectRef idx="0">
            <a:schemeClr val="accent1"/>
          </a:effectRef>
          <a:fontRef idx="minor"/>
        </p:style>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5" name="Picture 3" descr=""/>
          <p:cNvPicPr/>
          <p:nvPr/>
        </p:nvPicPr>
        <p:blipFill>
          <a:blip r:embed="rId1"/>
          <a:stretch/>
        </p:blipFill>
        <p:spPr>
          <a:xfrm>
            <a:off x="360" y="2214720"/>
            <a:ext cx="9143280" cy="3499920"/>
          </a:xfrm>
          <a:prstGeom prst="rect">
            <a:avLst/>
          </a:prstGeom>
          <a:ln w="38160">
            <a:solidFill>
              <a:srgbClr val="000000"/>
            </a:solidFill>
            <a:miter/>
          </a:ln>
          <a:effectLst>
            <a:innerShdw blurRad="63500" dir="13500000" dist="50800">
              <a:srgbClr val="000000">
                <a:alpha val="50000"/>
              </a:srgbClr>
            </a:innerShdw>
            <a:reflection algn="bl" blurRad="6350" dir="5400000" endA="300" endPos="35000" rotWithShape="0" stA="52000" sy="-100000"/>
          </a:effectLst>
        </p:spPr>
      </p:pic>
      <p:sp>
        <p:nvSpPr>
          <p:cNvPr id="116" name="CustomShape 1"/>
          <p:cNvSpPr/>
          <p:nvPr/>
        </p:nvSpPr>
        <p:spPr>
          <a:xfrm>
            <a:off x="7786440" y="1142640"/>
            <a:ext cx="1356840" cy="1071000"/>
          </a:xfrm>
          <a:prstGeom prst="rect">
            <a:avLst/>
          </a:prstGeom>
          <a:solidFill>
            <a:srgbClr val="00b0f0"/>
          </a:solidFill>
          <a:ln>
            <a:round/>
          </a:ln>
        </p:spPr>
        <p:style>
          <a:lnRef idx="2">
            <a:schemeClr val="accent1">
              <a:shade val="50000"/>
            </a:schemeClr>
          </a:lnRef>
          <a:fillRef idx="1">
            <a:schemeClr val="accent1"/>
          </a:fillRef>
          <a:effectRef idx="0">
            <a:schemeClr val="accent1"/>
          </a:effectRef>
          <a:fontRef idx="minor"/>
        </p:style>
      </p:sp>
      <p:sp>
        <p:nvSpPr>
          <p:cNvPr id="117" name="CustomShape 2"/>
          <p:cNvSpPr/>
          <p:nvPr/>
        </p:nvSpPr>
        <p:spPr>
          <a:xfrm>
            <a:off x="6428880" y="0"/>
            <a:ext cx="1356840" cy="1142280"/>
          </a:xfrm>
          <a:prstGeom prst="rect">
            <a:avLst/>
          </a:prstGeom>
          <a:solidFill>
            <a:srgbClr val="00b0f0"/>
          </a:solidFill>
          <a:ln>
            <a:round/>
          </a:ln>
        </p:spPr>
        <p:style>
          <a:lnRef idx="2">
            <a:schemeClr val="accent1">
              <a:shade val="50000"/>
            </a:schemeClr>
          </a:lnRef>
          <a:fillRef idx="1">
            <a:schemeClr val="accent1"/>
          </a:fillRef>
          <a:effectRef idx="0">
            <a:schemeClr val="accent1"/>
          </a:effectRef>
          <a:fontRef idx="minor"/>
        </p:style>
      </p:sp>
      <p:sp>
        <p:nvSpPr>
          <p:cNvPr id="118" name="CustomShape 3"/>
          <p:cNvSpPr/>
          <p:nvPr/>
        </p:nvSpPr>
        <p:spPr>
          <a:xfrm>
            <a:off x="6143400" y="5785920"/>
            <a:ext cx="1356840" cy="1071000"/>
          </a:xfrm>
          <a:prstGeom prst="rect">
            <a:avLst/>
          </a:prstGeom>
          <a:solidFill>
            <a:srgbClr val="00b0f0"/>
          </a:solidFill>
          <a:ln>
            <a:round/>
          </a:ln>
        </p:spPr>
        <p:style>
          <a:lnRef idx="2">
            <a:schemeClr val="accent1">
              <a:shade val="50000"/>
            </a:schemeClr>
          </a:lnRef>
          <a:fillRef idx="1">
            <a:schemeClr val="accent1"/>
          </a:fillRef>
          <a:effectRef idx="0">
            <a:schemeClr val="accent1"/>
          </a:effectRef>
          <a:fontRef idx="minor"/>
        </p:style>
      </p:sp>
      <p:sp>
        <p:nvSpPr>
          <p:cNvPr id="119" name="CustomShape 4"/>
          <p:cNvSpPr/>
          <p:nvPr/>
        </p:nvSpPr>
        <p:spPr>
          <a:xfrm>
            <a:off x="-1866960" y="1188000"/>
            <a:ext cx="9714960" cy="394560"/>
          </a:xfrm>
          <a:prstGeom prst="rect">
            <a:avLst/>
          </a:prstGeom>
          <a:noFill/>
          <a:ln>
            <a:noFill/>
          </a:ln>
        </p:spPr>
        <p:style>
          <a:lnRef idx="0"/>
          <a:fillRef idx="0"/>
          <a:effectRef idx="0"/>
          <a:fontRef idx="minor"/>
        </p:style>
        <p:txBody>
          <a:bodyPr lIns="90000" rIns="90000" tIns="45000" bIns="45000"/>
          <a:p>
            <a:pPr algn="ctr">
              <a:lnSpc>
                <a:spcPct val="100000"/>
              </a:lnSpc>
            </a:pPr>
            <a:r>
              <a:rPr b="1" lang="en-IN" sz="2000" spc="-1" strike="noStrike">
                <a:solidFill>
                  <a:srgbClr val="17375e"/>
                </a:solidFill>
                <a:uFill>
                  <a:solidFill>
                    <a:srgbClr val="ffffff"/>
                  </a:solidFill>
                </a:uFill>
                <a:latin typeface="Century Schoolbook L"/>
                <a:ea typeface="DejaVu Sans"/>
              </a:rPr>
              <a:t>Test Automation the Smart Way!</a:t>
            </a:r>
            <a:endParaRPr b="0" lang="en-IN" sz="1800" spc="-1" strike="noStrike">
              <a:solidFill>
                <a:srgbClr val="000000"/>
              </a:solidFill>
              <a:uFill>
                <a:solidFill>
                  <a:srgbClr val="ffffff"/>
                </a:solidFill>
              </a:uFill>
              <a:latin typeface="Arial"/>
            </a:endParaRPr>
          </a:p>
        </p:txBody>
      </p:sp>
      <p:pic>
        <p:nvPicPr>
          <p:cNvPr id="120" name="Picture 3" descr=""/>
          <p:cNvPicPr/>
          <p:nvPr/>
        </p:nvPicPr>
        <p:blipFill>
          <a:blip r:embed="rId2"/>
          <a:stretch/>
        </p:blipFill>
        <p:spPr>
          <a:xfrm>
            <a:off x="7500960" y="5911200"/>
            <a:ext cx="1713600" cy="874440"/>
          </a:xfrm>
          <a:prstGeom prst="rect">
            <a:avLst/>
          </a:prstGeom>
          <a:ln>
            <a:noFill/>
          </a:ln>
        </p:spPr>
      </p:pic>
      <p:sp>
        <p:nvSpPr>
          <p:cNvPr id="121" name="CustomShape 5"/>
          <p:cNvSpPr/>
          <p:nvPr/>
        </p:nvSpPr>
        <p:spPr>
          <a:xfrm>
            <a:off x="180000" y="552240"/>
            <a:ext cx="6983640" cy="637920"/>
          </a:xfrm>
          <a:prstGeom prst="rect">
            <a:avLst/>
          </a:prstGeom>
          <a:noFill/>
          <a:ln>
            <a:noFill/>
          </a:ln>
        </p:spPr>
        <p:style>
          <a:lnRef idx="0"/>
          <a:fillRef idx="0"/>
          <a:effectRef idx="0"/>
          <a:fontRef idx="minor"/>
        </p:style>
        <p:txBody>
          <a:bodyPr lIns="90000" rIns="90000" tIns="45000" bIns="45000"/>
          <a:p>
            <a:pPr>
              <a:lnSpc>
                <a:spcPct val="100000"/>
              </a:lnSpc>
            </a:pPr>
            <a:r>
              <a:rPr b="1" lang="en-IN" sz="3600" spc="-1" strike="noStrike">
                <a:solidFill>
                  <a:srgbClr val="1f497d"/>
                </a:solidFill>
                <a:uFill>
                  <a:solidFill>
                    <a:srgbClr val="ffffff"/>
                  </a:solidFill>
                </a:uFill>
                <a:latin typeface="Century Schoolbook L"/>
                <a:ea typeface="Cambria Math"/>
              </a:rPr>
              <a:t>ROBOT  FRAMEWORK</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360" y="356760"/>
            <a:ext cx="9143280" cy="499320"/>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IN" sz="3200" spc="-1" strike="noStrike">
                <a:solidFill>
                  <a:srgbClr val="000000"/>
                </a:solidFill>
                <a:uFill>
                  <a:solidFill>
                    <a:srgbClr val="ffffff"/>
                  </a:solidFill>
                </a:uFill>
                <a:latin typeface="Bell MT"/>
                <a:ea typeface="Cambria Math"/>
              </a:rPr>
              <a:t>                          </a:t>
            </a:r>
            <a:r>
              <a:rPr b="1" lang="en-IN" sz="3200" spc="-1" strike="noStrike">
                <a:solidFill>
                  <a:srgbClr val="000000"/>
                </a:solidFill>
                <a:uFill>
                  <a:solidFill>
                    <a:srgbClr val="ffffff"/>
                  </a:solidFill>
                </a:uFill>
                <a:latin typeface="Bell MT"/>
                <a:ea typeface="Cambria Math"/>
              </a:rPr>
              <a:t>Introduction</a:t>
            </a:r>
            <a:endParaRPr b="0" lang="en-IN" sz="1800" spc="-1" strike="noStrike">
              <a:solidFill>
                <a:srgbClr val="000000"/>
              </a:solidFill>
              <a:uFill>
                <a:solidFill>
                  <a:srgbClr val="ffffff"/>
                </a:solidFill>
              </a:uFill>
              <a:latin typeface="Arial"/>
            </a:endParaRPr>
          </a:p>
        </p:txBody>
      </p:sp>
      <p:pic>
        <p:nvPicPr>
          <p:cNvPr id="123" name="Picture 8" descr=""/>
          <p:cNvPicPr/>
          <p:nvPr/>
        </p:nvPicPr>
        <p:blipFill>
          <a:blip r:embed="rId1"/>
          <a:stretch/>
        </p:blipFill>
        <p:spPr>
          <a:xfrm>
            <a:off x="0" y="360"/>
            <a:ext cx="2642400" cy="6857280"/>
          </a:xfrm>
          <a:prstGeom prst="rect">
            <a:avLst/>
          </a:prstGeom>
          <a:ln w="9360">
            <a:noFill/>
          </a:ln>
        </p:spPr>
      </p:pic>
      <p:sp>
        <p:nvSpPr>
          <p:cNvPr id="124" name="CustomShape 2"/>
          <p:cNvSpPr/>
          <p:nvPr/>
        </p:nvSpPr>
        <p:spPr>
          <a:xfrm>
            <a:off x="2714760" y="1015200"/>
            <a:ext cx="6214320" cy="2985120"/>
          </a:xfrm>
          <a:prstGeom prst="rect">
            <a:avLst/>
          </a:prstGeom>
          <a:noFill/>
          <a:ln>
            <a:noFill/>
          </a:ln>
        </p:spPr>
        <p:style>
          <a:lnRef idx="0"/>
          <a:fillRef idx="0"/>
          <a:effectRef idx="0"/>
          <a:fontRef idx="minor"/>
        </p:style>
        <p:txBody>
          <a:bodyPr lIns="90000" rIns="90000" tIns="45000" bIns="45000"/>
          <a:p>
            <a:pPr algn="just">
              <a:lnSpc>
                <a:spcPct val="100000"/>
              </a:lnSpc>
            </a:pPr>
            <a:r>
              <a:rPr b="1" lang="en-IN" sz="1800" spc="-1" strike="noStrike">
                <a:solidFill>
                  <a:srgbClr val="000000"/>
                </a:solidFill>
                <a:uFill>
                  <a:solidFill>
                    <a:srgbClr val="ffffff"/>
                  </a:solidFill>
                </a:uFill>
                <a:latin typeface="Cambria"/>
                <a:ea typeface="Cambria Math"/>
              </a:rPr>
              <a:t>Robot Framework is a Python-based, extensible keyword-driven test automation framework for end-to-end acceptance testing and acceptance-test-driven development (ATDD). </a:t>
            </a:r>
            <a:endParaRPr b="0" lang="en-IN" sz="1800" spc="-1" strike="noStrike">
              <a:solidFill>
                <a:srgbClr val="000000"/>
              </a:solidFill>
              <a:uFill>
                <a:solidFill>
                  <a:srgbClr val="ffffff"/>
                </a:solidFill>
              </a:uFill>
              <a:latin typeface="Arial"/>
            </a:endParaRPr>
          </a:p>
          <a:p>
            <a:pPr algn="just">
              <a:lnSpc>
                <a:spcPct val="100000"/>
              </a:lnSpc>
            </a:pPr>
            <a:r>
              <a:rPr b="1" lang="en-IN" sz="1800" spc="-1" strike="noStrike">
                <a:solidFill>
                  <a:srgbClr val="000000"/>
                </a:solidFill>
                <a:uFill>
                  <a:solidFill>
                    <a:srgbClr val="ffffff"/>
                  </a:solidFill>
                </a:uFill>
                <a:latin typeface="Cambria"/>
                <a:ea typeface="Cambria Math"/>
              </a:rPr>
              <a:t>It can be used for testing distributed, heterogeneous applications, where verification requires touching several technologies and interfaces.</a:t>
            </a:r>
            <a:endParaRPr b="0" lang="en-IN" sz="1800" spc="-1" strike="noStrike">
              <a:solidFill>
                <a:srgbClr val="000000"/>
              </a:solidFill>
              <a:uFill>
                <a:solidFill>
                  <a:srgbClr val="ffffff"/>
                </a:solidFill>
              </a:uFill>
              <a:latin typeface="Arial"/>
            </a:endParaRPr>
          </a:p>
          <a:p>
            <a:pPr algn="just">
              <a:lnSpc>
                <a:spcPct val="100000"/>
              </a:lnSpc>
            </a:pPr>
            <a:r>
              <a:rPr b="1" lang="en-IN" sz="1800" spc="-1" strike="noStrike">
                <a:solidFill>
                  <a:srgbClr val="000000"/>
                </a:solidFill>
                <a:uFill>
                  <a:solidFill>
                    <a:srgbClr val="ffffff"/>
                  </a:solidFill>
                </a:uFill>
                <a:latin typeface="Cambria"/>
                <a:ea typeface="DejaVu Sans"/>
              </a:rPr>
              <a:t>Robot Framework is operating system and application independent.</a:t>
            </a:r>
            <a:endParaRPr b="0" lang="en-IN" sz="1800" spc="-1" strike="noStrike">
              <a:solidFill>
                <a:srgbClr val="000000"/>
              </a:solidFill>
              <a:uFill>
                <a:solidFill>
                  <a:srgbClr val="ffffff"/>
                </a:solidFill>
              </a:uFill>
              <a:latin typeface="Arial"/>
            </a:endParaRPr>
          </a:p>
          <a:p>
            <a:pPr algn="just">
              <a:lnSpc>
                <a:spcPct val="100000"/>
              </a:lnSpc>
            </a:pPr>
            <a:r>
              <a:rPr b="1" lang="en-IN" sz="1800" spc="-1" strike="noStrike">
                <a:solidFill>
                  <a:srgbClr val="000000"/>
                </a:solidFill>
                <a:uFill>
                  <a:solidFill>
                    <a:srgbClr val="ffffff"/>
                  </a:solidFill>
                </a:uFill>
                <a:latin typeface="Cambria"/>
                <a:ea typeface="Cambria Math"/>
              </a:rPr>
              <a:t>It empowers testers to automate and manage complex workflow scripts efficiently.</a:t>
            </a:r>
            <a:endParaRPr b="0" lang="en-IN" sz="1800" spc="-1" strike="noStrike">
              <a:solidFill>
                <a:srgbClr val="000000"/>
              </a:solidFill>
              <a:uFill>
                <a:solidFill>
                  <a:srgbClr val="ffffff"/>
                </a:solidFill>
              </a:uFill>
              <a:latin typeface="Arial"/>
            </a:endParaRPr>
          </a:p>
        </p:txBody>
      </p:sp>
      <p:pic>
        <p:nvPicPr>
          <p:cNvPr id="125" name="Picture 2" descr=""/>
          <p:cNvPicPr/>
          <p:nvPr/>
        </p:nvPicPr>
        <p:blipFill>
          <a:blip r:embed="rId2"/>
          <a:srcRect l="0" t="68454" r="0" b="0"/>
          <a:stretch/>
        </p:blipFill>
        <p:spPr>
          <a:xfrm>
            <a:off x="0" y="6462720"/>
            <a:ext cx="9143280" cy="394560"/>
          </a:xfrm>
          <a:prstGeom prst="rect">
            <a:avLst/>
          </a:prstGeom>
          <a:ln w="9360">
            <a:noFill/>
          </a:ln>
        </p:spPr>
      </p:pic>
      <p:sp>
        <p:nvSpPr>
          <p:cNvPr id="126" name="CustomShape 3"/>
          <p:cNvSpPr/>
          <p:nvPr/>
        </p:nvSpPr>
        <p:spPr>
          <a:xfrm>
            <a:off x="2714760" y="5188320"/>
            <a:ext cx="6143400" cy="181224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uFill>
                  <a:solidFill>
                    <a:srgbClr val="ffffff"/>
                  </a:solidFill>
                </a:uFill>
                <a:latin typeface="Calibri"/>
                <a:ea typeface="DejaVu Sans"/>
              </a:rPr>
              <a:t>Implemented with Python</a:t>
            </a:r>
            <a:endParaRPr b="0" lang="en-IN" sz="1800" spc="-1" strike="noStrike">
              <a:solidFill>
                <a:srgbClr val="000000"/>
              </a:solidFill>
              <a:uFill>
                <a:solidFill>
                  <a:srgbClr val="ffffff"/>
                </a:solidFill>
              </a:uFill>
              <a:latin typeface="Arial"/>
            </a:endParaRPr>
          </a:p>
          <a:p>
            <a:pPr indent="-215640">
              <a:lnSpc>
                <a:spcPct val="100000"/>
              </a:lnSpc>
              <a:buClr>
                <a:srgbClr val="000000"/>
              </a:buClr>
              <a:buFont typeface="Wingdings" charset="2"/>
              <a:buChar char=""/>
            </a:pPr>
            <a:r>
              <a:rPr b="1" lang="en-IN" sz="1800" spc="-1" strike="noStrike">
                <a:solidFill>
                  <a:srgbClr val="000000"/>
                </a:solidFill>
                <a:uFill>
                  <a:solidFill>
                    <a:srgbClr val="ffffff"/>
                  </a:solidFill>
                </a:uFill>
                <a:latin typeface="Calibri"/>
                <a:ea typeface="DejaVu Sans"/>
              </a:rPr>
              <a:t>– </a:t>
            </a:r>
            <a:r>
              <a:rPr b="1" lang="en-IN" sz="1800" spc="-1" strike="noStrike">
                <a:solidFill>
                  <a:srgbClr val="000000"/>
                </a:solidFill>
                <a:uFill>
                  <a:solidFill>
                    <a:srgbClr val="ffffff"/>
                  </a:solidFill>
                </a:uFill>
                <a:latin typeface="Calibri"/>
                <a:ea typeface="DejaVu Sans"/>
              </a:rPr>
              <a:t>Runs also on Jython (JVM) and IronPython (.NET)</a:t>
            </a:r>
            <a:r>
              <a:rPr b="1" lang="en-IN" sz="1800" spc="-1" strike="noStrike">
                <a:solidFill>
                  <a:srgbClr val="00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a:p>
            <a:pPr indent="-215640">
              <a:lnSpc>
                <a:spcPct val="100000"/>
              </a:lnSpc>
              <a:buClr>
                <a:srgbClr val="000000"/>
              </a:buClr>
              <a:buFont typeface="Wingdings" charset="2"/>
              <a:buChar char=""/>
            </a:pPr>
            <a:r>
              <a:rPr b="1" lang="en-IN" sz="1800" spc="-1" strike="noStrike">
                <a:solidFill>
                  <a:srgbClr val="000000"/>
                </a:solidFill>
                <a:uFill>
                  <a:solidFill>
                    <a:srgbClr val="ffffff"/>
                  </a:solidFill>
                </a:uFill>
                <a:latin typeface="Calibri"/>
                <a:ea typeface="DejaVu Sans"/>
              </a:rPr>
              <a:t>– </a:t>
            </a:r>
            <a:r>
              <a:rPr b="1" lang="en-IN" sz="1800" spc="-1" strike="noStrike">
                <a:solidFill>
                  <a:srgbClr val="000000"/>
                </a:solidFill>
                <a:uFill>
                  <a:solidFill>
                    <a:srgbClr val="ffffff"/>
                  </a:solidFill>
                </a:uFill>
                <a:latin typeface="Calibri"/>
                <a:ea typeface="DejaVu Sans"/>
              </a:rPr>
              <a:t>Can be extended natively using Python or Java</a:t>
            </a:r>
            <a:endParaRPr b="0" lang="en-IN" sz="1800" spc="-1" strike="noStrike">
              <a:solidFill>
                <a:srgbClr val="000000"/>
              </a:solidFill>
              <a:uFill>
                <a:solidFill>
                  <a:srgbClr val="ffffff"/>
                </a:solidFill>
              </a:uFill>
              <a:latin typeface="Arial"/>
            </a:endParaRPr>
          </a:p>
          <a:p>
            <a:pPr indent="-215640">
              <a:lnSpc>
                <a:spcPct val="100000"/>
              </a:lnSpc>
              <a:buClr>
                <a:srgbClr val="000000"/>
              </a:buClr>
              <a:buFont typeface="Wingdings" charset="2"/>
              <a:buChar char=""/>
            </a:pPr>
            <a:r>
              <a:rPr b="1" lang="en-IN" sz="1800" spc="-1" strike="noStrike">
                <a:solidFill>
                  <a:srgbClr val="000000"/>
                </a:solidFill>
                <a:uFill>
                  <a:solidFill>
                    <a:srgbClr val="ffffff"/>
                  </a:solidFill>
                </a:uFill>
                <a:latin typeface="Calibri"/>
                <a:ea typeface="DejaVu Sans"/>
              </a:rPr>
              <a:t>– </a:t>
            </a:r>
            <a:r>
              <a:rPr b="1" lang="en-IN" sz="1800" spc="-1" strike="noStrike">
                <a:solidFill>
                  <a:srgbClr val="000000"/>
                </a:solidFill>
                <a:uFill>
                  <a:solidFill>
                    <a:srgbClr val="ffffff"/>
                  </a:solidFill>
                </a:uFill>
                <a:latin typeface="Calibri"/>
                <a:ea typeface="DejaVu Sans"/>
              </a:rPr>
              <a:t>Other languages supported via a remote interface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27" name="CustomShape 4"/>
          <p:cNvSpPr/>
          <p:nvPr/>
        </p:nvSpPr>
        <p:spPr>
          <a:xfrm>
            <a:off x="2714760" y="4429080"/>
            <a:ext cx="6214680" cy="639000"/>
          </a:xfrm>
          <a:prstGeom prst="rect">
            <a:avLst/>
          </a:prstGeom>
          <a:noFill/>
          <a:ln>
            <a:noFill/>
          </a:ln>
        </p:spPr>
        <p:style>
          <a:lnRef idx="0"/>
          <a:fillRef idx="0"/>
          <a:effectRef idx="0"/>
          <a:fontRef idx="minor"/>
        </p:style>
        <p:txBody>
          <a:bodyPr lIns="90000" rIns="90000" tIns="45000" bIns="45000"/>
          <a:p>
            <a:pPr algn="just">
              <a:lnSpc>
                <a:spcPct val="100000"/>
              </a:lnSpc>
            </a:pPr>
            <a:r>
              <a:rPr b="1" lang="en-IN" sz="1800" spc="-1" strike="noStrike">
                <a:solidFill>
                  <a:srgbClr val="000000"/>
                </a:solidFill>
                <a:uFill>
                  <a:solidFill>
                    <a:srgbClr val="ffffff"/>
                  </a:solidFill>
                </a:uFill>
                <a:latin typeface="Cambria"/>
                <a:ea typeface="DejaVu Sans"/>
              </a:rPr>
              <a:t>Robot Framework  is open source software released under </a:t>
            </a:r>
            <a:r>
              <a:rPr b="1" lang="en-IN" sz="1800" spc="-1" strike="noStrike" u="sng">
                <a:solidFill>
                  <a:srgbClr val="0000ff"/>
                </a:solidFill>
                <a:uFill>
                  <a:solidFill>
                    <a:srgbClr val="ffffff"/>
                  </a:solidFill>
                </a:uFill>
                <a:latin typeface="Cambria"/>
                <a:ea typeface="DejaVu Sans"/>
                <a:hlinkClick r:id="rId3"/>
              </a:rPr>
              <a:t>Apache License 2.0</a:t>
            </a:r>
            <a:r>
              <a:rPr b="1" lang="en-IN" sz="1800" spc="-1" strike="noStrike">
                <a:solidFill>
                  <a:srgbClr val="000000"/>
                </a:solidFill>
                <a:uFill>
                  <a:solidFill>
                    <a:srgbClr val="ffffff"/>
                  </a:solidFill>
                </a:uFill>
                <a:latin typeface="Cambria"/>
                <a:ea typeface="DejaVu Sans"/>
              </a:rPr>
              <a:t>, </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pic>
        <p:nvPicPr>
          <p:cNvPr id="128" name="Picture 5" descr=""/>
          <p:cNvPicPr/>
          <p:nvPr/>
        </p:nvPicPr>
        <p:blipFill>
          <a:blip r:embed="rId2"/>
          <a:stretch/>
        </p:blipFill>
        <p:spPr>
          <a:xfrm>
            <a:off x="5715000" y="2714760"/>
            <a:ext cx="3285720" cy="3857400"/>
          </a:xfrm>
          <a:prstGeom prst="rect">
            <a:avLst/>
          </a:prstGeom>
          <a:ln>
            <a:noFill/>
          </a:ln>
        </p:spPr>
      </p:pic>
      <p:pic>
        <p:nvPicPr>
          <p:cNvPr id="129" name="Picture 2" descr=""/>
          <p:cNvPicPr/>
          <p:nvPr/>
        </p:nvPicPr>
        <p:blipFill>
          <a:blip r:embed="rId3"/>
          <a:srcRect l="0" t="68454" r="0" b="0"/>
          <a:stretch/>
        </p:blipFill>
        <p:spPr>
          <a:xfrm>
            <a:off x="0" y="6462720"/>
            <a:ext cx="9143280" cy="394560"/>
          </a:xfrm>
          <a:prstGeom prst="rect">
            <a:avLst/>
          </a:prstGeom>
          <a:ln w="9360">
            <a:noFill/>
          </a:ln>
        </p:spPr>
      </p:pic>
      <p:sp>
        <p:nvSpPr>
          <p:cNvPr id="130" name="CustomShape 1"/>
          <p:cNvSpPr/>
          <p:nvPr/>
        </p:nvSpPr>
        <p:spPr>
          <a:xfrm>
            <a:off x="0" y="286200"/>
            <a:ext cx="9143280" cy="499320"/>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IN" sz="3200" spc="-1" strike="noStrike">
                <a:solidFill>
                  <a:srgbClr val="000000"/>
                </a:solidFill>
                <a:uFill>
                  <a:solidFill>
                    <a:srgbClr val="ffffff"/>
                  </a:solidFill>
                </a:uFill>
                <a:latin typeface="Cambria Math"/>
                <a:ea typeface="Cambria Math"/>
              </a:rPr>
              <a:t>                        </a:t>
            </a:r>
            <a:r>
              <a:rPr b="1" lang="en-IN" sz="3200" spc="-1" strike="noStrike">
                <a:solidFill>
                  <a:srgbClr val="000000"/>
                </a:solidFill>
                <a:uFill>
                  <a:solidFill>
                    <a:srgbClr val="ffffff"/>
                  </a:solidFill>
                </a:uFill>
                <a:latin typeface="Century Schoolbook L"/>
                <a:ea typeface="Cambria Math"/>
              </a:rPr>
              <a:t>  </a:t>
            </a:r>
            <a:r>
              <a:rPr b="1" lang="en-IN" sz="3200" spc="-1" strike="noStrike">
                <a:solidFill>
                  <a:srgbClr val="000000"/>
                </a:solidFill>
                <a:uFill>
                  <a:solidFill>
                    <a:srgbClr val="ffffff"/>
                  </a:solidFill>
                </a:uFill>
                <a:latin typeface="Bell MT"/>
                <a:ea typeface="Cambria Math"/>
              </a:rPr>
              <a:t>Why Robot?</a:t>
            </a:r>
            <a:endParaRPr b="0" lang="en-IN" sz="1800" spc="-1" strike="noStrike">
              <a:solidFill>
                <a:srgbClr val="000000"/>
              </a:solidFill>
              <a:uFill>
                <a:solidFill>
                  <a:srgbClr val="ffffff"/>
                </a:solidFill>
              </a:uFill>
              <a:latin typeface="Arial"/>
            </a:endParaRPr>
          </a:p>
        </p:txBody>
      </p:sp>
      <p:sp>
        <p:nvSpPr>
          <p:cNvPr id="131" name="CustomShape 2"/>
          <p:cNvSpPr/>
          <p:nvPr/>
        </p:nvSpPr>
        <p:spPr>
          <a:xfrm>
            <a:off x="437040" y="5429160"/>
            <a:ext cx="1911960" cy="364680"/>
          </a:xfrm>
          <a:prstGeom prst="rect">
            <a:avLst/>
          </a:prstGeom>
          <a:noFill/>
          <a:ln>
            <a:noFill/>
          </a:ln>
        </p:spPr>
        <p:style>
          <a:lnRef idx="0"/>
          <a:fillRef idx="0"/>
          <a:effectRef idx="0"/>
          <a:fontRef idx="minor"/>
        </p:style>
        <p:txBody>
          <a:bodyPr wrap="none" lIns="90000" rIns="90000" tIns="45000" bIns="45000"/>
          <a:p>
            <a:pPr indent="-216000">
              <a:lnSpc>
                <a:spcPct val="100000"/>
              </a:lnSpc>
              <a:buClr>
                <a:srgbClr val="000000"/>
              </a:buClr>
              <a:buFont typeface="Wingdings" charset="2"/>
              <a:buChar char=""/>
            </a:pPr>
            <a:r>
              <a:rPr b="1" lang="en-IN" sz="1800" spc="-1" strike="noStrike">
                <a:solidFill>
                  <a:srgbClr val="000000"/>
                </a:solidFill>
                <a:uFill>
                  <a:solidFill>
                    <a:srgbClr val="ffffff"/>
                  </a:solidFill>
                </a:uFill>
                <a:latin typeface="Arial"/>
                <a:ea typeface="DejaVu Sans"/>
              </a:rPr>
              <a:t>   </a:t>
            </a:r>
            <a:r>
              <a:rPr b="1" lang="en-IN" sz="1800" spc="-1" strike="noStrike">
                <a:solidFill>
                  <a:srgbClr val="000000"/>
                </a:solidFill>
                <a:uFill>
                  <a:solidFill>
                    <a:srgbClr val="ffffff"/>
                  </a:solidFill>
                </a:uFill>
                <a:latin typeface="Arial"/>
                <a:ea typeface="DejaVu Sans"/>
              </a:rPr>
              <a:t>Ease of use </a:t>
            </a:r>
            <a:endParaRPr b="0" lang="en-IN" sz="1800" spc="-1" strike="noStrike">
              <a:solidFill>
                <a:srgbClr val="000000"/>
              </a:solidFill>
              <a:uFill>
                <a:solidFill>
                  <a:srgbClr val="ffffff"/>
                </a:solidFill>
              </a:uFill>
              <a:latin typeface="Arial"/>
            </a:endParaRPr>
          </a:p>
        </p:txBody>
      </p:sp>
      <p:sp>
        <p:nvSpPr>
          <p:cNvPr id="132" name="CustomShape 3"/>
          <p:cNvSpPr/>
          <p:nvPr/>
        </p:nvSpPr>
        <p:spPr>
          <a:xfrm>
            <a:off x="428760" y="3000240"/>
            <a:ext cx="5428800" cy="364680"/>
          </a:xfrm>
          <a:prstGeom prst="rect">
            <a:avLst/>
          </a:prstGeom>
          <a:noFill/>
          <a:ln>
            <a:noFill/>
          </a:ln>
        </p:spPr>
        <p:style>
          <a:lnRef idx="0"/>
          <a:fillRef idx="0"/>
          <a:effectRef idx="0"/>
          <a:fontRef idx="minor"/>
        </p:style>
        <p:txBody>
          <a:bodyPr lIns="90000" rIns="90000" tIns="45000" bIns="45000"/>
          <a:p>
            <a:pPr indent="-216000">
              <a:lnSpc>
                <a:spcPct val="100000"/>
              </a:lnSpc>
              <a:buClr>
                <a:srgbClr val="000000"/>
              </a:buClr>
              <a:buFont typeface="Wingdings" charset="2"/>
              <a:buChar char=""/>
            </a:pPr>
            <a:r>
              <a:rPr b="1" lang="en-IN" sz="1800" spc="-1" strike="noStrike">
                <a:solidFill>
                  <a:srgbClr val="000000"/>
                </a:solidFill>
                <a:uFill>
                  <a:solidFill>
                    <a:srgbClr val="ffffff"/>
                  </a:solidFill>
                </a:uFill>
                <a:latin typeface="Arial"/>
                <a:ea typeface="DejaVu Sans"/>
              </a:rPr>
              <a:t>    </a:t>
            </a:r>
            <a:r>
              <a:rPr b="1" lang="en-IN" sz="1800" spc="-1" strike="noStrike">
                <a:solidFill>
                  <a:srgbClr val="000000"/>
                </a:solidFill>
                <a:uFill>
                  <a:solidFill>
                    <a:srgbClr val="ffffff"/>
                  </a:solidFill>
                </a:uFill>
                <a:latin typeface="Arial"/>
                <a:ea typeface="DejaVu Sans"/>
              </a:rPr>
              <a:t>Logging and Failure Analysis</a:t>
            </a:r>
            <a:endParaRPr b="0" lang="en-IN" sz="1800" spc="-1" strike="noStrike">
              <a:solidFill>
                <a:srgbClr val="000000"/>
              </a:solidFill>
              <a:uFill>
                <a:solidFill>
                  <a:srgbClr val="ffffff"/>
                </a:solidFill>
              </a:uFill>
              <a:latin typeface="Arial"/>
            </a:endParaRPr>
          </a:p>
        </p:txBody>
      </p:sp>
      <p:sp>
        <p:nvSpPr>
          <p:cNvPr id="133" name="CustomShape 4"/>
          <p:cNvSpPr/>
          <p:nvPr/>
        </p:nvSpPr>
        <p:spPr>
          <a:xfrm>
            <a:off x="2214720" y="5429160"/>
            <a:ext cx="2214360" cy="36468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uFill>
                  <a:solidFill>
                    <a:srgbClr val="ffffff"/>
                  </a:solidFill>
                </a:uFill>
                <a:latin typeface="Arial"/>
                <a:ea typeface="DejaVu Sans"/>
              </a:rPr>
              <a:t>&amp;  Flexibility</a:t>
            </a:r>
            <a:endParaRPr b="0" lang="en-IN" sz="1800" spc="-1" strike="noStrike">
              <a:solidFill>
                <a:srgbClr val="000000"/>
              </a:solidFill>
              <a:uFill>
                <a:solidFill>
                  <a:srgbClr val="ffffff"/>
                </a:solidFill>
              </a:uFill>
              <a:latin typeface="Arial"/>
            </a:endParaRPr>
          </a:p>
        </p:txBody>
      </p:sp>
      <p:sp>
        <p:nvSpPr>
          <p:cNvPr id="134" name="CustomShape 5"/>
          <p:cNvSpPr/>
          <p:nvPr/>
        </p:nvSpPr>
        <p:spPr>
          <a:xfrm>
            <a:off x="428760" y="1071720"/>
            <a:ext cx="4643280" cy="364680"/>
          </a:xfrm>
          <a:prstGeom prst="rect">
            <a:avLst/>
          </a:prstGeom>
          <a:noFill/>
          <a:ln>
            <a:noFill/>
          </a:ln>
        </p:spPr>
        <p:style>
          <a:lnRef idx="0"/>
          <a:fillRef idx="0"/>
          <a:effectRef idx="0"/>
          <a:fontRef idx="minor"/>
        </p:style>
        <p:txBody>
          <a:bodyPr lIns="90000" rIns="90000" tIns="45000" bIns="45000"/>
          <a:p>
            <a:pPr indent="-216000">
              <a:lnSpc>
                <a:spcPct val="100000"/>
              </a:lnSpc>
              <a:buClr>
                <a:srgbClr val="000000"/>
              </a:buClr>
              <a:buFont typeface="Wingdings" charset="2"/>
              <a:buChar char=""/>
            </a:pPr>
            <a:r>
              <a:rPr b="1" lang="en-IN" sz="1800" spc="-1" strike="noStrike">
                <a:solidFill>
                  <a:srgbClr val="000000"/>
                </a:solidFill>
                <a:uFill>
                  <a:solidFill>
                    <a:srgbClr val="ffffff"/>
                  </a:solidFill>
                </a:uFill>
                <a:latin typeface="Arial"/>
                <a:ea typeface="DejaVu Sans"/>
              </a:rPr>
              <a:t>    </a:t>
            </a:r>
            <a:r>
              <a:rPr b="1" lang="en-IN" sz="1800" spc="-1" strike="noStrike">
                <a:solidFill>
                  <a:srgbClr val="000000"/>
                </a:solidFill>
                <a:uFill>
                  <a:solidFill>
                    <a:srgbClr val="ffffff"/>
                  </a:solidFill>
                </a:uFill>
                <a:latin typeface="Arial"/>
                <a:ea typeface="DejaVu Sans"/>
              </a:rPr>
              <a:t>Robot is keyword driven</a:t>
            </a:r>
            <a:endParaRPr b="0" lang="en-IN" sz="1800" spc="-1" strike="noStrike">
              <a:solidFill>
                <a:srgbClr val="000000"/>
              </a:solidFill>
              <a:uFill>
                <a:solidFill>
                  <a:srgbClr val="ffffff"/>
                </a:solidFill>
              </a:uFill>
              <a:latin typeface="Arial"/>
            </a:endParaRPr>
          </a:p>
        </p:txBody>
      </p:sp>
      <p:sp>
        <p:nvSpPr>
          <p:cNvPr id="135" name="CustomShape 6"/>
          <p:cNvSpPr/>
          <p:nvPr/>
        </p:nvSpPr>
        <p:spPr>
          <a:xfrm>
            <a:off x="428760" y="1571760"/>
            <a:ext cx="4000320" cy="364680"/>
          </a:xfrm>
          <a:prstGeom prst="rect">
            <a:avLst/>
          </a:prstGeom>
          <a:noFill/>
          <a:ln>
            <a:noFill/>
          </a:ln>
        </p:spPr>
        <p:style>
          <a:lnRef idx="0"/>
          <a:fillRef idx="0"/>
          <a:effectRef idx="0"/>
          <a:fontRef idx="minor"/>
        </p:style>
        <p:txBody>
          <a:bodyPr lIns="90000" rIns="90000" tIns="45000" bIns="45000"/>
          <a:p>
            <a:pPr indent="-216000">
              <a:lnSpc>
                <a:spcPct val="100000"/>
              </a:lnSpc>
              <a:buClr>
                <a:srgbClr val="000000"/>
              </a:buClr>
              <a:buFont typeface="Wingdings" charset="2"/>
              <a:buChar char=""/>
            </a:pPr>
            <a:r>
              <a:rPr b="1" lang="en-IN" sz="1800" spc="-1" strike="noStrike">
                <a:solidFill>
                  <a:srgbClr val="000000"/>
                </a:solidFill>
                <a:uFill>
                  <a:solidFill>
                    <a:srgbClr val="ffffff"/>
                  </a:solidFill>
                </a:uFill>
                <a:latin typeface="Arial"/>
                <a:ea typeface="DejaVu Sans"/>
              </a:rPr>
              <a:t>    </a:t>
            </a:r>
            <a:r>
              <a:rPr b="1" lang="en-IN" sz="1800" spc="-1" strike="noStrike">
                <a:solidFill>
                  <a:srgbClr val="000000"/>
                </a:solidFill>
                <a:uFill>
                  <a:solidFill>
                    <a:srgbClr val="ffffff"/>
                  </a:solidFill>
                </a:uFill>
                <a:latin typeface="Arial"/>
                <a:ea typeface="DejaVu Sans"/>
              </a:rPr>
              <a:t>Robot is highly extensible</a:t>
            </a:r>
            <a:endParaRPr b="0" lang="en-IN" sz="1800" spc="-1" strike="noStrike">
              <a:solidFill>
                <a:srgbClr val="000000"/>
              </a:solidFill>
              <a:uFill>
                <a:solidFill>
                  <a:srgbClr val="ffffff"/>
                </a:solidFill>
              </a:uFill>
              <a:latin typeface="Arial"/>
            </a:endParaRPr>
          </a:p>
        </p:txBody>
      </p:sp>
      <p:sp>
        <p:nvSpPr>
          <p:cNvPr id="136" name="CustomShape 7"/>
          <p:cNvSpPr/>
          <p:nvPr/>
        </p:nvSpPr>
        <p:spPr>
          <a:xfrm>
            <a:off x="428760" y="2071800"/>
            <a:ext cx="5500440" cy="364680"/>
          </a:xfrm>
          <a:prstGeom prst="rect">
            <a:avLst/>
          </a:prstGeom>
          <a:noFill/>
          <a:ln>
            <a:noFill/>
          </a:ln>
        </p:spPr>
        <p:style>
          <a:lnRef idx="0"/>
          <a:fillRef idx="0"/>
          <a:effectRef idx="0"/>
          <a:fontRef idx="minor"/>
        </p:style>
        <p:txBody>
          <a:bodyPr lIns="90000" rIns="90000" tIns="45000" bIns="45000"/>
          <a:p>
            <a:pPr indent="-216000">
              <a:lnSpc>
                <a:spcPct val="100000"/>
              </a:lnSpc>
              <a:buClr>
                <a:srgbClr val="000000"/>
              </a:buClr>
              <a:buFont typeface="Wingdings" charset="2"/>
              <a:buChar char=""/>
            </a:pPr>
            <a:r>
              <a:rPr b="1" lang="en-IN" sz="1800" spc="-1" strike="noStrike">
                <a:solidFill>
                  <a:srgbClr val="000000"/>
                </a:solidFill>
                <a:uFill>
                  <a:solidFill>
                    <a:srgbClr val="ffffff"/>
                  </a:solidFill>
                </a:uFill>
                <a:latin typeface="Arial"/>
                <a:ea typeface="DejaVu Sans"/>
              </a:rPr>
              <a:t>    </a:t>
            </a:r>
            <a:r>
              <a:rPr b="1" lang="en-IN" sz="1800" spc="-1" strike="noStrike">
                <a:solidFill>
                  <a:srgbClr val="000000"/>
                </a:solidFill>
                <a:uFill>
                  <a:solidFill>
                    <a:srgbClr val="ffffff"/>
                  </a:solidFill>
                </a:uFill>
                <a:latin typeface="Arial"/>
                <a:ea typeface="DejaVu Sans"/>
              </a:rPr>
              <a:t>Robot integrates with development tools</a:t>
            </a:r>
            <a:endParaRPr b="0" lang="en-IN" sz="1800" spc="-1" strike="noStrike">
              <a:solidFill>
                <a:srgbClr val="000000"/>
              </a:solidFill>
              <a:uFill>
                <a:solidFill>
                  <a:srgbClr val="ffffff"/>
                </a:solidFill>
              </a:uFill>
              <a:latin typeface="Arial"/>
            </a:endParaRPr>
          </a:p>
        </p:txBody>
      </p:sp>
      <p:sp>
        <p:nvSpPr>
          <p:cNvPr id="137" name="CustomShape 8"/>
          <p:cNvSpPr/>
          <p:nvPr/>
        </p:nvSpPr>
        <p:spPr>
          <a:xfrm>
            <a:off x="428760" y="2571840"/>
            <a:ext cx="5500440" cy="364680"/>
          </a:xfrm>
          <a:prstGeom prst="rect">
            <a:avLst/>
          </a:prstGeom>
          <a:noFill/>
          <a:ln>
            <a:noFill/>
          </a:ln>
        </p:spPr>
        <p:style>
          <a:lnRef idx="0"/>
          <a:fillRef idx="0"/>
          <a:effectRef idx="0"/>
          <a:fontRef idx="minor"/>
        </p:style>
        <p:txBody>
          <a:bodyPr lIns="90000" rIns="90000" tIns="45000" bIns="45000"/>
          <a:p>
            <a:pPr indent="-216000">
              <a:lnSpc>
                <a:spcPct val="100000"/>
              </a:lnSpc>
              <a:buClr>
                <a:srgbClr val="000000"/>
              </a:buClr>
              <a:buFont typeface="Wingdings" charset="2"/>
              <a:buChar char=""/>
            </a:pPr>
            <a:r>
              <a:rPr b="1" lang="en-IN" sz="1800" spc="-1" strike="noStrike">
                <a:solidFill>
                  <a:srgbClr val="000000"/>
                </a:solidFill>
                <a:uFill>
                  <a:solidFill>
                    <a:srgbClr val="ffffff"/>
                  </a:solidFill>
                </a:uFill>
                <a:latin typeface="Arial"/>
                <a:ea typeface="DejaVu Sans"/>
              </a:rPr>
              <a:t>    </a:t>
            </a:r>
            <a:r>
              <a:rPr b="1" lang="en-IN" sz="1800" spc="-1" strike="noStrike">
                <a:solidFill>
                  <a:srgbClr val="000000"/>
                </a:solidFill>
                <a:uFill>
                  <a:solidFill>
                    <a:srgbClr val="ffffff"/>
                  </a:solidFill>
                </a:uFill>
                <a:latin typeface="Arial"/>
                <a:ea typeface="DejaVu Sans"/>
              </a:rPr>
              <a:t>Robot has robust reporting</a:t>
            </a:r>
            <a:endParaRPr b="0" lang="en-IN" sz="1800" spc="-1" strike="noStrike">
              <a:solidFill>
                <a:srgbClr val="000000"/>
              </a:solidFill>
              <a:uFill>
                <a:solidFill>
                  <a:srgbClr val="ffffff"/>
                </a:solidFill>
              </a:uFill>
              <a:latin typeface="Arial"/>
            </a:endParaRPr>
          </a:p>
        </p:txBody>
      </p:sp>
      <p:sp>
        <p:nvSpPr>
          <p:cNvPr id="138" name="CustomShape 9"/>
          <p:cNvSpPr/>
          <p:nvPr/>
        </p:nvSpPr>
        <p:spPr>
          <a:xfrm>
            <a:off x="428760" y="3500280"/>
            <a:ext cx="4731480" cy="364680"/>
          </a:xfrm>
          <a:prstGeom prst="rect">
            <a:avLst/>
          </a:prstGeom>
          <a:noFill/>
          <a:ln>
            <a:noFill/>
          </a:ln>
        </p:spPr>
        <p:style>
          <a:lnRef idx="0"/>
          <a:fillRef idx="0"/>
          <a:effectRef idx="0"/>
          <a:fontRef idx="minor"/>
        </p:style>
        <p:txBody>
          <a:bodyPr lIns="90000" rIns="90000" tIns="45000" bIns="45000"/>
          <a:p>
            <a:pPr indent="-216000">
              <a:lnSpc>
                <a:spcPct val="100000"/>
              </a:lnSpc>
              <a:buClr>
                <a:srgbClr val="000000"/>
              </a:buClr>
              <a:buFont typeface="Wingdings" charset="2"/>
              <a:buChar char=""/>
            </a:pPr>
            <a:r>
              <a:rPr b="1" lang="en-IN" sz="1800" spc="-1" strike="noStrike">
                <a:solidFill>
                  <a:srgbClr val="000000"/>
                </a:solidFill>
                <a:uFill>
                  <a:solidFill>
                    <a:srgbClr val="ffffff"/>
                  </a:solidFill>
                </a:uFill>
                <a:latin typeface="Arial"/>
                <a:ea typeface="DejaVu Sans"/>
              </a:rPr>
              <a:t>    </a:t>
            </a:r>
            <a:r>
              <a:rPr b="1" lang="en-IN" sz="1800" spc="-1" strike="noStrike">
                <a:solidFill>
                  <a:srgbClr val="000000"/>
                </a:solidFill>
                <a:uFill>
                  <a:solidFill>
                    <a:srgbClr val="ffffff"/>
                  </a:solidFill>
                </a:uFill>
                <a:latin typeface="Arial"/>
                <a:ea typeface="DejaVu Sans"/>
              </a:rPr>
              <a:t>Multiple Operating Systems support </a:t>
            </a:r>
            <a:endParaRPr b="0" lang="en-IN" sz="1800" spc="-1" strike="noStrike">
              <a:solidFill>
                <a:srgbClr val="000000"/>
              </a:solidFill>
              <a:uFill>
                <a:solidFill>
                  <a:srgbClr val="ffffff"/>
                </a:solidFill>
              </a:uFill>
              <a:latin typeface="Arial"/>
            </a:endParaRPr>
          </a:p>
        </p:txBody>
      </p:sp>
      <p:sp>
        <p:nvSpPr>
          <p:cNvPr id="139" name="CustomShape 10"/>
          <p:cNvSpPr/>
          <p:nvPr/>
        </p:nvSpPr>
        <p:spPr>
          <a:xfrm>
            <a:off x="428760" y="4000680"/>
            <a:ext cx="4428720" cy="364680"/>
          </a:xfrm>
          <a:prstGeom prst="rect">
            <a:avLst/>
          </a:prstGeom>
          <a:noFill/>
          <a:ln>
            <a:noFill/>
          </a:ln>
        </p:spPr>
        <p:style>
          <a:lnRef idx="0"/>
          <a:fillRef idx="0"/>
          <a:effectRef idx="0"/>
          <a:fontRef idx="minor"/>
        </p:style>
        <p:txBody>
          <a:bodyPr lIns="90000" rIns="90000" tIns="45000" bIns="45000"/>
          <a:p>
            <a:pPr indent="-216000">
              <a:lnSpc>
                <a:spcPct val="100000"/>
              </a:lnSpc>
              <a:buClr>
                <a:srgbClr val="000000"/>
              </a:buClr>
              <a:buFont typeface="Wingdings" charset="2"/>
              <a:buChar char=""/>
            </a:pPr>
            <a:r>
              <a:rPr b="1" lang="en-IN" sz="1800" spc="-1" strike="noStrike">
                <a:solidFill>
                  <a:srgbClr val="000000"/>
                </a:solidFill>
                <a:uFill>
                  <a:solidFill>
                    <a:srgbClr val="ffffff"/>
                  </a:solidFill>
                </a:uFill>
                <a:latin typeface="Arial"/>
                <a:ea typeface="DejaVu Sans"/>
              </a:rPr>
              <a:t>    </a:t>
            </a:r>
            <a:r>
              <a:rPr b="1" lang="en-IN" sz="1800" spc="-1" strike="noStrike">
                <a:solidFill>
                  <a:srgbClr val="000000"/>
                </a:solidFill>
                <a:uFill>
                  <a:solidFill>
                    <a:srgbClr val="ffffff"/>
                  </a:solidFill>
                </a:uFill>
                <a:latin typeface="Arial"/>
                <a:ea typeface="DejaVu Sans"/>
              </a:rPr>
              <a:t>Reusable/custom keywords </a:t>
            </a:r>
            <a:endParaRPr b="0" lang="en-IN" sz="1800" spc="-1" strike="noStrike">
              <a:solidFill>
                <a:srgbClr val="000000"/>
              </a:solidFill>
              <a:uFill>
                <a:solidFill>
                  <a:srgbClr val="ffffff"/>
                </a:solidFill>
              </a:uFill>
              <a:latin typeface="Arial"/>
            </a:endParaRPr>
          </a:p>
        </p:txBody>
      </p:sp>
      <p:sp>
        <p:nvSpPr>
          <p:cNvPr id="140" name="CustomShape 11"/>
          <p:cNvSpPr/>
          <p:nvPr/>
        </p:nvSpPr>
        <p:spPr>
          <a:xfrm>
            <a:off x="428760" y="4500720"/>
            <a:ext cx="4928760" cy="364680"/>
          </a:xfrm>
          <a:prstGeom prst="rect">
            <a:avLst/>
          </a:prstGeom>
          <a:noFill/>
          <a:ln>
            <a:noFill/>
          </a:ln>
        </p:spPr>
        <p:style>
          <a:lnRef idx="0"/>
          <a:fillRef idx="0"/>
          <a:effectRef idx="0"/>
          <a:fontRef idx="minor"/>
        </p:style>
        <p:txBody>
          <a:bodyPr lIns="90000" rIns="90000" tIns="45000" bIns="45000"/>
          <a:p>
            <a:pPr indent="-216000">
              <a:lnSpc>
                <a:spcPct val="100000"/>
              </a:lnSpc>
              <a:buClr>
                <a:srgbClr val="000000"/>
              </a:buClr>
              <a:buFont typeface="Wingdings" charset="2"/>
              <a:buChar char=""/>
            </a:pPr>
            <a:r>
              <a:rPr b="1" lang="en-IN" sz="1800" spc="-1" strike="noStrike">
                <a:solidFill>
                  <a:srgbClr val="000000"/>
                </a:solidFill>
                <a:uFill>
                  <a:solidFill>
                    <a:srgbClr val="ffffff"/>
                  </a:solidFill>
                </a:uFill>
                <a:latin typeface="Cambria"/>
                <a:ea typeface="DejaVu Sans"/>
              </a:rPr>
              <a:t>    </a:t>
            </a:r>
            <a:r>
              <a:rPr b="1" lang="en-IN" sz="1800" spc="-1" strike="noStrike">
                <a:solidFill>
                  <a:srgbClr val="000000"/>
                </a:solidFill>
                <a:uFill>
                  <a:solidFill>
                    <a:srgbClr val="ffffff"/>
                  </a:solidFill>
                </a:uFill>
                <a:latin typeface="Arial"/>
                <a:ea typeface="DejaVu Sans"/>
              </a:rPr>
              <a:t>Maintainability is easy </a:t>
            </a:r>
            <a:endParaRPr b="0" lang="en-IN" sz="1800" spc="-1" strike="noStrike">
              <a:solidFill>
                <a:srgbClr val="000000"/>
              </a:solidFill>
              <a:uFill>
                <a:solidFill>
                  <a:srgbClr val="ffffff"/>
                </a:solidFill>
              </a:uFill>
              <a:latin typeface="Arial"/>
            </a:endParaRPr>
          </a:p>
        </p:txBody>
      </p:sp>
      <p:sp>
        <p:nvSpPr>
          <p:cNvPr id="141" name="CustomShape 12"/>
          <p:cNvSpPr/>
          <p:nvPr/>
        </p:nvSpPr>
        <p:spPr>
          <a:xfrm>
            <a:off x="428760" y="4929120"/>
            <a:ext cx="6071760" cy="364680"/>
          </a:xfrm>
          <a:prstGeom prst="rect">
            <a:avLst/>
          </a:prstGeom>
          <a:noFill/>
          <a:ln>
            <a:noFill/>
          </a:ln>
        </p:spPr>
        <p:style>
          <a:lnRef idx="0"/>
          <a:fillRef idx="0"/>
          <a:effectRef idx="0"/>
          <a:fontRef idx="minor"/>
        </p:style>
        <p:txBody>
          <a:bodyPr lIns="90000" rIns="90000" tIns="45000" bIns="45000"/>
          <a:p>
            <a:pPr indent="-216000">
              <a:lnSpc>
                <a:spcPct val="100000"/>
              </a:lnSpc>
              <a:buClr>
                <a:srgbClr val="000000"/>
              </a:buClr>
              <a:buFont typeface="Wingdings" charset="2"/>
              <a:buChar char=""/>
            </a:pPr>
            <a:r>
              <a:rPr b="1" lang="en-IN" sz="1800" spc="-1" strike="noStrike">
                <a:solidFill>
                  <a:srgbClr val="000000"/>
                </a:solidFill>
                <a:uFill>
                  <a:solidFill>
                    <a:srgbClr val="ffffff"/>
                  </a:solidFill>
                </a:uFill>
                <a:latin typeface="Arial"/>
                <a:ea typeface="DejaVu Sans"/>
              </a:rPr>
              <a:t>   </a:t>
            </a:r>
            <a:r>
              <a:rPr b="1" lang="en-IN" sz="1800" spc="-1" strike="noStrike">
                <a:solidFill>
                  <a:srgbClr val="000000"/>
                </a:solidFill>
                <a:uFill>
                  <a:solidFill>
                    <a:srgbClr val="ffffff"/>
                  </a:solidFill>
                </a:uFill>
                <a:latin typeface="Arial"/>
                <a:ea typeface="DejaVu Sans"/>
              </a:rPr>
              <a:t>Extensive set of standard, external  libraries  </a:t>
            </a: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tile/>
        </a:blipFill>
      </p:bgPr>
    </p:bg>
    <p:spTree>
      <p:nvGrpSpPr>
        <p:cNvPr id="1" name=""/>
        <p:cNvGrpSpPr/>
        <p:nvPr/>
      </p:nvGrpSpPr>
      <p:grpSpPr>
        <a:xfrm>
          <a:off x="0" y="0"/>
          <a:ext cx="0" cy="0"/>
          <a:chOff x="0" y="0"/>
          <a:chExt cx="0" cy="0"/>
        </a:xfrm>
      </p:grpSpPr>
      <p:pic>
        <p:nvPicPr>
          <p:cNvPr id="142" name="Picture 2" descr=""/>
          <p:cNvPicPr/>
          <p:nvPr/>
        </p:nvPicPr>
        <p:blipFill>
          <a:blip r:embed="rId2"/>
          <a:srcRect l="0" t="68454" r="0" b="0"/>
          <a:stretch/>
        </p:blipFill>
        <p:spPr>
          <a:xfrm>
            <a:off x="0" y="6462720"/>
            <a:ext cx="9143280" cy="394560"/>
          </a:xfrm>
          <a:prstGeom prst="rect">
            <a:avLst/>
          </a:prstGeom>
          <a:ln w="9360">
            <a:noFill/>
          </a:ln>
        </p:spPr>
      </p:pic>
      <p:pic>
        <p:nvPicPr>
          <p:cNvPr id="143" name="Picture 4" descr=""/>
          <p:cNvPicPr/>
          <p:nvPr/>
        </p:nvPicPr>
        <p:blipFill>
          <a:blip r:embed="rId3"/>
          <a:stretch/>
        </p:blipFill>
        <p:spPr>
          <a:xfrm>
            <a:off x="71280" y="1071720"/>
            <a:ext cx="5000400" cy="3857400"/>
          </a:xfrm>
          <a:prstGeom prst="rect">
            <a:avLst/>
          </a:prstGeom>
          <a:ln w="9360">
            <a:noFill/>
          </a:ln>
        </p:spPr>
      </p:pic>
      <p:sp>
        <p:nvSpPr>
          <p:cNvPr id="144" name="CustomShape 1"/>
          <p:cNvSpPr/>
          <p:nvPr/>
        </p:nvSpPr>
        <p:spPr>
          <a:xfrm>
            <a:off x="0" y="286200"/>
            <a:ext cx="9143280" cy="499320"/>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IN" sz="3200" spc="-1" strike="noStrike">
                <a:solidFill>
                  <a:srgbClr val="000000"/>
                </a:solidFill>
                <a:uFill>
                  <a:solidFill>
                    <a:srgbClr val="ffffff"/>
                  </a:solidFill>
                </a:uFill>
                <a:latin typeface="Cambria Math"/>
                <a:ea typeface="Cambria Math"/>
              </a:rPr>
              <a:t>                        </a:t>
            </a:r>
            <a:r>
              <a:rPr b="1" lang="en-IN" sz="3200" spc="-1" strike="noStrike">
                <a:solidFill>
                  <a:srgbClr val="000000"/>
                </a:solidFill>
                <a:uFill>
                  <a:solidFill>
                    <a:srgbClr val="ffffff"/>
                  </a:solidFill>
                </a:uFill>
                <a:latin typeface="Century Schoolbook L"/>
                <a:ea typeface="Cambria Math"/>
              </a:rPr>
              <a:t>High Level Architecture</a:t>
            </a:r>
            <a:endParaRPr b="0" lang="en-IN" sz="1800" spc="-1" strike="noStrike">
              <a:solidFill>
                <a:srgbClr val="000000"/>
              </a:solidFill>
              <a:uFill>
                <a:solidFill>
                  <a:srgbClr val="ffffff"/>
                </a:solidFill>
              </a:uFill>
              <a:latin typeface="Arial"/>
            </a:endParaRPr>
          </a:p>
        </p:txBody>
      </p:sp>
      <p:sp>
        <p:nvSpPr>
          <p:cNvPr id="145" name="CustomShape 2"/>
          <p:cNvSpPr/>
          <p:nvPr/>
        </p:nvSpPr>
        <p:spPr>
          <a:xfrm>
            <a:off x="5072040" y="1299960"/>
            <a:ext cx="3928680" cy="1461240"/>
          </a:xfrm>
          <a:prstGeom prst="rect">
            <a:avLst/>
          </a:prstGeom>
          <a:noFill/>
          <a:ln>
            <a:noFill/>
          </a:ln>
        </p:spPr>
        <p:style>
          <a:lnRef idx="0"/>
          <a:fillRef idx="0"/>
          <a:effectRef idx="0"/>
          <a:fontRef idx="minor"/>
        </p:style>
        <p:txBody>
          <a:bodyPr lIns="90000" rIns="90000" tIns="45000" bIns="45000"/>
          <a:p>
            <a:pPr algn="just">
              <a:lnSpc>
                <a:spcPct val="100000"/>
              </a:lnSpc>
            </a:pPr>
            <a:r>
              <a:rPr b="1" lang="en-IN" sz="1800" spc="-1" strike="noStrike">
                <a:solidFill>
                  <a:srgbClr val="000000"/>
                </a:solidFill>
                <a:uFill>
                  <a:solidFill>
                    <a:srgbClr val="ffffff"/>
                  </a:solidFill>
                </a:uFill>
                <a:latin typeface="Cambria"/>
                <a:ea typeface="DejaVu Sans"/>
              </a:rPr>
              <a:t>Robot Framework has a modular architecture that can be extended with bundled and self-made </a:t>
            </a:r>
            <a:r>
              <a:rPr b="1" lang="en-IN" sz="1800" spc="-1" strike="noStrike" u="sng">
                <a:solidFill>
                  <a:srgbClr val="0000ff"/>
                </a:solidFill>
                <a:uFill>
                  <a:solidFill>
                    <a:srgbClr val="ffffff"/>
                  </a:solidFill>
                </a:uFill>
                <a:latin typeface="Cambria"/>
                <a:ea typeface="DejaVu Sans"/>
                <a:hlinkClick r:id="rId4"/>
              </a:rPr>
              <a:t>test libraries</a:t>
            </a:r>
            <a:r>
              <a:rPr b="1" lang="en-IN" sz="1800" spc="-1" strike="noStrike">
                <a:solidFill>
                  <a:srgbClr val="000000"/>
                </a:solidFill>
                <a:uFill>
                  <a:solidFill>
                    <a:srgbClr val="ffffff"/>
                  </a:solidFill>
                </a:uFill>
                <a:latin typeface="Cambria"/>
                <a:ea typeface="DejaVu Sans"/>
              </a:rPr>
              <a:t>.</a:t>
            </a:r>
            <a:endParaRPr b="0" lang="en-IN" sz="1800" spc="-1" strike="noStrike">
              <a:solidFill>
                <a:srgbClr val="000000"/>
              </a:solidFill>
              <a:uFill>
                <a:solidFill>
                  <a:srgbClr val="ffffff"/>
                </a:solidFill>
              </a:uFill>
              <a:latin typeface="Arial"/>
            </a:endParaRPr>
          </a:p>
        </p:txBody>
      </p:sp>
      <p:sp>
        <p:nvSpPr>
          <p:cNvPr id="146" name="CustomShape 3"/>
          <p:cNvSpPr/>
          <p:nvPr/>
        </p:nvSpPr>
        <p:spPr>
          <a:xfrm>
            <a:off x="5072040" y="2549520"/>
            <a:ext cx="3857400" cy="3107160"/>
          </a:xfrm>
          <a:prstGeom prst="rect">
            <a:avLst/>
          </a:prstGeom>
          <a:noFill/>
          <a:ln>
            <a:noFill/>
          </a:ln>
        </p:spPr>
        <p:style>
          <a:lnRef idx="0"/>
          <a:fillRef idx="0"/>
          <a:effectRef idx="0"/>
          <a:fontRef idx="minor"/>
        </p:style>
        <p:txBody>
          <a:bodyPr lIns="90000" rIns="90000" tIns="45000" bIns="45000"/>
          <a:p>
            <a:pPr algn="just">
              <a:lnSpc>
                <a:spcPct val="100000"/>
              </a:lnSpc>
            </a:pPr>
            <a:r>
              <a:rPr b="1" lang="en-IN" sz="1800" spc="-1" strike="noStrike">
                <a:solidFill>
                  <a:srgbClr val="000000"/>
                </a:solidFill>
                <a:uFill>
                  <a:solidFill>
                    <a:srgbClr val="ffffff"/>
                  </a:solidFill>
                </a:uFill>
                <a:latin typeface="Cambria"/>
                <a:ea typeface="DejaVu Sans"/>
              </a:rPr>
              <a:t>When test execution is started, the framework first parses the test data. It then utilizes keywords provided by the test libraries to interact with the system under test. Libraries can communicate with the system either directly or using other test tools as drivers.</a:t>
            </a:r>
            <a:endParaRPr b="0" lang="en-IN" sz="1800" spc="-1" strike="noStrike">
              <a:solidFill>
                <a:srgbClr val="000000"/>
              </a:solidFill>
              <a:uFill>
                <a:solidFill>
                  <a:srgbClr val="ffffff"/>
                </a:solidFill>
              </a:uFill>
              <a:latin typeface="Arial"/>
            </a:endParaRPr>
          </a:p>
        </p:txBody>
      </p:sp>
      <p:sp>
        <p:nvSpPr>
          <p:cNvPr id="147" name="CustomShape 4"/>
          <p:cNvSpPr/>
          <p:nvPr/>
        </p:nvSpPr>
        <p:spPr>
          <a:xfrm>
            <a:off x="71280" y="5148720"/>
            <a:ext cx="8929440" cy="913320"/>
          </a:xfrm>
          <a:prstGeom prst="rect">
            <a:avLst/>
          </a:prstGeom>
          <a:noFill/>
          <a:ln>
            <a:noFill/>
          </a:ln>
        </p:spPr>
        <p:style>
          <a:lnRef idx="0"/>
          <a:fillRef idx="0"/>
          <a:effectRef idx="0"/>
          <a:fontRef idx="minor"/>
        </p:style>
        <p:txBody>
          <a:bodyPr lIns="90000" rIns="90000" tIns="45000" bIns="45000"/>
          <a:p>
            <a:pPr algn="just">
              <a:lnSpc>
                <a:spcPct val="100000"/>
              </a:lnSpc>
            </a:pPr>
            <a:r>
              <a:rPr b="1" lang="en-IN" sz="1800" spc="-1" strike="noStrike">
                <a:solidFill>
                  <a:srgbClr val="000000"/>
                </a:solidFill>
                <a:uFill>
                  <a:solidFill>
                    <a:srgbClr val="ffffff"/>
                  </a:solidFill>
                </a:uFill>
                <a:latin typeface="Cambria"/>
                <a:ea typeface="DejaVu Sans"/>
              </a:rPr>
              <a:t>Test execution is started from the command line. As a result you get report and log in HTML format as well as an XML output. These provide extensive look into what your system does.</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8" name="Picture 2" descr=""/>
          <p:cNvPicPr/>
          <p:nvPr/>
        </p:nvPicPr>
        <p:blipFill>
          <a:blip r:embed="rId1"/>
          <a:srcRect l="0" t="68454" r="0" b="0"/>
          <a:stretch/>
        </p:blipFill>
        <p:spPr>
          <a:xfrm>
            <a:off x="0" y="6462720"/>
            <a:ext cx="9143280" cy="394560"/>
          </a:xfrm>
          <a:prstGeom prst="rect">
            <a:avLst/>
          </a:prstGeom>
          <a:ln w="9360">
            <a:noFill/>
          </a:ln>
        </p:spPr>
      </p:pic>
      <p:sp>
        <p:nvSpPr>
          <p:cNvPr id="149" name="CustomShape 1"/>
          <p:cNvSpPr/>
          <p:nvPr/>
        </p:nvSpPr>
        <p:spPr>
          <a:xfrm>
            <a:off x="0" y="286200"/>
            <a:ext cx="9143280" cy="499320"/>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3200" spc="-1" strike="noStrike">
                <a:solidFill>
                  <a:srgbClr val="000000"/>
                </a:solidFill>
                <a:uFill>
                  <a:solidFill>
                    <a:srgbClr val="ffffff"/>
                  </a:solidFill>
                </a:uFill>
                <a:latin typeface="Cambria Math"/>
                <a:ea typeface="Cambria Math"/>
              </a:rPr>
              <a:t>                        </a:t>
            </a:r>
            <a:r>
              <a:rPr b="1" lang="en-IN" sz="3200" spc="-1" strike="noStrike">
                <a:solidFill>
                  <a:srgbClr val="000000"/>
                </a:solidFill>
                <a:uFill>
                  <a:solidFill>
                    <a:srgbClr val="ffffff"/>
                  </a:solidFill>
                </a:uFill>
                <a:latin typeface="Century Schoolbook L"/>
                <a:ea typeface="Cambria Math"/>
              </a:rPr>
              <a:t>Test Libraries</a:t>
            </a:r>
            <a:endParaRPr b="0" lang="en-IN" sz="1800" spc="-1" strike="noStrike">
              <a:solidFill>
                <a:srgbClr val="000000"/>
              </a:solidFill>
              <a:uFill>
                <a:solidFill>
                  <a:srgbClr val="ffffff"/>
                </a:solidFill>
              </a:uFill>
              <a:latin typeface="Arial"/>
            </a:endParaRPr>
          </a:p>
        </p:txBody>
      </p:sp>
      <p:sp>
        <p:nvSpPr>
          <p:cNvPr id="150" name="CustomShape 2"/>
          <p:cNvSpPr/>
          <p:nvPr/>
        </p:nvSpPr>
        <p:spPr>
          <a:xfrm>
            <a:off x="71280" y="3500280"/>
            <a:ext cx="4285800" cy="2832840"/>
          </a:xfrm>
          <a:prstGeom prst="rect">
            <a:avLst/>
          </a:prstGeom>
          <a:noFill/>
          <a:ln>
            <a:noFill/>
          </a:ln>
        </p:spPr>
        <p:style>
          <a:lnRef idx="0"/>
          <a:fillRef idx="0"/>
          <a:effectRef idx="0"/>
          <a:fontRef idx="minor"/>
        </p:style>
        <p:txBody>
          <a:bodyPr lIns="90000" rIns="90000" tIns="45000" bIns="45000"/>
          <a:p>
            <a:pPr algn="just">
              <a:lnSpc>
                <a:spcPct val="100000"/>
              </a:lnSpc>
            </a:pPr>
            <a:r>
              <a:rPr b="1" lang="en-IN" sz="1800" spc="-1" strike="noStrike">
                <a:solidFill>
                  <a:srgbClr val="000000"/>
                </a:solidFill>
                <a:uFill>
                  <a:solidFill>
                    <a:srgbClr val="ffffff"/>
                  </a:solidFill>
                </a:uFill>
                <a:latin typeface="Cambria"/>
                <a:ea typeface="DejaVu Sans"/>
              </a:rPr>
              <a:t>Test libraries provide the actual testing capabilities to Robot Framework by providing keywords. There are several standard libraries that are bundled in with the framework, and galore of separately developed external libraries that can be installed based on your needs</a:t>
            </a:r>
            <a:endParaRPr b="0" lang="en-IN" sz="1800" spc="-1" strike="noStrike">
              <a:solidFill>
                <a:srgbClr val="000000"/>
              </a:solidFill>
              <a:uFill>
                <a:solidFill>
                  <a:srgbClr val="ffffff"/>
                </a:solidFill>
              </a:uFill>
              <a:latin typeface="Arial"/>
            </a:endParaRPr>
          </a:p>
        </p:txBody>
      </p:sp>
      <p:pic>
        <p:nvPicPr>
          <p:cNvPr id="151" name="Picture 2" descr=""/>
          <p:cNvPicPr/>
          <p:nvPr/>
        </p:nvPicPr>
        <p:blipFill>
          <a:blip r:embed="rId2"/>
          <a:stretch/>
        </p:blipFill>
        <p:spPr>
          <a:xfrm>
            <a:off x="142920" y="928800"/>
            <a:ext cx="4142880" cy="2285640"/>
          </a:xfrm>
          <a:prstGeom prst="rect">
            <a:avLst/>
          </a:prstGeom>
          <a:ln>
            <a:noFill/>
          </a:ln>
        </p:spPr>
      </p:pic>
      <p:sp>
        <p:nvSpPr>
          <p:cNvPr id="152" name="CustomShape 3"/>
          <p:cNvSpPr/>
          <p:nvPr/>
        </p:nvSpPr>
        <p:spPr>
          <a:xfrm>
            <a:off x="4572000" y="928800"/>
            <a:ext cx="4357440" cy="5428800"/>
          </a:xfrm>
          <a:prstGeom prst="rect">
            <a:avLst/>
          </a:prstGeom>
          <a:solidFill>
            <a:srgbClr val="00b0f0"/>
          </a:solidFill>
          <a:ln>
            <a:no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p:style>
      </p:sp>
      <p:sp>
        <p:nvSpPr>
          <p:cNvPr id="153" name="CustomShape 4"/>
          <p:cNvSpPr/>
          <p:nvPr/>
        </p:nvSpPr>
        <p:spPr>
          <a:xfrm>
            <a:off x="4643280" y="1071720"/>
            <a:ext cx="3500280" cy="36468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uFill>
                  <a:solidFill>
                    <a:srgbClr val="ffffff"/>
                  </a:solidFill>
                </a:uFill>
                <a:latin typeface="Cambria"/>
                <a:ea typeface="DejaVu Sans"/>
              </a:rPr>
              <a:t>Standard Libraries</a:t>
            </a:r>
            <a:endParaRPr b="0" lang="en-IN" sz="1800" spc="-1" strike="noStrike">
              <a:solidFill>
                <a:srgbClr val="000000"/>
              </a:solidFill>
              <a:uFill>
                <a:solidFill>
                  <a:srgbClr val="ffffff"/>
                </a:solidFill>
              </a:uFill>
              <a:latin typeface="Arial"/>
            </a:endParaRPr>
          </a:p>
        </p:txBody>
      </p:sp>
      <p:sp>
        <p:nvSpPr>
          <p:cNvPr id="154" name="Line 5"/>
          <p:cNvSpPr/>
          <p:nvPr/>
        </p:nvSpPr>
        <p:spPr>
          <a:xfrm>
            <a:off x="4643280" y="1428480"/>
            <a:ext cx="3714840" cy="1800"/>
          </a:xfrm>
          <a:prstGeom prst="line">
            <a:avLst/>
          </a:prstGeom>
          <a:ln w="38160">
            <a:solidFill>
              <a:srgbClr val="002060"/>
            </a:solidFill>
            <a:round/>
          </a:ln>
        </p:spPr>
        <p:style>
          <a:lnRef idx="1">
            <a:schemeClr val="accent1"/>
          </a:lnRef>
          <a:fillRef idx="0">
            <a:schemeClr val="accent1"/>
          </a:fillRef>
          <a:effectRef idx="0">
            <a:schemeClr val="accent1"/>
          </a:effectRef>
          <a:fontRef idx="minor"/>
        </p:style>
      </p:sp>
      <p:sp>
        <p:nvSpPr>
          <p:cNvPr id="155" name="CustomShape 6"/>
          <p:cNvSpPr/>
          <p:nvPr/>
        </p:nvSpPr>
        <p:spPr>
          <a:xfrm>
            <a:off x="4643280" y="1540440"/>
            <a:ext cx="3785760" cy="1736280"/>
          </a:xfrm>
          <a:prstGeom prst="rect">
            <a:avLst/>
          </a:prstGeom>
          <a:noFill/>
          <a:ln>
            <a:noFill/>
          </a:ln>
        </p:spPr>
        <p:style>
          <a:lnRef idx="0"/>
          <a:fillRef idx="0"/>
          <a:effectRef idx="0"/>
          <a:fontRef idx="minor"/>
        </p:style>
        <p:txBody>
          <a:bodyPr lIns="90000" rIns="90000" tIns="45000" bIns="45000"/>
          <a:p>
            <a:pPr indent="-216000">
              <a:lnSpc>
                <a:spcPct val="100000"/>
              </a:lnSpc>
              <a:buClr>
                <a:srgbClr val="000000"/>
              </a:buClr>
              <a:buFont typeface="Wingdings" charset="2"/>
              <a:buChar char=""/>
            </a:pPr>
            <a:r>
              <a:rPr b="0" lang="en-IN" sz="1800" spc="-1" strike="noStrike">
                <a:solidFill>
                  <a:srgbClr val="000000"/>
                </a:solidFill>
                <a:uFill>
                  <a:solidFill>
                    <a:srgbClr val="ffffff"/>
                  </a:solidFill>
                </a:uFill>
                <a:latin typeface="Cambria"/>
                <a:ea typeface="DejaVu Sans"/>
              </a:rPr>
              <a:t> </a:t>
            </a:r>
            <a:r>
              <a:rPr b="0" lang="en-IN" sz="1800" spc="-1" strike="noStrike">
                <a:solidFill>
                  <a:srgbClr val="000000"/>
                </a:solidFill>
                <a:uFill>
                  <a:solidFill>
                    <a:srgbClr val="ffffff"/>
                  </a:solidFill>
                </a:uFill>
                <a:latin typeface="Cambria"/>
                <a:ea typeface="DejaVu Sans"/>
              </a:rPr>
              <a:t>Built-in</a:t>
            </a:r>
            <a:endParaRPr b="0" lang="en-IN" sz="1800" spc="-1" strike="noStrike">
              <a:solidFill>
                <a:srgbClr val="000000"/>
              </a:solidFill>
              <a:uFill>
                <a:solidFill>
                  <a:srgbClr val="ffffff"/>
                </a:solidFill>
              </a:uFill>
              <a:latin typeface="Arial"/>
            </a:endParaRPr>
          </a:p>
          <a:p>
            <a:pPr indent="-216000">
              <a:lnSpc>
                <a:spcPct val="100000"/>
              </a:lnSpc>
              <a:buClr>
                <a:srgbClr val="000000"/>
              </a:buClr>
              <a:buFont typeface="Wingdings" charset="2"/>
              <a:buChar char=""/>
            </a:pPr>
            <a:r>
              <a:rPr b="0" lang="en-IN" sz="1800" spc="-1" strike="noStrike">
                <a:solidFill>
                  <a:srgbClr val="000000"/>
                </a:solidFill>
                <a:uFill>
                  <a:solidFill>
                    <a:srgbClr val="ffffff"/>
                  </a:solidFill>
                </a:uFill>
                <a:latin typeface="Cambria"/>
                <a:ea typeface="DejaVu Sans"/>
              </a:rPr>
              <a:t> </a:t>
            </a:r>
            <a:r>
              <a:rPr b="0" lang="en-IN" sz="1800" spc="-1" strike="noStrike">
                <a:solidFill>
                  <a:srgbClr val="000000"/>
                </a:solidFill>
                <a:uFill>
                  <a:solidFill>
                    <a:srgbClr val="ffffff"/>
                  </a:solidFill>
                </a:uFill>
                <a:latin typeface="Cambria"/>
                <a:ea typeface="DejaVu Sans"/>
              </a:rPr>
              <a:t>Operating System</a:t>
            </a:r>
            <a:endParaRPr b="0" lang="en-IN" sz="1800" spc="-1" strike="noStrike">
              <a:solidFill>
                <a:srgbClr val="000000"/>
              </a:solidFill>
              <a:uFill>
                <a:solidFill>
                  <a:srgbClr val="ffffff"/>
                </a:solidFill>
              </a:uFill>
              <a:latin typeface="Arial"/>
            </a:endParaRPr>
          </a:p>
          <a:p>
            <a:pPr indent="-216000">
              <a:lnSpc>
                <a:spcPct val="100000"/>
              </a:lnSpc>
              <a:buClr>
                <a:srgbClr val="000000"/>
              </a:buClr>
              <a:buFont typeface="Wingdings" charset="2"/>
              <a:buChar char=""/>
            </a:pPr>
            <a:r>
              <a:rPr b="0" lang="en-IN" sz="1800" spc="-1" strike="noStrike">
                <a:solidFill>
                  <a:srgbClr val="000000"/>
                </a:solidFill>
                <a:uFill>
                  <a:solidFill>
                    <a:srgbClr val="ffffff"/>
                  </a:solidFill>
                </a:uFill>
                <a:latin typeface="Cambria"/>
                <a:ea typeface="DejaVu Sans"/>
              </a:rPr>
              <a:t> </a:t>
            </a:r>
            <a:r>
              <a:rPr b="0" lang="en-IN" sz="1800" spc="-1" strike="noStrike">
                <a:solidFill>
                  <a:srgbClr val="000000"/>
                </a:solidFill>
                <a:uFill>
                  <a:solidFill>
                    <a:srgbClr val="ffffff"/>
                  </a:solidFill>
                </a:uFill>
                <a:latin typeface="Cambria"/>
                <a:ea typeface="DejaVu Sans"/>
              </a:rPr>
              <a:t>Process</a:t>
            </a:r>
            <a:endParaRPr b="0" lang="en-IN" sz="1800" spc="-1" strike="noStrike">
              <a:solidFill>
                <a:srgbClr val="000000"/>
              </a:solidFill>
              <a:uFill>
                <a:solidFill>
                  <a:srgbClr val="ffffff"/>
                </a:solidFill>
              </a:uFill>
              <a:latin typeface="Arial"/>
            </a:endParaRPr>
          </a:p>
          <a:p>
            <a:pPr indent="-216000">
              <a:lnSpc>
                <a:spcPct val="100000"/>
              </a:lnSpc>
              <a:buClr>
                <a:srgbClr val="000000"/>
              </a:buClr>
              <a:buFont typeface="Wingdings" charset="2"/>
              <a:buChar char=""/>
            </a:pPr>
            <a:r>
              <a:rPr b="0" lang="en-IN" sz="1800" spc="-1" strike="noStrike">
                <a:solidFill>
                  <a:srgbClr val="000000"/>
                </a:solidFill>
                <a:uFill>
                  <a:solidFill>
                    <a:srgbClr val="ffffff"/>
                  </a:solidFill>
                </a:uFill>
                <a:latin typeface="Cambria"/>
                <a:ea typeface="DejaVu Sans"/>
              </a:rPr>
              <a:t> </a:t>
            </a:r>
            <a:r>
              <a:rPr b="0" lang="en-IN" sz="1800" spc="-1" strike="noStrike">
                <a:solidFill>
                  <a:srgbClr val="000000"/>
                </a:solidFill>
                <a:uFill>
                  <a:solidFill>
                    <a:srgbClr val="ffffff"/>
                  </a:solidFill>
                </a:uFill>
                <a:latin typeface="Cambria"/>
                <a:ea typeface="DejaVu Sans"/>
              </a:rPr>
              <a:t>Telnet</a:t>
            </a:r>
            <a:endParaRPr b="0" lang="en-IN" sz="1800" spc="-1" strike="noStrike">
              <a:solidFill>
                <a:srgbClr val="000000"/>
              </a:solidFill>
              <a:uFill>
                <a:solidFill>
                  <a:srgbClr val="ffffff"/>
                </a:solidFill>
              </a:uFill>
              <a:latin typeface="Arial"/>
            </a:endParaRPr>
          </a:p>
          <a:p>
            <a:pPr indent="-216000">
              <a:lnSpc>
                <a:spcPct val="100000"/>
              </a:lnSpc>
              <a:buClr>
                <a:srgbClr val="000000"/>
              </a:buClr>
              <a:buFont typeface="Wingdings" charset="2"/>
              <a:buChar char=""/>
            </a:pPr>
            <a:r>
              <a:rPr b="0" lang="en-IN" sz="1800" spc="-1" strike="noStrike">
                <a:solidFill>
                  <a:srgbClr val="000000"/>
                </a:solidFill>
                <a:uFill>
                  <a:solidFill>
                    <a:srgbClr val="ffffff"/>
                  </a:solidFill>
                </a:uFill>
                <a:latin typeface="Cambria"/>
                <a:ea typeface="DejaVu Sans"/>
              </a:rPr>
              <a:t> </a:t>
            </a:r>
            <a:r>
              <a:rPr b="0" lang="en-IN" sz="1800" spc="-1" strike="noStrike">
                <a:solidFill>
                  <a:srgbClr val="000000"/>
                </a:solidFill>
                <a:uFill>
                  <a:solidFill>
                    <a:srgbClr val="ffffff"/>
                  </a:solidFill>
                </a:uFill>
                <a:latin typeface="Cambria"/>
                <a:ea typeface="DejaVu Sans"/>
              </a:rPr>
              <a:t>Remote</a:t>
            </a:r>
            <a:endParaRPr b="0" lang="en-IN" sz="1800" spc="-1" strike="noStrike">
              <a:solidFill>
                <a:srgbClr val="000000"/>
              </a:solidFill>
              <a:uFill>
                <a:solidFill>
                  <a:srgbClr val="ffffff"/>
                </a:solidFill>
              </a:uFill>
              <a:latin typeface="Arial"/>
            </a:endParaRPr>
          </a:p>
          <a:p>
            <a:pPr indent="-216000">
              <a:lnSpc>
                <a:spcPct val="100000"/>
              </a:lnSpc>
              <a:buClr>
                <a:srgbClr val="000000"/>
              </a:buClr>
              <a:buFont typeface="Wingdings" charset="2"/>
              <a:buChar char=""/>
            </a:pPr>
            <a:r>
              <a:rPr b="0" lang="en-IN" sz="1800" spc="-1" strike="noStrike">
                <a:solidFill>
                  <a:srgbClr val="000000"/>
                </a:solidFill>
                <a:uFill>
                  <a:solidFill>
                    <a:srgbClr val="ffffff"/>
                  </a:solidFill>
                </a:uFill>
                <a:latin typeface="Cambria"/>
                <a:ea typeface="DejaVu Sans"/>
              </a:rPr>
              <a:t> </a:t>
            </a:r>
            <a:r>
              <a:rPr b="0" lang="en-IN" sz="1800" spc="-1" strike="noStrike">
                <a:solidFill>
                  <a:srgbClr val="000000"/>
                </a:solidFill>
                <a:uFill>
                  <a:solidFill>
                    <a:srgbClr val="ffffff"/>
                  </a:solidFill>
                </a:uFill>
                <a:latin typeface="Cambria"/>
                <a:ea typeface="DejaVu Sans"/>
              </a:rPr>
              <a:t>Screenshot</a:t>
            </a:r>
            <a:endParaRPr b="0" lang="en-IN" sz="1800" spc="-1" strike="noStrike">
              <a:solidFill>
                <a:srgbClr val="000000"/>
              </a:solidFill>
              <a:uFill>
                <a:solidFill>
                  <a:srgbClr val="ffffff"/>
                </a:solidFill>
              </a:uFill>
              <a:latin typeface="Arial"/>
            </a:endParaRPr>
          </a:p>
        </p:txBody>
      </p:sp>
      <p:sp>
        <p:nvSpPr>
          <p:cNvPr id="156" name="CustomShape 7"/>
          <p:cNvSpPr/>
          <p:nvPr/>
        </p:nvSpPr>
        <p:spPr>
          <a:xfrm>
            <a:off x="4643280" y="3357720"/>
            <a:ext cx="3642840" cy="36468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uFill>
                  <a:solidFill>
                    <a:srgbClr val="ffffff"/>
                  </a:solidFill>
                </a:uFill>
                <a:latin typeface="Cambria"/>
                <a:ea typeface="DejaVu Sans"/>
              </a:rPr>
              <a:t>External Libraries</a:t>
            </a:r>
            <a:endParaRPr b="0" lang="en-IN" sz="1800" spc="-1" strike="noStrike">
              <a:solidFill>
                <a:srgbClr val="000000"/>
              </a:solidFill>
              <a:uFill>
                <a:solidFill>
                  <a:srgbClr val="ffffff"/>
                </a:solidFill>
              </a:uFill>
              <a:latin typeface="Arial"/>
            </a:endParaRPr>
          </a:p>
        </p:txBody>
      </p:sp>
      <p:sp>
        <p:nvSpPr>
          <p:cNvPr id="157" name="Line 8"/>
          <p:cNvSpPr/>
          <p:nvPr/>
        </p:nvSpPr>
        <p:spPr>
          <a:xfrm>
            <a:off x="4643280" y="3714480"/>
            <a:ext cx="3714840" cy="1800"/>
          </a:xfrm>
          <a:prstGeom prst="line">
            <a:avLst/>
          </a:prstGeom>
          <a:ln w="38160">
            <a:solidFill>
              <a:srgbClr val="002060"/>
            </a:solidFill>
            <a:round/>
          </a:ln>
        </p:spPr>
        <p:style>
          <a:lnRef idx="1">
            <a:schemeClr val="accent1"/>
          </a:lnRef>
          <a:fillRef idx="0">
            <a:schemeClr val="accent1"/>
          </a:fillRef>
          <a:effectRef idx="0">
            <a:schemeClr val="accent1"/>
          </a:effectRef>
          <a:fontRef idx="minor"/>
        </p:style>
      </p:sp>
      <p:sp>
        <p:nvSpPr>
          <p:cNvPr id="158" name="CustomShape 9"/>
          <p:cNvSpPr/>
          <p:nvPr/>
        </p:nvSpPr>
        <p:spPr>
          <a:xfrm>
            <a:off x="4643280" y="3857760"/>
            <a:ext cx="3571560" cy="2284920"/>
          </a:xfrm>
          <a:prstGeom prst="rect">
            <a:avLst/>
          </a:prstGeom>
          <a:noFill/>
          <a:ln>
            <a:noFill/>
          </a:ln>
        </p:spPr>
        <p:style>
          <a:lnRef idx="0"/>
          <a:fillRef idx="0"/>
          <a:effectRef idx="0"/>
          <a:fontRef idx="minor"/>
        </p:style>
        <p:txBody>
          <a:bodyPr lIns="90000" rIns="90000" tIns="45000" bIns="45000"/>
          <a:p>
            <a:pPr indent="-216000">
              <a:lnSpc>
                <a:spcPct val="100000"/>
              </a:lnSpc>
              <a:buClr>
                <a:srgbClr val="000000"/>
              </a:buClr>
              <a:buFont typeface="Wingdings" charset="2"/>
              <a:buChar char=""/>
            </a:pPr>
            <a:r>
              <a:rPr b="0" lang="en-IN" sz="1800" spc="-1" strike="noStrike">
                <a:solidFill>
                  <a:srgbClr val="000000"/>
                </a:solidFill>
                <a:uFill>
                  <a:solidFill>
                    <a:srgbClr val="ffffff"/>
                  </a:solidFill>
                </a:uFill>
                <a:latin typeface="Cambria"/>
                <a:ea typeface="DejaVu Sans"/>
              </a:rPr>
              <a:t> </a:t>
            </a:r>
            <a:r>
              <a:rPr b="0" lang="en-IN" sz="1800" spc="-1" strike="noStrike">
                <a:solidFill>
                  <a:srgbClr val="000000"/>
                </a:solidFill>
                <a:uFill>
                  <a:solidFill>
                    <a:srgbClr val="ffffff"/>
                  </a:solidFill>
                </a:uFill>
                <a:latin typeface="Cambria"/>
                <a:ea typeface="DejaVu Sans"/>
              </a:rPr>
              <a:t>Selenium2Library</a:t>
            </a:r>
            <a:endParaRPr b="0" lang="en-IN" sz="1800" spc="-1" strike="noStrike">
              <a:solidFill>
                <a:srgbClr val="000000"/>
              </a:solidFill>
              <a:uFill>
                <a:solidFill>
                  <a:srgbClr val="ffffff"/>
                </a:solidFill>
              </a:uFill>
              <a:latin typeface="Arial"/>
            </a:endParaRPr>
          </a:p>
          <a:p>
            <a:pPr indent="-216000">
              <a:lnSpc>
                <a:spcPct val="100000"/>
              </a:lnSpc>
              <a:buClr>
                <a:srgbClr val="000000"/>
              </a:buClr>
              <a:buFont typeface="Wingdings" charset="2"/>
              <a:buChar char=""/>
            </a:pPr>
            <a:r>
              <a:rPr b="0" lang="en-IN" sz="1800" spc="-1" strike="noStrike">
                <a:solidFill>
                  <a:srgbClr val="000000"/>
                </a:solidFill>
                <a:uFill>
                  <a:solidFill>
                    <a:srgbClr val="ffffff"/>
                  </a:solidFill>
                </a:uFill>
                <a:latin typeface="Cambria"/>
                <a:ea typeface="DejaVu Sans"/>
              </a:rPr>
              <a:t> </a:t>
            </a:r>
            <a:r>
              <a:rPr b="0" lang="en-IN" sz="1800" spc="-1" strike="noStrike">
                <a:solidFill>
                  <a:srgbClr val="000000"/>
                </a:solidFill>
                <a:uFill>
                  <a:solidFill>
                    <a:srgbClr val="ffffff"/>
                  </a:solidFill>
                </a:uFill>
                <a:latin typeface="Cambria"/>
                <a:ea typeface="DejaVu Sans"/>
              </a:rPr>
              <a:t>HTTP </a:t>
            </a:r>
            <a:endParaRPr b="0" lang="en-IN" sz="1800" spc="-1" strike="noStrike">
              <a:solidFill>
                <a:srgbClr val="000000"/>
              </a:solidFill>
              <a:uFill>
                <a:solidFill>
                  <a:srgbClr val="ffffff"/>
                </a:solidFill>
              </a:uFill>
              <a:latin typeface="Arial"/>
            </a:endParaRPr>
          </a:p>
          <a:p>
            <a:pPr indent="-216000">
              <a:lnSpc>
                <a:spcPct val="100000"/>
              </a:lnSpc>
              <a:buClr>
                <a:srgbClr val="000000"/>
              </a:buClr>
              <a:buFont typeface="Wingdings" charset="2"/>
              <a:buChar char=""/>
            </a:pPr>
            <a:r>
              <a:rPr b="0" lang="en-IN" sz="1800" spc="-1" strike="noStrike">
                <a:solidFill>
                  <a:srgbClr val="000000"/>
                </a:solidFill>
                <a:uFill>
                  <a:solidFill>
                    <a:srgbClr val="ffffff"/>
                  </a:solidFill>
                </a:uFill>
                <a:latin typeface="Cambria"/>
                <a:ea typeface="DejaVu Sans"/>
              </a:rPr>
              <a:t> </a:t>
            </a:r>
            <a:r>
              <a:rPr b="0" lang="en-IN" sz="1800" spc="-1" strike="noStrike">
                <a:solidFill>
                  <a:srgbClr val="000000"/>
                </a:solidFill>
                <a:uFill>
                  <a:solidFill>
                    <a:srgbClr val="ffffff"/>
                  </a:solidFill>
                </a:uFill>
                <a:latin typeface="Cambria"/>
                <a:ea typeface="DejaVu Sans"/>
              </a:rPr>
              <a:t>FTP </a:t>
            </a:r>
            <a:endParaRPr b="0" lang="en-IN" sz="1800" spc="-1" strike="noStrike">
              <a:solidFill>
                <a:srgbClr val="000000"/>
              </a:solidFill>
              <a:uFill>
                <a:solidFill>
                  <a:srgbClr val="ffffff"/>
                </a:solidFill>
              </a:uFill>
              <a:latin typeface="Arial"/>
            </a:endParaRPr>
          </a:p>
          <a:p>
            <a:pPr indent="-216000">
              <a:lnSpc>
                <a:spcPct val="100000"/>
              </a:lnSpc>
              <a:buClr>
                <a:srgbClr val="000000"/>
              </a:buClr>
              <a:buFont typeface="Wingdings" charset="2"/>
              <a:buChar char=""/>
            </a:pPr>
            <a:r>
              <a:rPr b="0" lang="en-IN" sz="1800" spc="-1" strike="noStrike">
                <a:solidFill>
                  <a:srgbClr val="000000"/>
                </a:solidFill>
                <a:uFill>
                  <a:solidFill>
                    <a:srgbClr val="ffffff"/>
                  </a:solidFill>
                </a:uFill>
                <a:latin typeface="Cambria"/>
                <a:ea typeface="DejaVu Sans"/>
              </a:rPr>
              <a:t> </a:t>
            </a:r>
            <a:r>
              <a:rPr b="0" lang="en-IN" sz="1800" spc="-1" strike="noStrike">
                <a:solidFill>
                  <a:srgbClr val="000000"/>
                </a:solidFill>
                <a:uFill>
                  <a:solidFill>
                    <a:srgbClr val="ffffff"/>
                  </a:solidFill>
                </a:uFill>
                <a:latin typeface="Cambria"/>
                <a:ea typeface="DejaVu Sans"/>
              </a:rPr>
              <a:t>Rammbock</a:t>
            </a:r>
            <a:endParaRPr b="0" lang="en-IN" sz="1800" spc="-1" strike="noStrike">
              <a:solidFill>
                <a:srgbClr val="000000"/>
              </a:solidFill>
              <a:uFill>
                <a:solidFill>
                  <a:srgbClr val="ffffff"/>
                </a:solidFill>
              </a:uFill>
              <a:latin typeface="Arial"/>
            </a:endParaRPr>
          </a:p>
          <a:p>
            <a:pPr indent="-216000">
              <a:lnSpc>
                <a:spcPct val="100000"/>
              </a:lnSpc>
              <a:buClr>
                <a:srgbClr val="000000"/>
              </a:buClr>
              <a:buFont typeface="Wingdings" charset="2"/>
              <a:buChar char=""/>
            </a:pPr>
            <a:r>
              <a:rPr b="0" lang="en-IN" sz="1800" spc="-1" strike="noStrike">
                <a:solidFill>
                  <a:srgbClr val="000000"/>
                </a:solidFill>
                <a:uFill>
                  <a:solidFill>
                    <a:srgbClr val="ffffff"/>
                  </a:solidFill>
                </a:uFill>
                <a:latin typeface="Cambria"/>
                <a:ea typeface="DejaVu Sans"/>
              </a:rPr>
              <a:t> </a:t>
            </a:r>
            <a:r>
              <a:rPr b="0" lang="en-IN" sz="1800" spc="-1" strike="noStrike">
                <a:solidFill>
                  <a:srgbClr val="000000"/>
                </a:solidFill>
                <a:uFill>
                  <a:solidFill>
                    <a:srgbClr val="ffffff"/>
                  </a:solidFill>
                </a:uFill>
                <a:latin typeface="Cambria"/>
                <a:ea typeface="DejaVu Sans"/>
              </a:rPr>
              <a:t>SSH</a:t>
            </a:r>
            <a:endParaRPr b="0" lang="en-IN" sz="1800" spc="-1" strike="noStrike">
              <a:solidFill>
                <a:srgbClr val="000000"/>
              </a:solidFill>
              <a:uFill>
                <a:solidFill>
                  <a:srgbClr val="ffffff"/>
                </a:solidFill>
              </a:uFill>
              <a:latin typeface="Arial"/>
            </a:endParaRPr>
          </a:p>
          <a:p>
            <a:pPr indent="-216000">
              <a:lnSpc>
                <a:spcPct val="100000"/>
              </a:lnSpc>
              <a:buClr>
                <a:srgbClr val="000000"/>
              </a:buClr>
              <a:buFont typeface="Wingdings" charset="2"/>
              <a:buChar char=""/>
            </a:pPr>
            <a:r>
              <a:rPr b="0" lang="en-IN" sz="1800" spc="-1" strike="noStrike">
                <a:solidFill>
                  <a:srgbClr val="000000"/>
                </a:solidFill>
                <a:uFill>
                  <a:solidFill>
                    <a:srgbClr val="ffffff"/>
                  </a:solidFill>
                </a:uFill>
                <a:latin typeface="Cambria"/>
                <a:ea typeface="DejaVu Sans"/>
              </a:rPr>
              <a:t> </a:t>
            </a:r>
            <a:r>
              <a:rPr b="0" lang="en-IN" sz="1800" spc="-1" strike="noStrike">
                <a:solidFill>
                  <a:srgbClr val="000000"/>
                </a:solidFill>
                <a:uFill>
                  <a:solidFill>
                    <a:srgbClr val="ffffff"/>
                  </a:solidFill>
                </a:uFill>
                <a:latin typeface="Cambria"/>
                <a:ea typeface="DejaVu Sans"/>
              </a:rPr>
              <a:t>Django</a:t>
            </a:r>
            <a:endParaRPr b="0" lang="en-IN" sz="1800" spc="-1" strike="noStrike">
              <a:solidFill>
                <a:srgbClr val="000000"/>
              </a:solidFill>
              <a:uFill>
                <a:solidFill>
                  <a:srgbClr val="ffffff"/>
                </a:solidFill>
              </a:uFill>
              <a:latin typeface="Arial"/>
            </a:endParaRPr>
          </a:p>
          <a:p>
            <a:pPr indent="-216000">
              <a:lnSpc>
                <a:spcPct val="100000"/>
              </a:lnSpc>
              <a:buClr>
                <a:srgbClr val="000000"/>
              </a:buClr>
              <a:buFont typeface="Wingdings" charset="2"/>
              <a:buChar char=""/>
            </a:pPr>
            <a:r>
              <a:rPr b="0" lang="en-IN" sz="1800" spc="-1" strike="noStrike">
                <a:solidFill>
                  <a:srgbClr val="000000"/>
                </a:solidFill>
                <a:uFill>
                  <a:solidFill>
                    <a:srgbClr val="ffffff"/>
                  </a:solidFill>
                </a:uFill>
                <a:latin typeface="Cambria"/>
                <a:ea typeface="DejaVu Sans"/>
              </a:rPr>
              <a:t> </a:t>
            </a:r>
            <a:r>
              <a:rPr b="0" lang="en-IN" sz="1800" spc="-1" strike="noStrike">
                <a:solidFill>
                  <a:srgbClr val="000000"/>
                </a:solidFill>
                <a:uFill>
                  <a:solidFill>
                    <a:srgbClr val="ffffff"/>
                  </a:solidFill>
                </a:uFill>
                <a:latin typeface="Cambria"/>
                <a:ea typeface="DejaVu Sans"/>
              </a:rPr>
              <a:t>Android </a:t>
            </a:r>
            <a:endParaRPr b="0" lang="en-IN" sz="1800" spc="-1" strike="noStrike">
              <a:solidFill>
                <a:srgbClr val="000000"/>
              </a:solidFill>
              <a:uFill>
                <a:solidFill>
                  <a:srgbClr val="ffffff"/>
                </a:solidFill>
              </a:uFill>
              <a:latin typeface="Arial"/>
            </a:endParaRPr>
          </a:p>
          <a:p>
            <a:pPr indent="-216000">
              <a:lnSpc>
                <a:spcPct val="100000"/>
              </a:lnSpc>
              <a:buClr>
                <a:srgbClr val="000000"/>
              </a:buClr>
              <a:buFont typeface="Wingdings" charset="2"/>
              <a:buChar char=""/>
            </a:pPr>
            <a:r>
              <a:rPr b="0" lang="en-IN" sz="1800" spc="-1" strike="noStrike">
                <a:solidFill>
                  <a:srgbClr val="000000"/>
                </a:solidFill>
                <a:uFill>
                  <a:solidFill>
                    <a:srgbClr val="ffffff"/>
                  </a:solidFill>
                </a:uFill>
                <a:latin typeface="Cambria"/>
                <a:ea typeface="DejaVu Sans"/>
              </a:rPr>
              <a:t> </a:t>
            </a:r>
            <a:r>
              <a:rPr b="0" lang="en-IN" sz="1800" spc="-1" strike="noStrike">
                <a:solidFill>
                  <a:srgbClr val="000000"/>
                </a:solidFill>
                <a:uFill>
                  <a:solidFill>
                    <a:srgbClr val="ffffff"/>
                  </a:solidFill>
                </a:uFill>
                <a:latin typeface="Cambria"/>
                <a:ea typeface="DejaVu Sans"/>
              </a:rPr>
              <a:t>IOS</a:t>
            </a: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9" name="Picture 2" descr=""/>
          <p:cNvPicPr/>
          <p:nvPr/>
        </p:nvPicPr>
        <p:blipFill>
          <a:blip r:embed="rId1"/>
          <a:srcRect l="0" t="68454" r="0" b="0"/>
          <a:stretch/>
        </p:blipFill>
        <p:spPr>
          <a:xfrm>
            <a:off x="0" y="6462720"/>
            <a:ext cx="9143280" cy="394560"/>
          </a:xfrm>
          <a:prstGeom prst="rect">
            <a:avLst/>
          </a:prstGeom>
          <a:ln w="9360">
            <a:noFill/>
          </a:ln>
        </p:spPr>
      </p:pic>
      <p:sp>
        <p:nvSpPr>
          <p:cNvPr id="160" name="CustomShape 1"/>
          <p:cNvSpPr/>
          <p:nvPr/>
        </p:nvSpPr>
        <p:spPr>
          <a:xfrm>
            <a:off x="0" y="214200"/>
            <a:ext cx="9143280" cy="785160"/>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IN" sz="3200" spc="-1" strike="noStrike">
                <a:solidFill>
                  <a:srgbClr val="000000"/>
                </a:solidFill>
                <a:uFill>
                  <a:solidFill>
                    <a:srgbClr val="ffffff"/>
                  </a:solidFill>
                </a:uFill>
                <a:latin typeface="Cambria Math"/>
                <a:ea typeface="Cambria Math"/>
              </a:rPr>
              <a:t>         </a:t>
            </a:r>
            <a:r>
              <a:rPr b="1" lang="en-IN" sz="3200" spc="-1" strike="noStrike">
                <a:solidFill>
                  <a:srgbClr val="000000"/>
                </a:solidFill>
                <a:uFill>
                  <a:solidFill>
                    <a:srgbClr val="ffffff"/>
                  </a:solidFill>
                </a:uFill>
                <a:latin typeface="Cambria Math"/>
                <a:ea typeface="Cambria Math"/>
              </a:rPr>
              <a:t>Important libraries for automating router                  implementation</a:t>
            </a:r>
            <a:endParaRPr b="0" lang="en-IN" sz="1800" spc="-1" strike="noStrike">
              <a:solidFill>
                <a:srgbClr val="000000"/>
              </a:solidFill>
              <a:uFill>
                <a:solidFill>
                  <a:srgbClr val="ffffff"/>
                </a:solidFill>
              </a:uFill>
              <a:latin typeface="Arial"/>
            </a:endParaRPr>
          </a:p>
        </p:txBody>
      </p:sp>
      <p:pic>
        <p:nvPicPr>
          <p:cNvPr id="161" name="Picture 2" descr=""/>
          <p:cNvPicPr/>
          <p:nvPr/>
        </p:nvPicPr>
        <p:blipFill>
          <a:blip r:embed="rId2"/>
          <a:stretch/>
        </p:blipFill>
        <p:spPr>
          <a:xfrm>
            <a:off x="71280" y="1143000"/>
            <a:ext cx="4066560" cy="2571480"/>
          </a:xfrm>
          <a:prstGeom prst="rect">
            <a:avLst/>
          </a:prstGeom>
          <a:ln>
            <a:noFill/>
          </a:ln>
        </p:spPr>
      </p:pic>
      <p:sp>
        <p:nvSpPr>
          <p:cNvPr id="162" name="CustomShape 2"/>
          <p:cNvSpPr/>
          <p:nvPr/>
        </p:nvSpPr>
        <p:spPr>
          <a:xfrm>
            <a:off x="0" y="3861720"/>
            <a:ext cx="8929440" cy="2558520"/>
          </a:xfrm>
          <a:prstGeom prst="rect">
            <a:avLst/>
          </a:prstGeom>
          <a:noFill/>
          <a:ln>
            <a:noFill/>
          </a:ln>
        </p:spPr>
        <p:style>
          <a:lnRef idx="0"/>
          <a:fillRef idx="0"/>
          <a:effectRef idx="0"/>
          <a:fontRef idx="minor"/>
        </p:style>
        <p:txBody>
          <a:bodyPr lIns="90000" rIns="90000" tIns="45000" bIns="45000"/>
          <a:p>
            <a:pPr algn="just">
              <a:lnSpc>
                <a:spcPct val="100000"/>
              </a:lnSpc>
            </a:pPr>
            <a:r>
              <a:rPr b="1" lang="en-IN" sz="1800" spc="-1" strike="noStrike" u="sng">
                <a:solidFill>
                  <a:srgbClr val="1f497d"/>
                </a:solidFill>
                <a:uFill>
                  <a:solidFill>
                    <a:srgbClr val="ffffff"/>
                  </a:solidFill>
                </a:uFill>
                <a:latin typeface="Cambria"/>
                <a:ea typeface="DejaVu Sans"/>
              </a:rPr>
              <a:t>Rammbock</a:t>
            </a:r>
            <a:endParaRPr b="0" lang="en-IN" sz="1800" spc="-1" strike="noStrike">
              <a:solidFill>
                <a:srgbClr val="000000"/>
              </a:solidFill>
              <a:uFill>
                <a:solidFill>
                  <a:srgbClr val="ffffff"/>
                </a:solidFill>
              </a:uFill>
              <a:latin typeface="Arial"/>
            </a:endParaRPr>
          </a:p>
          <a:p>
            <a:pPr algn="just">
              <a:lnSpc>
                <a:spcPct val="100000"/>
              </a:lnSpc>
            </a:pPr>
            <a:r>
              <a:rPr b="1" lang="en-IN" sz="1800" spc="-1" strike="noStrike">
                <a:solidFill>
                  <a:srgbClr val="000000"/>
                </a:solidFill>
                <a:uFill>
                  <a:solidFill>
                    <a:srgbClr val="ffffff"/>
                  </a:solidFill>
                </a:uFill>
                <a:latin typeface="Cambria"/>
                <a:ea typeface="DejaVu Sans"/>
              </a:rPr>
              <a:t>Rammbock is unique library which help developing automation test cases to a Networking domain based application. Rammbock is a simple python based library that will help to automate the generation of simple TCP/IP or UDP based packets.</a:t>
            </a:r>
            <a:endParaRPr b="0" lang="en-IN" sz="1800" spc="-1" strike="noStrike">
              <a:solidFill>
                <a:srgbClr val="000000"/>
              </a:solidFill>
              <a:uFill>
                <a:solidFill>
                  <a:srgbClr val="ffffff"/>
                </a:solidFill>
              </a:uFill>
              <a:latin typeface="Arial"/>
            </a:endParaRPr>
          </a:p>
          <a:p>
            <a:pPr algn="just">
              <a:lnSpc>
                <a:spcPct val="100000"/>
              </a:lnSpc>
            </a:pPr>
            <a:r>
              <a:rPr b="1" lang="en-IN" sz="1800" spc="-1" strike="noStrike" u="sng">
                <a:solidFill>
                  <a:srgbClr val="2816aa"/>
                </a:solidFill>
                <a:uFill>
                  <a:solidFill>
                    <a:srgbClr val="ffffff"/>
                  </a:solidFill>
                </a:uFill>
                <a:latin typeface="Cambria"/>
                <a:ea typeface="DejaVu Sans"/>
              </a:rPr>
              <a:t>SSH</a:t>
            </a:r>
            <a:endParaRPr b="0" lang="en-IN" sz="1800" spc="-1" strike="noStrike">
              <a:solidFill>
                <a:srgbClr val="000000"/>
              </a:solidFill>
              <a:uFill>
                <a:solidFill>
                  <a:srgbClr val="ffffff"/>
                </a:solidFill>
              </a:uFill>
              <a:latin typeface="Arial"/>
            </a:endParaRPr>
          </a:p>
          <a:p>
            <a:pPr algn="just">
              <a:lnSpc>
                <a:spcPct val="100000"/>
              </a:lnSpc>
            </a:pPr>
            <a:r>
              <a:rPr b="1" lang="en-IN" sz="1800" spc="-1" strike="noStrike">
                <a:solidFill>
                  <a:srgbClr val="000000"/>
                </a:solidFill>
                <a:uFill>
                  <a:solidFill>
                    <a:srgbClr val="ffffff"/>
                  </a:solidFill>
                </a:uFill>
                <a:latin typeface="Cambria"/>
                <a:ea typeface="DejaVu Sans"/>
              </a:rPr>
              <a:t>With the SSH library an automation script can connect to a remote UNIX or a LINUX machine and execute any commands remotely.</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
        <p:nvSpPr>
          <p:cNvPr id="163" name="CustomShape 3"/>
          <p:cNvSpPr/>
          <p:nvPr/>
        </p:nvSpPr>
        <p:spPr>
          <a:xfrm>
            <a:off x="4143240" y="1071720"/>
            <a:ext cx="4928760" cy="5103720"/>
          </a:xfrm>
          <a:prstGeom prst="rect">
            <a:avLst/>
          </a:prstGeom>
          <a:noFill/>
          <a:ln>
            <a:noFill/>
          </a:ln>
        </p:spPr>
        <p:style>
          <a:lnRef idx="0"/>
          <a:fillRef idx="0"/>
          <a:effectRef idx="0"/>
          <a:fontRef idx="minor"/>
        </p:style>
        <p:txBody>
          <a:bodyPr lIns="90000" rIns="90000" tIns="45000" bIns="45000"/>
          <a:p>
            <a:pPr algn="just">
              <a:lnSpc>
                <a:spcPct val="100000"/>
              </a:lnSpc>
            </a:pPr>
            <a:r>
              <a:rPr b="1" lang="en-IN" sz="1800" spc="-1" strike="noStrike" u="sng">
                <a:solidFill>
                  <a:srgbClr val="0000ff"/>
                </a:solidFill>
                <a:uFill>
                  <a:solidFill>
                    <a:srgbClr val="ffffff"/>
                  </a:solidFill>
                </a:uFill>
                <a:latin typeface="Cambria"/>
                <a:ea typeface="DejaVu Sans"/>
                <a:hlinkClick r:id="rId3"/>
              </a:rPr>
              <a:t>Telnet</a:t>
            </a:r>
            <a:endParaRPr b="0" lang="en-IN" sz="1800" spc="-1" strike="noStrike">
              <a:solidFill>
                <a:srgbClr val="000000"/>
              </a:solidFill>
              <a:uFill>
                <a:solidFill>
                  <a:srgbClr val="ffffff"/>
                </a:solidFill>
              </a:uFill>
              <a:latin typeface="Arial"/>
            </a:endParaRPr>
          </a:p>
          <a:p>
            <a:pPr algn="just">
              <a:lnSpc>
                <a:spcPct val="100000"/>
              </a:lnSpc>
            </a:pPr>
            <a:r>
              <a:rPr b="1" lang="en-IN" sz="1800" spc="-1" strike="noStrike">
                <a:solidFill>
                  <a:srgbClr val="000000"/>
                </a:solidFill>
                <a:uFill>
                  <a:solidFill>
                    <a:srgbClr val="ffffff"/>
                  </a:solidFill>
                </a:uFill>
                <a:latin typeface="Cambria"/>
                <a:ea typeface="DejaVu Sans"/>
              </a:rPr>
              <a:t>Makes it possible to connect to Telnet servers and execute commands on the opened connections.</a:t>
            </a:r>
            <a:endParaRPr b="0" lang="en-IN" sz="1800" spc="-1" strike="noStrike">
              <a:solidFill>
                <a:srgbClr val="000000"/>
              </a:solidFill>
              <a:uFill>
                <a:solidFill>
                  <a:srgbClr val="ffffff"/>
                </a:solidFill>
              </a:uFill>
              <a:latin typeface="Arial"/>
            </a:endParaRPr>
          </a:p>
          <a:p>
            <a:pPr algn="just">
              <a:lnSpc>
                <a:spcPct val="100000"/>
              </a:lnSpc>
            </a:pPr>
            <a:r>
              <a:rPr b="1" lang="en-IN" sz="1800" spc="-1" strike="noStrike" u="sng">
                <a:solidFill>
                  <a:srgbClr val="0070c0"/>
                </a:solidFill>
                <a:uFill>
                  <a:solidFill>
                    <a:srgbClr val="ffffff"/>
                  </a:solidFill>
                </a:uFill>
                <a:latin typeface="Cambria"/>
                <a:ea typeface="DejaVu Sans"/>
              </a:rPr>
              <a:t>Operating System</a:t>
            </a:r>
            <a:endParaRPr b="0" lang="en-IN" sz="1800" spc="-1" strike="noStrike">
              <a:solidFill>
                <a:srgbClr val="000000"/>
              </a:solidFill>
              <a:uFill>
                <a:solidFill>
                  <a:srgbClr val="ffffff"/>
                </a:solidFill>
              </a:uFill>
              <a:latin typeface="Arial"/>
            </a:endParaRPr>
          </a:p>
          <a:p>
            <a:pPr algn="just">
              <a:lnSpc>
                <a:spcPct val="100000"/>
              </a:lnSpc>
            </a:pPr>
            <a:r>
              <a:rPr b="1" lang="en-IN" sz="1800" spc="-1" strike="noStrike">
                <a:solidFill>
                  <a:srgbClr val="000000"/>
                </a:solidFill>
                <a:uFill>
                  <a:solidFill>
                    <a:srgbClr val="ffffff"/>
                  </a:solidFill>
                </a:uFill>
                <a:latin typeface="Cambria"/>
                <a:ea typeface="DejaVu Sans"/>
              </a:rPr>
              <a:t>The operating systems library provides the flexibility execute any OS command in the environment or the machine the script is being executed</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4" name="Picture 2" descr=""/>
          <p:cNvPicPr/>
          <p:nvPr/>
        </p:nvPicPr>
        <p:blipFill>
          <a:blip r:embed="rId1"/>
          <a:srcRect l="0" t="68454" r="0" b="0"/>
          <a:stretch/>
        </p:blipFill>
        <p:spPr>
          <a:xfrm>
            <a:off x="0" y="6462720"/>
            <a:ext cx="9143280" cy="394560"/>
          </a:xfrm>
          <a:prstGeom prst="rect">
            <a:avLst/>
          </a:prstGeom>
          <a:ln w="9360">
            <a:noFill/>
          </a:ln>
        </p:spPr>
      </p:pic>
      <p:sp>
        <p:nvSpPr>
          <p:cNvPr id="165" name="CustomShape 1"/>
          <p:cNvSpPr/>
          <p:nvPr/>
        </p:nvSpPr>
        <p:spPr>
          <a:xfrm>
            <a:off x="0" y="286200"/>
            <a:ext cx="9143280" cy="499320"/>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IN" sz="3200" spc="-1" strike="noStrike">
                <a:solidFill>
                  <a:srgbClr val="000000"/>
                </a:solidFill>
                <a:uFill>
                  <a:solidFill>
                    <a:srgbClr val="ffffff"/>
                  </a:solidFill>
                </a:uFill>
                <a:latin typeface="Cambria Math"/>
                <a:ea typeface="Cambria Math"/>
              </a:rPr>
              <a:t>   </a:t>
            </a:r>
            <a:r>
              <a:rPr b="1" lang="en-IN" sz="3200" spc="-1" strike="noStrike">
                <a:solidFill>
                  <a:srgbClr val="000000"/>
                </a:solidFill>
                <a:uFill>
                  <a:solidFill>
                    <a:srgbClr val="ffffff"/>
                  </a:solidFill>
                </a:uFill>
                <a:latin typeface="Cambria Math"/>
                <a:ea typeface="Cambria Math"/>
              </a:rPr>
              <a:t>Example:System Test Automation </a:t>
            </a:r>
            <a:endParaRPr b="0" lang="en-IN" sz="1800" spc="-1" strike="noStrike">
              <a:solidFill>
                <a:srgbClr val="000000"/>
              </a:solidFill>
              <a:uFill>
                <a:solidFill>
                  <a:srgbClr val="ffffff"/>
                </a:solidFill>
              </a:uFill>
              <a:latin typeface="Arial"/>
            </a:endParaRPr>
          </a:p>
        </p:txBody>
      </p:sp>
      <p:pic>
        <p:nvPicPr>
          <p:cNvPr id="166" name="Picture 2" descr=""/>
          <p:cNvPicPr/>
          <p:nvPr/>
        </p:nvPicPr>
        <p:blipFill>
          <a:blip r:embed="rId2"/>
          <a:stretch/>
        </p:blipFill>
        <p:spPr>
          <a:xfrm>
            <a:off x="214200" y="1500120"/>
            <a:ext cx="8572320" cy="4723920"/>
          </a:xfrm>
          <a:prstGeom prst="rect">
            <a:avLst/>
          </a:prstGeom>
          <a:ln>
            <a:noFill/>
          </a:ln>
        </p:spPr>
      </p:pic>
      <p:sp>
        <p:nvSpPr>
          <p:cNvPr id="167" name="CustomShape 2"/>
          <p:cNvSpPr/>
          <p:nvPr/>
        </p:nvSpPr>
        <p:spPr>
          <a:xfrm>
            <a:off x="214200" y="987840"/>
            <a:ext cx="5714640" cy="39528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000000"/>
                </a:solidFill>
                <a:uFill>
                  <a:solidFill>
                    <a:srgbClr val="ffffff"/>
                  </a:solidFill>
                </a:uFill>
                <a:latin typeface="Cambria"/>
                <a:ea typeface="DejaVu Sans"/>
              </a:rPr>
              <a:t>Simple keyword driven syntax</a:t>
            </a: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8" name="Picture 2" descr=""/>
          <p:cNvPicPr/>
          <p:nvPr/>
        </p:nvPicPr>
        <p:blipFill>
          <a:blip r:embed="rId1"/>
          <a:srcRect l="0" t="68454" r="0" b="0"/>
          <a:stretch/>
        </p:blipFill>
        <p:spPr>
          <a:xfrm>
            <a:off x="0" y="6462720"/>
            <a:ext cx="9143280" cy="394560"/>
          </a:xfrm>
          <a:prstGeom prst="rect">
            <a:avLst/>
          </a:prstGeom>
          <a:ln w="9360">
            <a:noFill/>
          </a:ln>
        </p:spPr>
      </p:pic>
      <p:sp>
        <p:nvSpPr>
          <p:cNvPr id="169" name="CustomShape 1"/>
          <p:cNvSpPr/>
          <p:nvPr/>
        </p:nvSpPr>
        <p:spPr>
          <a:xfrm>
            <a:off x="0" y="286200"/>
            <a:ext cx="9143280" cy="499320"/>
          </a:xfrm>
          <a:prstGeom prst="rect">
            <a:avLst/>
          </a:prstGeom>
          <a:solidFill>
            <a:schemeClr val="bg1"/>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IN" sz="3200" spc="-1" strike="noStrike">
                <a:solidFill>
                  <a:srgbClr val="000000"/>
                </a:solidFill>
                <a:uFill>
                  <a:solidFill>
                    <a:srgbClr val="ffffff"/>
                  </a:solidFill>
                </a:uFill>
                <a:latin typeface="Cambria Math"/>
                <a:ea typeface="Cambria Math"/>
              </a:rPr>
              <a:t>          </a:t>
            </a:r>
            <a:r>
              <a:rPr b="1" lang="en-IN" sz="3200" spc="-1" strike="noStrike">
                <a:solidFill>
                  <a:srgbClr val="000000"/>
                </a:solidFill>
                <a:uFill>
                  <a:solidFill>
                    <a:srgbClr val="ffffff"/>
                  </a:solidFill>
                </a:uFill>
                <a:latin typeface="Cambria Math"/>
                <a:ea typeface="Cambria Math"/>
              </a:rPr>
              <a:t>Test results-Test Report</a:t>
            </a:r>
            <a:endParaRPr b="0" lang="en-IN" sz="1800" spc="-1" strike="noStrike">
              <a:solidFill>
                <a:srgbClr val="000000"/>
              </a:solidFill>
              <a:uFill>
                <a:solidFill>
                  <a:srgbClr val="ffffff"/>
                </a:solidFill>
              </a:uFill>
              <a:latin typeface="Arial"/>
            </a:endParaRPr>
          </a:p>
        </p:txBody>
      </p:sp>
      <p:pic>
        <p:nvPicPr>
          <p:cNvPr id="170" name="Picture 2" descr=""/>
          <p:cNvPicPr/>
          <p:nvPr/>
        </p:nvPicPr>
        <p:blipFill>
          <a:blip r:embed="rId2"/>
          <a:stretch/>
        </p:blipFill>
        <p:spPr>
          <a:xfrm>
            <a:off x="285840" y="857160"/>
            <a:ext cx="8572320" cy="4571640"/>
          </a:xfrm>
          <a:prstGeom prst="rect">
            <a:avLst/>
          </a:prstGeom>
          <a:ln>
            <a:noFill/>
          </a:ln>
        </p:spPr>
      </p:pic>
      <p:sp>
        <p:nvSpPr>
          <p:cNvPr id="171" name="CustomShape 2"/>
          <p:cNvSpPr/>
          <p:nvPr/>
        </p:nvSpPr>
        <p:spPr>
          <a:xfrm>
            <a:off x="214200" y="5572080"/>
            <a:ext cx="8643600" cy="912600"/>
          </a:xfrm>
          <a:prstGeom prst="rect">
            <a:avLst/>
          </a:prstGeom>
          <a:noFill/>
          <a:ln>
            <a:noFill/>
          </a:ln>
        </p:spPr>
        <p:style>
          <a:lnRef idx="0"/>
          <a:fillRef idx="0"/>
          <a:effectRef idx="0"/>
          <a:fontRef idx="minor"/>
        </p:style>
        <p:txBody>
          <a:bodyPr lIns="90000" rIns="90000" tIns="45000" bIns="45000"/>
          <a:p>
            <a:pPr algn="just">
              <a:lnSpc>
                <a:spcPct val="100000"/>
              </a:lnSpc>
            </a:pPr>
            <a:r>
              <a:rPr b="1" lang="en-IN" sz="1800" spc="-1" strike="noStrike">
                <a:solidFill>
                  <a:srgbClr val="000000"/>
                </a:solidFill>
                <a:uFill>
                  <a:solidFill>
                    <a:srgbClr val="ffffff"/>
                  </a:solidFill>
                </a:uFill>
                <a:latin typeface="Cambria"/>
                <a:ea typeface="DejaVu Sans"/>
              </a:rPr>
              <a:t>Report details clearly viewable statistics including Pass/Fail ratios and elapsed times. This gives you great overview on the test execution.</a:t>
            </a: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522</TotalTime>
  <Application>LibreOffice/5.1.4.2$Linux_X86_64 LibreOffice_project/10m0$Build-2</Application>
  <Words>525</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2016-12-11T06:03:55Z</dcterms:created>
  <dc:creator>PC Jain</dc:creator>
  <dc:description/>
  <dc:language>en-IN</dc:language>
  <cp:lastModifiedBy/>
  <dcterms:modified xsi:type="dcterms:W3CDTF">2017-01-03T17:22:18Z</dcterms:modified>
  <cp:revision>11</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