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5" r:id="rId4"/>
    <p:sldId id="257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7347" y="2499757"/>
            <a:ext cx="7772400" cy="18700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tencil" panose="040409050D0802020404" pitchFamily="82" charset="0"/>
              </a:rPr>
              <a:t>Waste Classification </a:t>
            </a:r>
            <a:br>
              <a:rPr lang="en-US" dirty="0">
                <a:solidFill>
                  <a:schemeClr val="bg1"/>
                </a:solidFill>
                <a:latin typeface="Stencil" panose="040409050D0802020404" pitchFamily="82" charset="0"/>
              </a:rPr>
            </a:br>
            <a:r>
              <a:rPr lang="en-US" dirty="0">
                <a:solidFill>
                  <a:schemeClr val="bg1"/>
                </a:solidFill>
                <a:latin typeface="Stencil" panose="040409050D0802020404" pitchFamily="82" charset="0"/>
              </a:rPr>
              <a:t>Using AI</a:t>
            </a:r>
            <a:endParaRPr sz="31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1319" y="4837535"/>
            <a:ext cx="5354516" cy="1800712"/>
          </a:xfrm>
        </p:spPr>
        <p:txBody>
          <a:bodyPr>
            <a:no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Amith H M</a:t>
            </a:r>
          </a:p>
          <a:p>
            <a:pPr algn="r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Abinaya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Bhoomika M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Geetha S</a:t>
            </a:r>
            <a:endParaRPr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296175-61E3-443B-9489-7C9F763C5698}"/>
              </a:ext>
            </a:extLst>
          </p:cNvPr>
          <p:cNvSpPr txBox="1"/>
          <p:nvPr/>
        </p:nvSpPr>
        <p:spPr>
          <a:xfrm>
            <a:off x="180242" y="21975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en-US" sz="18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March 2025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739EEE-5423-48F0-978D-BDF02492EE5C}"/>
              </a:ext>
            </a:extLst>
          </p:cNvPr>
          <p:cNvSpPr txBox="1"/>
          <p:nvPr/>
        </p:nvSpPr>
        <p:spPr>
          <a:xfrm>
            <a:off x="4391758" y="21719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GreenSkill-AI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 Engineering College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Stencil" panose="040409050D0802020404" pitchFamily="82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470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Citations: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Kaggle Datasets for reference.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Scikit-learn documentation for model implementation.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papers on AI-driven waste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 – to enhance the code and 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and Bing for new libraries and Syntax</a:t>
            </a:r>
          </a:p>
          <a:p>
            <a:pPr marL="0" indent="0">
              <a:buNone/>
            </a:pPr>
            <a:endParaRPr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Stencil" panose="040409050D0802020404" pitchFamily="82" charset="0"/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6431"/>
            <a:ext cx="3987800" cy="5246931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sz="5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Description:</a:t>
            </a:r>
            <a:endParaRPr lang="en-US" sz="5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sz="4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dataset consists of 100,000 samples of waste classification data. Each sample as follows :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 (kg):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weight of the waste item.</a:t>
            </a:r>
          </a:p>
          <a:p>
            <a:pPr marL="514350" indent="-514350">
              <a:buFont typeface="+mj-lt"/>
              <a:buAutoNum type="alphaLcPeriod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Organic content (%):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Percentage of organic material.</a:t>
            </a:r>
          </a:p>
          <a:p>
            <a:pPr marL="514350" indent="-514350">
              <a:buFont typeface="+mj-lt"/>
              <a:buAutoNum type="alphaLcPeriod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Moisture level (%):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Percentage of moisture present.</a:t>
            </a:r>
          </a:p>
          <a:p>
            <a:pPr marL="514350" indent="-514350">
              <a:buFont typeface="+mj-lt"/>
              <a:buAutoNum type="alphaLcPeriod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Recyclability (0 or 1):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Indicates whether the item is recyclable.</a:t>
            </a:r>
          </a:p>
          <a:p>
            <a:pPr marL="514350" indent="-514350">
              <a:buFont typeface="+mj-lt"/>
              <a:buAutoNum type="alphaLcPeriod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 or 1):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variable, where 0 represents Biodegradable waste and 1 represents Non-Biodegradable waste.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4B41D7-BB25-4359-9E86-A86365497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61240"/>
            <a:ext cx="4271464" cy="31355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482E5C-3731-4EC3-BD09-CDB70E4DA6BD}"/>
              </a:ext>
            </a:extLst>
          </p:cNvPr>
          <p:cNvSpPr txBox="1"/>
          <p:nvPr/>
        </p:nvSpPr>
        <p:spPr>
          <a:xfrm>
            <a:off x="558800" y="541635"/>
            <a:ext cx="8026400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en-US" altLang="en-US" sz="15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Handling missing values</a:t>
            </a:r>
            <a:r>
              <a:rPr kumimoji="0" lang="en-US" altLang="en-US" sz="15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Any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missing data points were removed.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Feature scaling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Standardization was applied to numerical features using “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MinMaxScaler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”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class using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sklearn</a:t>
            </a: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Train-test split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Data was divided into 80% training and 20% testing.</a:t>
            </a:r>
          </a:p>
          <a:p>
            <a:br>
              <a:rPr lang="en-IN" sz="2800" dirty="0">
                <a:solidFill>
                  <a:schemeClr val="bg1"/>
                </a:solidFill>
              </a:rPr>
            </a:b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3DFC83-0431-4001-A2AD-F647318A8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44" y="2523480"/>
            <a:ext cx="8170912" cy="15890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38D39A-B4BD-4B7B-9609-35D4CD279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671" y="4337955"/>
            <a:ext cx="3292658" cy="239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300"/>
            <a:ext cx="5524500" cy="49831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Overview:</a:t>
            </a:r>
          </a:p>
          <a:p>
            <a:pPr marL="0" indent="0"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This project aims to classify waste into biodegradable and non-biodegradable categories using AI. By leveraging machine learning, it provides an efficient solution to automate waste sorting, enhancing recycling processes and reducing landfill waste.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Objectives: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Automate waste classification using AI.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Improve efficiency in waste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Provide a scalable solution for environmental sustainability.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87732-6547-47E9-B348-ECAA7BB71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407" y="1243863"/>
            <a:ext cx="3087687" cy="231287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91F57B-BD9C-4035-95EE-47C10AA4A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070" y="3649662"/>
            <a:ext cx="3136024" cy="29337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dirty="0">
                <a:solidFill>
                  <a:schemeClr val="bg1"/>
                </a:solidFill>
                <a:latin typeface="Stencil" panose="040409050D0802020404" pitchFamily="82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 and preprocessing.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Utilizing a pre-trained classification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evaluation using standard performance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 of results and insights.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Used: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pre-trained machine learning model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used for classification.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F6558F-5ACF-4C71-A694-9DC2E2459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813" y="4343401"/>
            <a:ext cx="5083463" cy="23299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Stencil" panose="040409050D0802020404" pitchFamily="82" charset="0"/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29800E-CFAC-4A0C-801F-06815AD15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58" y="1417638"/>
            <a:ext cx="3436142" cy="2506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C38DB9-8837-42FD-BAE5-834ADC319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858" y="1417638"/>
            <a:ext cx="4216399" cy="25066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B43BA3-C5C1-4930-B2D7-2A9B5ACE7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800" y="4102683"/>
            <a:ext cx="4216399" cy="26206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Stencil" panose="040409050D0802020404" pitchFamily="82" charset="0"/>
              </a:rP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Organic content and moisture level significantly influence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 recyclability does not always indicate biodegradability.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imbalance: The need to balance biodegradable and non-biodegradable waste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selection: Identifying key features influencing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selection: Choosing the best algorithm for accuracy and efficiency.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Solution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33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 Impact:</a:t>
            </a:r>
            <a:endParaRPr lang="en-US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Enhances recycling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Reduces landfill waste.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Supports environmental conservation efforts.</a:t>
            </a:r>
            <a:endParaRPr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Implementation:</a:t>
            </a:r>
            <a:endParaRPr lang="en-US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Deploying the model in waste management plants.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Integrating AI-powered sorting machines.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 monitoring and classification in smart cities.</a:t>
            </a:r>
          </a:p>
          <a:p>
            <a:pPr marL="0" indent="0">
              <a:buNone/>
            </a:pPr>
            <a:br>
              <a:rPr dirty="0">
                <a:solidFill>
                  <a:schemeClr val="bg1"/>
                </a:solidFill>
              </a:rPr>
            </a:b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Stencil" panose="040409050D0802020404" pitchFamily="82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657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sz="3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This project demonstrated the use of AI in classifying biodegradable and non-biodegradable waste. The model’s performance was evaluated using accuracy and classification metrics, highlighting its potential for real-world applications.</a:t>
            </a:r>
            <a:endParaRPr sz="2800" dirty="0">
              <a:solidFill>
                <a:schemeClr val="bg1"/>
              </a:solidFill>
            </a:endParaRPr>
          </a:p>
          <a:p>
            <a:endParaRPr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sz="3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  <a:endParaRPr lang="en-US" sz="33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Incorporating image-based waste classification using deep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Expanding features like material type and toxicity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Developing a mobile application for real-time waste identification.</a:t>
            </a: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br>
              <a:rPr sz="2800" dirty="0">
                <a:solidFill>
                  <a:schemeClr val="bg1"/>
                </a:solidFill>
              </a:rPr>
            </a:br>
            <a:endParaRPr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462</Words>
  <Application>Microsoft Office PowerPoint</Application>
  <PresentationFormat>On-screen Show (4:3)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Stencil</vt:lpstr>
      <vt:lpstr>Times New Roman</vt:lpstr>
      <vt:lpstr>Office Theme</vt:lpstr>
      <vt:lpstr>Waste Classification  Using AI</vt:lpstr>
      <vt:lpstr>Dataset Overview</vt:lpstr>
      <vt:lpstr>PowerPoint Presentation</vt:lpstr>
      <vt:lpstr>Problem Statement</vt:lpstr>
      <vt:lpstr>Methodology</vt:lpstr>
      <vt:lpstr>Results</vt:lpstr>
      <vt:lpstr>Discussion</vt:lpstr>
      <vt:lpstr>Solution Impact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Waste Classification  Using AI</dc:title>
  <dc:subject/>
  <dc:creator>Amith HM</dc:creator>
  <cp:keywords/>
  <dc:description>generated using python-pptx</dc:description>
  <cp:lastModifiedBy>Amith HM</cp:lastModifiedBy>
  <cp:revision>15</cp:revision>
  <dcterms:created xsi:type="dcterms:W3CDTF">2013-01-27T09:14:16Z</dcterms:created>
  <dcterms:modified xsi:type="dcterms:W3CDTF">2025-03-28T05:34:33Z</dcterms:modified>
  <cp:category/>
</cp:coreProperties>
</file>