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9610" y="985718"/>
            <a:ext cx="7764780" cy="1231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The Technology Powering Our Platform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2512576"/>
            <a:ext cx="492562" cy="4925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8393" y="2629495"/>
            <a:ext cx="16853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Whisper AI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428393" y="3055501"/>
            <a:ext cx="1685330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Accurate voice-to-text transcription for spoken feedback.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2512576"/>
            <a:ext cx="492562" cy="4925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98727" y="2629495"/>
            <a:ext cx="16853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ChromaDB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4098727" y="3055501"/>
            <a:ext cx="1685330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Efficient vector database for semantic search and retrieval.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278" y="2512576"/>
            <a:ext cx="492562" cy="4925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69060" y="2629495"/>
            <a:ext cx="16853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GPT-4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769060" y="3055501"/>
            <a:ext cx="1685330" cy="1576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Advanced LLM for processing, summarizing, and querying feedback.</a:t>
            </a:r>
            <a:endParaRPr lang="en-US" sz="15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" y="5124450"/>
            <a:ext cx="492562" cy="49256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428393" y="5241369"/>
            <a:ext cx="16853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Streamlit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1428393" y="5667375"/>
            <a:ext cx="1685330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Intuitive and interactive user interface for HR and interns.</a:t>
            </a:r>
            <a:endParaRPr lang="en-US" sz="15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944" y="5124450"/>
            <a:ext cx="492562" cy="492562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098727" y="5241369"/>
            <a:ext cx="16853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MiniLM-L6-v2</a:t>
            </a:r>
            <a:endParaRPr lang="en-US" sz="1900" dirty="0"/>
          </a:p>
        </p:txBody>
      </p:sp>
      <p:sp>
        <p:nvSpPr>
          <p:cNvPr id="18" name="Text 10"/>
          <p:cNvSpPr/>
          <p:nvPr/>
        </p:nvSpPr>
        <p:spPr>
          <a:xfrm>
            <a:off x="4098727" y="5667375"/>
            <a:ext cx="1685330" cy="1576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Sentence transformer for high-performance semantic similarity and search.</a:t>
            </a:r>
            <a:endParaRPr lang="en-US" sz="155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278" y="5124450"/>
            <a:ext cx="492562" cy="492562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769060" y="5241369"/>
            <a:ext cx="16853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FFmpeg</a:t>
            </a:r>
            <a:endParaRPr lang="en-US" sz="1900" dirty="0"/>
          </a:p>
        </p:txBody>
      </p:sp>
      <p:sp>
        <p:nvSpPr>
          <p:cNvPr id="21" name="Text 12"/>
          <p:cNvSpPr/>
          <p:nvPr/>
        </p:nvSpPr>
        <p:spPr>
          <a:xfrm>
            <a:off x="6769060" y="5667375"/>
            <a:ext cx="1685330" cy="945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Robust tool for audio processing for transcription.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2025-06-12T11:15:23Z</dcterms:created>
  <dcterms:modified xsi:type="dcterms:W3CDTF">2025-06-12T11:15:23Z</dcterms:modified>
</cp:coreProperties>
</file>