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2" autoAdjust="0"/>
    <p:restoredTop sz="94660"/>
  </p:normalViewPr>
  <p:slideViewPr>
    <p:cSldViewPr snapToGrid="0">
      <p:cViewPr>
        <p:scale>
          <a:sx n="140" d="100"/>
          <a:sy n="140" d="100"/>
        </p:scale>
        <p:origin x="380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6EB8A1-AF5B-CD12-ECB0-C6BE56976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26C4B96-0C12-E986-EC49-B0905CB31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83CDB03-0109-8230-F760-C519213F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36A5-FEED-45BF-BA2A-0B44B6A2911D}" type="datetimeFigureOut">
              <a:rPr lang="en-IL" smtClean="0"/>
              <a:t>11/11/2024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CE4C9A7-F698-A52C-FCCA-D94884DD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6AB6FA2-A8CF-A2B8-8B34-43D4E0FD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C11F-62BF-4925-805A-A245231238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999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6DBD9E-B650-D9B0-321E-1C5AB4EE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CBED56D-E3DE-C6FA-ED79-E32DC5375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B40E7CB-497D-C614-9B07-8C9E5C9E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36A5-FEED-45BF-BA2A-0B44B6A2911D}" type="datetimeFigureOut">
              <a:rPr lang="en-IL" smtClean="0"/>
              <a:t>11/11/2024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E6ADD74-49A6-B446-F10F-A84DD4A4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06B5A03-D9E7-E110-4991-A1451155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C11F-62BF-4925-805A-A245231238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350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FFEB7CF-2AA5-FC8E-0816-843E4F189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58BF78C-8324-254F-BA5D-60058989D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5FD616B-670A-852B-4729-C0284F18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36A5-FEED-45BF-BA2A-0B44B6A2911D}" type="datetimeFigureOut">
              <a:rPr lang="en-IL" smtClean="0"/>
              <a:t>11/11/2024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07409C8-81ED-2BC3-39EE-AFF3675A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B902EAB-C412-4F81-7809-75AA083F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C11F-62BF-4925-805A-A245231238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4193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36D181-983E-8F06-B243-51DB5851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CC4857-F2D6-902C-59E9-B2BD6FAF3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7F17BCB-6596-8AFE-E0F1-ECEC2C62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36A5-FEED-45BF-BA2A-0B44B6A2911D}" type="datetimeFigureOut">
              <a:rPr lang="en-IL" smtClean="0"/>
              <a:t>11/11/2024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E9E1522-6DAC-0DCA-222A-F4B34224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9ED49B0-183D-0873-AAC3-35EFADE0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C11F-62BF-4925-805A-A245231238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203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2C17AC-A5DD-D755-A598-6C396C6F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F35CA83-E778-DAFC-55EF-301A28D85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F75FAF6-4517-5A93-EA31-05705AEC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36A5-FEED-45BF-BA2A-0B44B6A2911D}" type="datetimeFigureOut">
              <a:rPr lang="en-IL" smtClean="0"/>
              <a:t>11/11/2024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4BA21F-FA3B-B06B-1E37-4611B00E6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BE5A4F0-C27F-AD1C-AA70-8CFF60CB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C11F-62BF-4925-805A-A245231238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679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E2C3BD-6364-215E-432F-CC547B7C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668E106-78C9-CB21-993C-29922048E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0A7421D-BE95-4DB1-6503-E18BDB3B9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CFCB761-F676-B24B-428E-C28BE400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36A5-FEED-45BF-BA2A-0B44B6A2911D}" type="datetimeFigureOut">
              <a:rPr lang="en-IL" smtClean="0"/>
              <a:t>11/11/2024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6B7523A-2A0D-0442-9663-2817FBCE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02EE0D8-51F1-D1EE-B7FB-5418BEF8C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C11F-62BF-4925-805A-A245231238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382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CF6E3A-CC3E-A0D9-928D-3FD27D49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FA26E6F-436A-D485-164A-B0BE83B93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3BB1948-0443-812C-4403-5C0DAD365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C57F915-8BE2-1BE4-ABDD-0B17C9B4E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27CFB05-6A75-E683-2C1F-D069D4D72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D1FEB35-5754-00CE-D606-4B6D1A73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36A5-FEED-45BF-BA2A-0B44B6A2911D}" type="datetimeFigureOut">
              <a:rPr lang="en-IL" smtClean="0"/>
              <a:t>11/11/2024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BE52FEC-B2F7-8552-696A-36C0198F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F5A6B12-B712-7482-3670-F11CDB8B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C11F-62BF-4925-805A-A245231238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379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4FFD6D-489E-BACC-18E1-7FCC836C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FD6C222-A557-13C3-518F-502D284F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36A5-FEED-45BF-BA2A-0B44B6A2911D}" type="datetimeFigureOut">
              <a:rPr lang="en-IL" smtClean="0"/>
              <a:t>11/11/2024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2A68BA3-AEEE-7683-64FC-46CB2FE9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449B29F-917F-E2A6-2441-62F66770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C11F-62BF-4925-805A-A245231238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291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96C955B-1548-FC88-84BA-929CCD14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36A5-FEED-45BF-BA2A-0B44B6A2911D}" type="datetimeFigureOut">
              <a:rPr lang="en-IL" smtClean="0"/>
              <a:t>11/11/2024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3D20CC8-E728-8851-F3D7-4256CB44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F74BB79-123E-0F99-D315-0A4959C3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C11F-62BF-4925-805A-A245231238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272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D14E0B-2635-84AE-84BE-8781D0E45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F4F4D7-EF31-5BDD-F6E9-FBB8A0779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4C50F18-A445-685C-4CB1-441143383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A283C7D-4FA0-5656-1CB1-697F128C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36A5-FEED-45BF-BA2A-0B44B6A2911D}" type="datetimeFigureOut">
              <a:rPr lang="en-IL" smtClean="0"/>
              <a:t>11/11/2024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B0332D9-9603-31E3-47A4-99D3A1CF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49816EE-B080-CE90-2712-C3DE3370E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C11F-62BF-4925-805A-A245231238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942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249227-2DD7-B359-DE46-75828A91F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80BFEAB-873C-6311-DEA7-11DCC8069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230259A-E3EB-C1FA-17A6-BBB1D7E48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39BDE2B-09A8-9C68-EDA4-BC3CDD49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336A5-FEED-45BF-BA2A-0B44B6A2911D}" type="datetimeFigureOut">
              <a:rPr lang="en-IL" smtClean="0"/>
              <a:t>11/11/2024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9590FE3-4274-ACB2-76D3-E398F36B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0611C2C-CDC3-8FCD-0BBE-4886733A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C11F-62BF-4925-805A-A245231238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13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900D1A1-86FC-0FF9-1D15-80C0A082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B185614-FE1E-1E98-CC93-1397E5CF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BA0F5AB-C6E6-63CF-14F5-BE126F2FD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5336A5-FEED-45BF-BA2A-0B44B6A2911D}" type="datetimeFigureOut">
              <a:rPr lang="en-IL" smtClean="0"/>
              <a:t>11/11/2024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45548C2-9B8C-2C66-904A-5360E864A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99BE12-01F6-DA83-9BB2-8D4C4E88A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32C11F-62BF-4925-805A-A245231238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529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B7BE8D53-F157-11AA-0BF2-1D94CE4D084C}"/>
              </a:ext>
            </a:extLst>
          </p:cNvPr>
          <p:cNvSpPr/>
          <p:nvPr/>
        </p:nvSpPr>
        <p:spPr>
          <a:xfrm>
            <a:off x="5832595" y="196665"/>
            <a:ext cx="360000" cy="28636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A386597E-4C26-4BC8-EC06-53EFE9738C8F}"/>
              </a:ext>
            </a:extLst>
          </p:cNvPr>
          <p:cNvSpPr/>
          <p:nvPr/>
        </p:nvSpPr>
        <p:spPr>
          <a:xfrm>
            <a:off x="5802069" y="2667231"/>
            <a:ext cx="421049" cy="413078"/>
          </a:xfrm>
          <a:prstGeom prst="rect">
            <a:avLst/>
          </a:prstGeom>
          <a:solidFill>
            <a:srgbClr val="66CCFF">
              <a:alpha val="20000"/>
            </a:srgbClr>
          </a:solidFill>
          <a:ln w="31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9599B55E-C3E6-7314-D591-5F6D033244EB}"/>
              </a:ext>
            </a:extLst>
          </p:cNvPr>
          <p:cNvSpPr/>
          <p:nvPr/>
        </p:nvSpPr>
        <p:spPr>
          <a:xfrm>
            <a:off x="5867380" y="1930048"/>
            <a:ext cx="288000" cy="413078"/>
          </a:xfrm>
          <a:prstGeom prst="rect">
            <a:avLst/>
          </a:prstGeom>
          <a:solidFill>
            <a:schemeClr val="bg1">
              <a:lumMod val="65000"/>
              <a:alpha val="20000"/>
            </a:schemeClr>
          </a:solidFill>
          <a:ln w="3175"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88008B56-0419-5CCC-5E66-36D8BAE25056}"/>
              </a:ext>
            </a:extLst>
          </p:cNvPr>
          <p:cNvCxnSpPr>
            <a:cxnSpLocks/>
          </p:cNvCxnSpPr>
          <p:nvPr/>
        </p:nvCxnSpPr>
        <p:spPr>
          <a:xfrm flipH="1">
            <a:off x="3530221" y="4860298"/>
            <a:ext cx="5045122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מלבן 26">
            <a:extLst>
              <a:ext uri="{FF2B5EF4-FFF2-40B4-BE49-F238E27FC236}">
                <a16:creationId xmlns:a16="http://schemas.microsoft.com/office/drawing/2014/main" id="{085D768C-C9E6-8361-6D32-12903A0CD7F8}"/>
              </a:ext>
            </a:extLst>
          </p:cNvPr>
          <p:cNvSpPr/>
          <p:nvPr/>
        </p:nvSpPr>
        <p:spPr>
          <a:xfrm>
            <a:off x="829780" y="818865"/>
            <a:ext cx="10363200" cy="584246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39908343-1817-87F0-D1C2-8420E2F08691}"/>
              </a:ext>
            </a:extLst>
          </p:cNvPr>
          <p:cNvCxnSpPr/>
          <p:nvPr/>
        </p:nvCxnSpPr>
        <p:spPr>
          <a:xfrm>
            <a:off x="1410269" y="818865"/>
            <a:ext cx="0" cy="584246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2B12BAD3-6950-24FB-2090-ED5B6A72BCA6}"/>
              </a:ext>
            </a:extLst>
          </p:cNvPr>
          <p:cNvSpPr txBox="1"/>
          <p:nvPr/>
        </p:nvSpPr>
        <p:spPr>
          <a:xfrm>
            <a:off x="1097523" y="3662149"/>
            <a:ext cx="80663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e-IL" sz="1400" dirty="0"/>
              <a:t>250 ס"מ</a:t>
            </a:r>
            <a:endParaRPr lang="en-IL" sz="1400" dirty="0"/>
          </a:p>
        </p:txBody>
      </p: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C61D6A09-6B3E-F918-C76D-BB5A4ADD6BAC}"/>
              </a:ext>
            </a:extLst>
          </p:cNvPr>
          <p:cNvCxnSpPr/>
          <p:nvPr/>
        </p:nvCxnSpPr>
        <p:spPr>
          <a:xfrm>
            <a:off x="5670646" y="2340298"/>
            <a:ext cx="0" cy="7200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תיבת טקסט 30">
            <a:extLst>
              <a:ext uri="{FF2B5EF4-FFF2-40B4-BE49-F238E27FC236}">
                <a16:creationId xmlns:a16="http://schemas.microsoft.com/office/drawing/2014/main" id="{69122D67-2BE6-4A1A-83A5-565A1A40A288}"/>
              </a:ext>
            </a:extLst>
          </p:cNvPr>
          <p:cNvSpPr txBox="1"/>
          <p:nvPr/>
        </p:nvSpPr>
        <p:spPr>
          <a:xfrm>
            <a:off x="5087604" y="2531804"/>
            <a:ext cx="70724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e-IL" sz="1400" dirty="0"/>
              <a:t>20 ס"מ</a:t>
            </a:r>
            <a:endParaRPr lang="en-IL" sz="1400" dirty="0"/>
          </a:p>
        </p:txBody>
      </p: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5B89AD57-4F76-FCA6-2864-F166B76B76FE}"/>
              </a:ext>
            </a:extLst>
          </p:cNvPr>
          <p:cNvCxnSpPr/>
          <p:nvPr/>
        </p:nvCxnSpPr>
        <p:spPr>
          <a:xfrm>
            <a:off x="6391703" y="3080309"/>
            <a:ext cx="0" cy="18000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F41465BC-EB1A-E3C3-5CD6-1E4E99D7B271}"/>
              </a:ext>
            </a:extLst>
          </p:cNvPr>
          <p:cNvSpPr txBox="1"/>
          <p:nvPr/>
        </p:nvSpPr>
        <p:spPr>
          <a:xfrm>
            <a:off x="6523692" y="3542162"/>
            <a:ext cx="70724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e-IL" sz="1400" dirty="0"/>
              <a:t>50 ס"מ</a:t>
            </a:r>
            <a:endParaRPr lang="en-IL" sz="1400" dirty="0"/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2BF01214-D429-A035-656C-61B7999805BD}"/>
              </a:ext>
            </a:extLst>
          </p:cNvPr>
          <p:cNvSpPr txBox="1"/>
          <p:nvPr/>
        </p:nvSpPr>
        <p:spPr>
          <a:xfrm>
            <a:off x="3744613" y="4860298"/>
            <a:ext cx="80663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he-IL" sz="1400" dirty="0"/>
              <a:t>140 ס"מ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143993488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8</Words>
  <Application>Microsoft Office PowerPoint</Application>
  <PresentationFormat>מסך רחב</PresentationFormat>
  <Paragraphs>4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Shai Kendler</dc:creator>
  <cp:lastModifiedBy>Shai Kendler</cp:lastModifiedBy>
  <cp:revision>1</cp:revision>
  <dcterms:created xsi:type="dcterms:W3CDTF">2024-11-11T10:41:46Z</dcterms:created>
  <dcterms:modified xsi:type="dcterms:W3CDTF">2024-11-11T21:33:02Z</dcterms:modified>
</cp:coreProperties>
</file>