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64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AA5F9-032D-4FF9-A264-42973E2C3BC0}" v="1" dt="2018-10-14T13:31:09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AF159-F872-4F15-BB1E-82E25F41F3F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7B4304-E2C0-4466-A922-D5E3DA2A80D2}">
      <dgm:prSet phldrT="[Text]"/>
      <dgm:spPr/>
      <dgm:t>
        <a:bodyPr/>
        <a:lstStyle/>
        <a:p>
          <a:r>
            <a:rPr lang="en-GB" dirty="0">
              <a:cs typeface="Calibri Light"/>
            </a:rPr>
            <a:t>40s – 60s </a:t>
          </a:r>
          <a:endParaRPr lang="en-GB" sz="300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A45B2E29-C62B-466E-9E32-E306C88F42EC}" type="parTrans" cxnId="{2251AB74-E163-4904-805C-65B4CCCA39E6}">
      <dgm:prSet/>
      <dgm:spPr/>
      <dgm:t>
        <a:bodyPr/>
        <a:lstStyle/>
        <a:p>
          <a:endParaRPr lang="en-GB"/>
        </a:p>
      </dgm:t>
    </dgm:pt>
    <dgm:pt modelId="{27C5E4E5-1D45-401F-87C2-DEA3A8647611}" type="sibTrans" cxnId="{2251AB74-E163-4904-805C-65B4CCCA39E6}">
      <dgm:prSet/>
      <dgm:spPr/>
      <dgm:t>
        <a:bodyPr/>
        <a:lstStyle/>
        <a:p>
          <a:endParaRPr lang="en-GB"/>
        </a:p>
      </dgm:t>
    </dgm:pt>
    <dgm:pt modelId="{8F2877A0-891B-4E1D-A0BB-6092F7F01093}">
      <dgm:prSet phldrT="[Text]"/>
      <dgm:spPr/>
      <dgm:t>
        <a:bodyPr/>
        <a:lstStyle/>
        <a:p>
          <a:r>
            <a:rPr lang="en-GB" dirty="0">
              <a:cs typeface="Calibri Light"/>
            </a:rPr>
            <a:t>Input – Punched Cards/Paper Tapes</a:t>
          </a:r>
        </a:p>
      </dgm:t>
    </dgm:pt>
    <dgm:pt modelId="{886214FB-23B7-4AB2-A93C-FA0FB20FE59F}" type="parTrans" cxnId="{0F42066F-BA51-47C8-9336-B3258BFCED71}">
      <dgm:prSet/>
      <dgm:spPr/>
      <dgm:t>
        <a:bodyPr/>
        <a:lstStyle/>
        <a:p>
          <a:endParaRPr lang="en-GB"/>
        </a:p>
      </dgm:t>
    </dgm:pt>
    <dgm:pt modelId="{BF6DD4E0-0F32-479B-BBD8-9428746289EB}" type="sibTrans" cxnId="{0F42066F-BA51-47C8-9336-B3258BFCED71}">
      <dgm:prSet/>
      <dgm:spPr/>
      <dgm:t>
        <a:bodyPr/>
        <a:lstStyle/>
        <a:p>
          <a:endParaRPr lang="en-GB"/>
        </a:p>
      </dgm:t>
    </dgm:pt>
    <dgm:pt modelId="{5957CD5E-7055-4FA1-B845-6E09D194AA61}">
      <dgm:prSet phldrT="[Text]"/>
      <dgm:spPr/>
      <dgm:t>
        <a:bodyPr/>
        <a:lstStyle/>
        <a:p>
          <a:r>
            <a:rPr lang="en-GB" dirty="0">
              <a:cs typeface="Calibri Light"/>
            </a:rPr>
            <a:t>Output – Line printers</a:t>
          </a:r>
        </a:p>
      </dgm:t>
    </dgm:pt>
    <dgm:pt modelId="{4429AC60-1CFE-48B7-ACB8-5DFD88AC85AA}" type="parTrans" cxnId="{DC70ECCB-F8A1-4222-83E4-A875D52CD815}">
      <dgm:prSet/>
      <dgm:spPr/>
      <dgm:t>
        <a:bodyPr/>
        <a:lstStyle/>
        <a:p>
          <a:endParaRPr lang="en-GB"/>
        </a:p>
      </dgm:t>
    </dgm:pt>
    <dgm:pt modelId="{05D820B9-02F9-4874-88CC-09FF78974D69}" type="sibTrans" cxnId="{DC70ECCB-F8A1-4222-83E4-A875D52CD815}">
      <dgm:prSet/>
      <dgm:spPr/>
      <dgm:t>
        <a:bodyPr/>
        <a:lstStyle/>
        <a:p>
          <a:endParaRPr lang="en-GB"/>
        </a:p>
      </dgm:t>
    </dgm:pt>
    <dgm:pt modelId="{C8FBB2FC-F9E0-48A1-8024-4ADBE8BB5FD7}">
      <dgm:prSet phldrT="[Text]"/>
      <dgm:spPr/>
      <dgm:t>
        <a:bodyPr/>
        <a:lstStyle/>
        <a:p>
          <a:r>
            <a:rPr lang="en-GB" dirty="0">
              <a:cs typeface="Calibri Light"/>
            </a:rPr>
            <a:t>70s - Present</a:t>
          </a:r>
        </a:p>
      </dgm:t>
    </dgm:pt>
    <dgm:pt modelId="{F4080392-BBE2-4F06-A5F4-F944ED8D7570}" type="parTrans" cxnId="{4BFD51F8-63A6-4E6F-AF76-54D89AB296F9}">
      <dgm:prSet/>
      <dgm:spPr/>
      <dgm:t>
        <a:bodyPr/>
        <a:lstStyle/>
        <a:p>
          <a:endParaRPr lang="en-GB"/>
        </a:p>
      </dgm:t>
    </dgm:pt>
    <dgm:pt modelId="{F0E47093-6366-4350-B5CC-39942518317A}" type="sibTrans" cxnId="{4BFD51F8-63A6-4E6F-AF76-54D89AB296F9}">
      <dgm:prSet/>
      <dgm:spPr/>
      <dgm:t>
        <a:bodyPr/>
        <a:lstStyle/>
        <a:p>
          <a:endParaRPr lang="en-GB"/>
        </a:p>
      </dgm:t>
    </dgm:pt>
    <dgm:pt modelId="{0803BA06-F409-4D70-B213-3947B94C041E}">
      <dgm:prSet phldrT="[Text]"/>
      <dgm:spPr/>
      <dgm:t>
        <a:bodyPr/>
        <a:lstStyle/>
        <a:p>
          <a:r>
            <a:rPr lang="en-GB" dirty="0">
              <a:cs typeface="Calibri Light"/>
            </a:rPr>
            <a:t>Command line interface</a:t>
          </a:r>
        </a:p>
      </dgm:t>
    </dgm:pt>
    <dgm:pt modelId="{883EB532-2B29-4C2A-B2D0-7C7DFA6D6548}" type="parTrans" cxnId="{315D05E1-60D6-4329-AD93-BD833C195D27}">
      <dgm:prSet/>
      <dgm:spPr/>
      <dgm:t>
        <a:bodyPr/>
        <a:lstStyle/>
        <a:p>
          <a:endParaRPr lang="en-GB"/>
        </a:p>
      </dgm:t>
    </dgm:pt>
    <dgm:pt modelId="{C9FD3874-85C8-4E5C-81DA-7E74B14D082E}" type="sibTrans" cxnId="{315D05E1-60D6-4329-AD93-BD833C195D27}">
      <dgm:prSet/>
      <dgm:spPr/>
      <dgm:t>
        <a:bodyPr/>
        <a:lstStyle/>
        <a:p>
          <a:endParaRPr lang="en-GB"/>
        </a:p>
      </dgm:t>
    </dgm:pt>
    <dgm:pt modelId="{85B7BAFE-5666-4519-AA9E-5951BBD0AB2D}">
      <dgm:prSet phldrT="[Text]"/>
      <dgm:spPr/>
      <dgm:t>
        <a:bodyPr/>
        <a:lstStyle/>
        <a:p>
          <a:r>
            <a:rPr lang="en-GB" dirty="0">
              <a:cs typeface="Calibri Light"/>
            </a:rPr>
            <a:t>Monitors</a:t>
          </a:r>
        </a:p>
      </dgm:t>
    </dgm:pt>
    <dgm:pt modelId="{2CC37B6F-67A6-487A-817C-72C9195F22AD}" type="parTrans" cxnId="{D5C47684-D5B5-4FD9-AF85-118EA85E7166}">
      <dgm:prSet/>
      <dgm:spPr/>
      <dgm:t>
        <a:bodyPr/>
        <a:lstStyle/>
        <a:p>
          <a:endParaRPr lang="en-GB"/>
        </a:p>
      </dgm:t>
    </dgm:pt>
    <dgm:pt modelId="{94785151-7649-44E4-AF18-308925797A8F}" type="sibTrans" cxnId="{D5C47684-D5B5-4FD9-AF85-118EA85E7166}">
      <dgm:prSet/>
      <dgm:spPr/>
      <dgm:t>
        <a:bodyPr/>
        <a:lstStyle/>
        <a:p>
          <a:endParaRPr lang="en-GB"/>
        </a:p>
      </dgm:t>
    </dgm:pt>
    <dgm:pt modelId="{8E4EA53D-5DFF-4F6F-9F2B-A2400B4DDEEF}">
      <dgm:prSet phldrT="[Text]"/>
      <dgm:spPr/>
      <dgm:t>
        <a:bodyPr/>
        <a:lstStyle/>
        <a:p>
          <a:r>
            <a:rPr lang="en-GB" dirty="0">
              <a:cs typeface="Calibri Light"/>
            </a:rPr>
            <a:t>84/85 - Present</a:t>
          </a:r>
        </a:p>
      </dgm:t>
    </dgm:pt>
    <dgm:pt modelId="{F5B6AC32-7D0D-4EC9-B20E-C468BD5F1B90}" type="parTrans" cxnId="{245DCD35-AA72-4A11-AA90-A355D32C6343}">
      <dgm:prSet/>
      <dgm:spPr/>
      <dgm:t>
        <a:bodyPr/>
        <a:lstStyle/>
        <a:p>
          <a:endParaRPr lang="en-GB"/>
        </a:p>
      </dgm:t>
    </dgm:pt>
    <dgm:pt modelId="{2A8C2F07-9C46-4469-A6AE-59763A12A2E3}" type="sibTrans" cxnId="{245DCD35-AA72-4A11-AA90-A355D32C6343}">
      <dgm:prSet/>
      <dgm:spPr/>
      <dgm:t>
        <a:bodyPr/>
        <a:lstStyle/>
        <a:p>
          <a:endParaRPr lang="en-GB"/>
        </a:p>
      </dgm:t>
    </dgm:pt>
    <dgm:pt modelId="{E9FDFEA9-68C2-4A56-A377-5745C297F19A}">
      <dgm:prSet phldrT="[Text]"/>
      <dgm:spPr/>
      <dgm:t>
        <a:bodyPr/>
        <a:lstStyle/>
        <a:p>
          <a:r>
            <a:rPr lang="en-GB" dirty="0">
              <a:cs typeface="Calibri Light"/>
            </a:rPr>
            <a:t>Graphical user interface</a:t>
          </a:r>
        </a:p>
      </dgm:t>
    </dgm:pt>
    <dgm:pt modelId="{B7890992-959B-470E-9997-7BE2D5BBB1F3}" type="parTrans" cxnId="{0E746B89-5A54-4C2E-BAA0-F1BA45A503E3}">
      <dgm:prSet/>
      <dgm:spPr/>
      <dgm:t>
        <a:bodyPr/>
        <a:lstStyle/>
        <a:p>
          <a:endParaRPr lang="en-GB"/>
        </a:p>
      </dgm:t>
    </dgm:pt>
    <dgm:pt modelId="{337D42D3-34EE-4E96-92A0-04A9189C5BCB}" type="sibTrans" cxnId="{0E746B89-5A54-4C2E-BAA0-F1BA45A503E3}">
      <dgm:prSet/>
      <dgm:spPr/>
      <dgm:t>
        <a:bodyPr/>
        <a:lstStyle/>
        <a:p>
          <a:endParaRPr lang="en-GB"/>
        </a:p>
      </dgm:t>
    </dgm:pt>
    <dgm:pt modelId="{D80325FA-6CA1-4129-B44B-E20F673C90B5}">
      <dgm:prSet phldrT="[Text]"/>
      <dgm:spPr/>
      <dgm:t>
        <a:bodyPr/>
        <a:lstStyle/>
        <a:p>
          <a:r>
            <a:rPr lang="en-GB" dirty="0">
              <a:cs typeface="Calibri Light"/>
            </a:rPr>
            <a:t>1984 - Apple's Macintosh First Successful GUI Released</a:t>
          </a:r>
        </a:p>
      </dgm:t>
    </dgm:pt>
    <dgm:pt modelId="{8A044288-46CE-4D30-9062-A96F726E9AB8}" type="parTrans" cxnId="{5390C214-3636-47F9-84F0-C26382A3F24C}">
      <dgm:prSet/>
      <dgm:spPr/>
      <dgm:t>
        <a:bodyPr/>
        <a:lstStyle/>
        <a:p>
          <a:endParaRPr lang="en-GB"/>
        </a:p>
      </dgm:t>
    </dgm:pt>
    <dgm:pt modelId="{B8B42A8E-6086-4619-A6BD-F50F174DBC4E}" type="sibTrans" cxnId="{5390C214-3636-47F9-84F0-C26382A3F24C}">
      <dgm:prSet/>
      <dgm:spPr/>
      <dgm:t>
        <a:bodyPr/>
        <a:lstStyle/>
        <a:p>
          <a:endParaRPr lang="en-GB"/>
        </a:p>
      </dgm:t>
    </dgm:pt>
    <dgm:pt modelId="{B9F13E2E-EF83-40A2-A789-51D1E01CFE7B}">
      <dgm:prSet phldrT="[Text]"/>
      <dgm:spPr/>
      <dgm:t>
        <a:bodyPr/>
        <a:lstStyle/>
        <a:p>
          <a:r>
            <a:rPr lang="en-GB" sz="3000" dirty="0">
              <a:solidFill>
                <a:srgbClr val="010000"/>
              </a:solidFill>
              <a:latin typeface="Calibri Light"/>
              <a:cs typeface="Calibri Light"/>
            </a:rPr>
            <a:t>Batch programming</a:t>
          </a:r>
        </a:p>
      </dgm:t>
    </dgm:pt>
    <dgm:pt modelId="{1C000345-1827-4BB1-97C1-28960FD625EB}" type="parTrans" cxnId="{07C1CA43-0009-4596-BF90-40B8B13945DF}">
      <dgm:prSet/>
      <dgm:spPr/>
    </dgm:pt>
    <dgm:pt modelId="{F4A94586-8EDB-4B52-9E8F-5FE824BA2746}" type="sibTrans" cxnId="{07C1CA43-0009-4596-BF90-40B8B13945DF}">
      <dgm:prSet/>
      <dgm:spPr/>
    </dgm:pt>
    <dgm:pt modelId="{8170F9D5-0EC3-400B-91BD-354BF572B63C}">
      <dgm:prSet phldrT="[Text]"/>
      <dgm:spPr/>
      <dgm:t>
        <a:bodyPr/>
        <a:lstStyle/>
        <a:p>
          <a:endParaRPr lang="en-GB">
            <a:cs typeface="Calibri Light"/>
          </a:endParaRPr>
        </a:p>
      </dgm:t>
    </dgm:pt>
    <dgm:pt modelId="{FC4378AB-CACA-4D31-8D73-D47A24261B2C}" type="parTrans" cxnId="{7524DAAD-7173-4840-A03D-635A1A1DD658}">
      <dgm:prSet/>
      <dgm:spPr/>
    </dgm:pt>
    <dgm:pt modelId="{DD8AF674-7B22-4713-AD03-6630CC86CAF1}" type="sibTrans" cxnId="{7524DAAD-7173-4840-A03D-635A1A1DD658}">
      <dgm:prSet/>
      <dgm:spPr/>
    </dgm:pt>
    <dgm:pt modelId="{4862B17A-9D39-416D-987A-1E2B139C345C}">
      <dgm:prSet phldrT="[Text]"/>
      <dgm:spPr/>
      <dgm:t>
        <a:bodyPr/>
        <a:lstStyle/>
        <a:p>
          <a:r>
            <a:rPr lang="en-GB" dirty="0">
              <a:cs typeface="Calibri Light"/>
            </a:rPr>
            <a:t>1985 - Windows 1.0 GUI over DOS</a:t>
          </a:r>
        </a:p>
      </dgm:t>
    </dgm:pt>
    <dgm:pt modelId="{0EC64807-35A9-4C23-996D-8A0BE6CF90B2}" type="parTrans" cxnId="{ADE96ABA-159C-44C9-9144-E43584C07C93}">
      <dgm:prSet/>
      <dgm:spPr/>
    </dgm:pt>
    <dgm:pt modelId="{974797CD-8A4F-4FE1-8BB4-35E4885398AB}" type="sibTrans" cxnId="{ADE96ABA-159C-44C9-9144-E43584C07C93}">
      <dgm:prSet/>
      <dgm:spPr/>
    </dgm:pt>
    <dgm:pt modelId="{DFCCA1F5-F10F-4FEC-B358-B3D7ACD8E8D0}" type="pres">
      <dgm:prSet presAssocID="{27CAF159-F872-4F15-BB1E-82E25F41F3FB}" presName="linearFlow" presStyleCnt="0">
        <dgm:presLayoutVars>
          <dgm:dir/>
          <dgm:animLvl val="lvl"/>
          <dgm:resizeHandles val="exact"/>
        </dgm:presLayoutVars>
      </dgm:prSet>
      <dgm:spPr/>
    </dgm:pt>
    <dgm:pt modelId="{BEF42B26-D58D-4740-AA39-A89682596597}" type="pres">
      <dgm:prSet presAssocID="{A27B4304-E2C0-4466-A922-D5E3DA2A80D2}" presName="composite" presStyleCnt="0"/>
      <dgm:spPr/>
    </dgm:pt>
    <dgm:pt modelId="{311D5BDE-8FB9-4FA6-B19F-676DB1DA50E4}" type="pres">
      <dgm:prSet presAssocID="{A27B4304-E2C0-4466-A922-D5E3DA2A80D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885524E-2BD7-40C1-95B8-12900F7916EA}" type="pres">
      <dgm:prSet presAssocID="{A27B4304-E2C0-4466-A922-D5E3DA2A80D2}" presName="descendantText" presStyleLbl="alignAcc1" presStyleIdx="0" presStyleCnt="3">
        <dgm:presLayoutVars>
          <dgm:bulletEnabled val="1"/>
        </dgm:presLayoutVars>
      </dgm:prSet>
      <dgm:spPr/>
    </dgm:pt>
    <dgm:pt modelId="{B79E316F-EAB7-4393-B1CE-5D3FDB2DAB0A}" type="pres">
      <dgm:prSet presAssocID="{27C5E4E5-1D45-401F-87C2-DEA3A8647611}" presName="sp" presStyleCnt="0"/>
      <dgm:spPr/>
    </dgm:pt>
    <dgm:pt modelId="{DF686FFD-51B2-452E-93E1-9691F8237220}" type="pres">
      <dgm:prSet presAssocID="{C8FBB2FC-F9E0-48A1-8024-4ADBE8BB5FD7}" presName="composite" presStyleCnt="0"/>
      <dgm:spPr/>
    </dgm:pt>
    <dgm:pt modelId="{7AC4391B-01A4-46B3-A399-A0C1A7282105}" type="pres">
      <dgm:prSet presAssocID="{C8FBB2FC-F9E0-48A1-8024-4ADBE8BB5FD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F785D36-044F-41A7-BAE3-24B8CF34BD75}" type="pres">
      <dgm:prSet presAssocID="{C8FBB2FC-F9E0-48A1-8024-4ADBE8BB5FD7}" presName="descendantText" presStyleLbl="alignAcc1" presStyleIdx="1" presStyleCnt="3">
        <dgm:presLayoutVars>
          <dgm:bulletEnabled val="1"/>
        </dgm:presLayoutVars>
      </dgm:prSet>
      <dgm:spPr/>
    </dgm:pt>
    <dgm:pt modelId="{1DCB5D94-F645-4A79-B771-5DB7F17F5814}" type="pres">
      <dgm:prSet presAssocID="{F0E47093-6366-4350-B5CC-39942518317A}" presName="sp" presStyleCnt="0"/>
      <dgm:spPr/>
    </dgm:pt>
    <dgm:pt modelId="{57108522-C8F3-49ED-91FE-50BA779D02D5}" type="pres">
      <dgm:prSet presAssocID="{8E4EA53D-5DFF-4F6F-9F2B-A2400B4DDEEF}" presName="composite" presStyleCnt="0"/>
      <dgm:spPr/>
    </dgm:pt>
    <dgm:pt modelId="{F7469AB7-917E-476E-B30B-B29D31447DCC}" type="pres">
      <dgm:prSet presAssocID="{8E4EA53D-5DFF-4F6F-9F2B-A2400B4DDEE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E350E38-2865-4534-ABB1-B3D16DAD85B9}" type="pres">
      <dgm:prSet presAssocID="{8E4EA53D-5DFF-4F6F-9F2B-A2400B4DDEE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11A0E0A-5452-4303-B329-8E323D750BF5}" type="presOf" srcId="{85B7BAFE-5666-4519-AA9E-5951BBD0AB2D}" destId="{CF785D36-044F-41A7-BAE3-24B8CF34BD75}" srcOrd="0" destOrd="1" presId="urn:microsoft.com/office/officeart/2005/8/layout/chevron2"/>
    <dgm:cxn modelId="{F2F38C0B-A0E1-413D-BBEB-222BBDDEA93E}" type="presOf" srcId="{5957CD5E-7055-4FA1-B845-6E09D194AA61}" destId="{B885524E-2BD7-40C1-95B8-12900F7916EA}" srcOrd="0" destOrd="2" presId="urn:microsoft.com/office/officeart/2005/8/layout/chevron2"/>
    <dgm:cxn modelId="{5390C214-3636-47F9-84F0-C26382A3F24C}" srcId="{8E4EA53D-5DFF-4F6F-9F2B-A2400B4DDEEF}" destId="{D80325FA-6CA1-4129-B44B-E20F673C90B5}" srcOrd="1" destOrd="0" parTransId="{8A044288-46CE-4D30-9062-A96F726E9AB8}" sibTransId="{B8B42A8E-6086-4619-A6BD-F50F174DBC4E}"/>
    <dgm:cxn modelId="{245DCD35-AA72-4A11-AA90-A355D32C6343}" srcId="{27CAF159-F872-4F15-BB1E-82E25F41F3FB}" destId="{8E4EA53D-5DFF-4F6F-9F2B-A2400B4DDEEF}" srcOrd="2" destOrd="0" parTransId="{F5B6AC32-7D0D-4EC9-B20E-C468BD5F1B90}" sibTransId="{2A8C2F07-9C46-4469-A6AE-59763A12A2E3}"/>
    <dgm:cxn modelId="{07C1CA43-0009-4596-BF90-40B8B13945DF}" srcId="{A27B4304-E2C0-4466-A922-D5E3DA2A80D2}" destId="{B9F13E2E-EF83-40A2-A789-51D1E01CFE7B}" srcOrd="0" destOrd="0" parTransId="{1C000345-1827-4BB1-97C1-28960FD625EB}" sibTransId="{F4A94586-8EDB-4B52-9E8F-5FE824BA2746}"/>
    <dgm:cxn modelId="{53793645-6679-4D36-BD32-5101473AA8A6}" type="presOf" srcId="{A27B4304-E2C0-4466-A922-D5E3DA2A80D2}" destId="{311D5BDE-8FB9-4FA6-B19F-676DB1DA50E4}" srcOrd="0" destOrd="0" presId="urn:microsoft.com/office/officeart/2005/8/layout/chevron2"/>
    <dgm:cxn modelId="{245A6648-AA30-41BB-B093-B5B687BE13D8}" type="presOf" srcId="{8E4EA53D-5DFF-4F6F-9F2B-A2400B4DDEEF}" destId="{F7469AB7-917E-476E-B30B-B29D31447DCC}" srcOrd="0" destOrd="0" presId="urn:microsoft.com/office/officeart/2005/8/layout/chevron2"/>
    <dgm:cxn modelId="{A81F9F6D-E987-4845-B5DE-458A4456B325}" type="presOf" srcId="{C8FBB2FC-F9E0-48A1-8024-4ADBE8BB5FD7}" destId="{7AC4391B-01A4-46B3-A399-A0C1A7282105}" srcOrd="0" destOrd="0" presId="urn:microsoft.com/office/officeart/2005/8/layout/chevron2"/>
    <dgm:cxn modelId="{0F42066F-BA51-47C8-9336-B3258BFCED71}" srcId="{A27B4304-E2C0-4466-A922-D5E3DA2A80D2}" destId="{8F2877A0-891B-4E1D-A0BB-6092F7F01093}" srcOrd="1" destOrd="0" parTransId="{886214FB-23B7-4AB2-A93C-FA0FB20FE59F}" sibTransId="{BF6DD4E0-0F32-479B-BBD8-9428746289EB}"/>
    <dgm:cxn modelId="{2251AB74-E163-4904-805C-65B4CCCA39E6}" srcId="{27CAF159-F872-4F15-BB1E-82E25F41F3FB}" destId="{A27B4304-E2C0-4466-A922-D5E3DA2A80D2}" srcOrd="0" destOrd="0" parTransId="{A45B2E29-C62B-466E-9E32-E306C88F42EC}" sibTransId="{27C5E4E5-1D45-401F-87C2-DEA3A8647611}"/>
    <dgm:cxn modelId="{16ED1058-4610-4559-AFFC-6384F32633BA}" type="presOf" srcId="{D80325FA-6CA1-4129-B44B-E20F673C90B5}" destId="{DE350E38-2865-4534-ABB1-B3D16DAD85B9}" srcOrd="0" destOrd="1" presId="urn:microsoft.com/office/officeart/2005/8/layout/chevron2"/>
    <dgm:cxn modelId="{A3EF8E7C-313B-4184-9A94-5E06C520C286}" type="presOf" srcId="{E9FDFEA9-68C2-4A56-A377-5745C297F19A}" destId="{DE350E38-2865-4534-ABB1-B3D16DAD85B9}" srcOrd="0" destOrd="0" presId="urn:microsoft.com/office/officeart/2005/8/layout/chevron2"/>
    <dgm:cxn modelId="{6F27AD7C-C8C2-49D9-9177-D45FC8B45302}" type="presOf" srcId="{8170F9D5-0EC3-400B-91BD-354BF572B63C}" destId="{DE350E38-2865-4534-ABB1-B3D16DAD85B9}" srcOrd="0" destOrd="3" presId="urn:microsoft.com/office/officeart/2005/8/layout/chevron2"/>
    <dgm:cxn modelId="{D5C47684-D5B5-4FD9-AF85-118EA85E7166}" srcId="{C8FBB2FC-F9E0-48A1-8024-4ADBE8BB5FD7}" destId="{85B7BAFE-5666-4519-AA9E-5951BBD0AB2D}" srcOrd="1" destOrd="0" parTransId="{2CC37B6F-67A6-487A-817C-72C9195F22AD}" sibTransId="{94785151-7649-44E4-AF18-308925797A8F}"/>
    <dgm:cxn modelId="{0E746B89-5A54-4C2E-BAA0-F1BA45A503E3}" srcId="{8E4EA53D-5DFF-4F6F-9F2B-A2400B4DDEEF}" destId="{E9FDFEA9-68C2-4A56-A377-5745C297F19A}" srcOrd="0" destOrd="0" parTransId="{B7890992-959B-470E-9997-7BE2D5BBB1F3}" sibTransId="{337D42D3-34EE-4E96-92A0-04A9189C5BCB}"/>
    <dgm:cxn modelId="{8C45C794-FCEE-4056-9702-E3194361B70E}" type="presOf" srcId="{8F2877A0-891B-4E1D-A0BB-6092F7F01093}" destId="{B885524E-2BD7-40C1-95B8-12900F7916EA}" srcOrd="0" destOrd="1" presId="urn:microsoft.com/office/officeart/2005/8/layout/chevron2"/>
    <dgm:cxn modelId="{7524DAAD-7173-4840-A03D-635A1A1DD658}" srcId="{8E4EA53D-5DFF-4F6F-9F2B-A2400B4DDEEF}" destId="{8170F9D5-0EC3-400B-91BD-354BF572B63C}" srcOrd="3" destOrd="0" parTransId="{FC4378AB-CACA-4D31-8D73-D47A24261B2C}" sibTransId="{DD8AF674-7B22-4713-AD03-6630CC86CAF1}"/>
    <dgm:cxn modelId="{ADE96ABA-159C-44C9-9144-E43584C07C93}" srcId="{8E4EA53D-5DFF-4F6F-9F2B-A2400B4DDEEF}" destId="{4862B17A-9D39-416D-987A-1E2B139C345C}" srcOrd="2" destOrd="0" parTransId="{0EC64807-35A9-4C23-996D-8A0BE6CF90B2}" sibTransId="{974797CD-8A4F-4FE1-8BB4-35E4885398AB}"/>
    <dgm:cxn modelId="{DC70ECCB-F8A1-4222-83E4-A875D52CD815}" srcId="{A27B4304-E2C0-4466-A922-D5E3DA2A80D2}" destId="{5957CD5E-7055-4FA1-B845-6E09D194AA61}" srcOrd="2" destOrd="0" parTransId="{4429AC60-1CFE-48B7-ACB8-5DFD88AC85AA}" sibTransId="{05D820B9-02F9-4874-88CC-09FF78974D69}"/>
    <dgm:cxn modelId="{787397DE-7190-4D13-9956-2A01F433AB30}" type="presOf" srcId="{27CAF159-F872-4F15-BB1E-82E25F41F3FB}" destId="{DFCCA1F5-F10F-4FEC-B358-B3D7ACD8E8D0}" srcOrd="0" destOrd="0" presId="urn:microsoft.com/office/officeart/2005/8/layout/chevron2"/>
    <dgm:cxn modelId="{315D05E1-60D6-4329-AD93-BD833C195D27}" srcId="{C8FBB2FC-F9E0-48A1-8024-4ADBE8BB5FD7}" destId="{0803BA06-F409-4D70-B213-3947B94C041E}" srcOrd="0" destOrd="0" parTransId="{883EB532-2B29-4C2A-B2D0-7C7DFA6D6548}" sibTransId="{C9FD3874-85C8-4E5C-81DA-7E74B14D082E}"/>
    <dgm:cxn modelId="{1EC4CCE4-9C3E-4035-943D-97E286FEA184}" type="presOf" srcId="{B9F13E2E-EF83-40A2-A789-51D1E01CFE7B}" destId="{B885524E-2BD7-40C1-95B8-12900F7916EA}" srcOrd="0" destOrd="0" presId="urn:microsoft.com/office/officeart/2005/8/layout/chevron2"/>
    <dgm:cxn modelId="{4BFD51F8-63A6-4E6F-AF76-54D89AB296F9}" srcId="{27CAF159-F872-4F15-BB1E-82E25F41F3FB}" destId="{C8FBB2FC-F9E0-48A1-8024-4ADBE8BB5FD7}" srcOrd="1" destOrd="0" parTransId="{F4080392-BBE2-4F06-A5F4-F944ED8D7570}" sibTransId="{F0E47093-6366-4350-B5CC-39942518317A}"/>
    <dgm:cxn modelId="{1C29B4FD-7026-49C9-828F-157DBE106246}" type="presOf" srcId="{0803BA06-F409-4D70-B213-3947B94C041E}" destId="{CF785D36-044F-41A7-BAE3-24B8CF34BD75}" srcOrd="0" destOrd="0" presId="urn:microsoft.com/office/officeart/2005/8/layout/chevron2"/>
    <dgm:cxn modelId="{15FE37FF-F6E1-4C62-B1E6-A6BA9DC136A6}" type="presOf" srcId="{4862B17A-9D39-416D-987A-1E2B139C345C}" destId="{DE350E38-2865-4534-ABB1-B3D16DAD85B9}" srcOrd="0" destOrd="2" presId="urn:microsoft.com/office/officeart/2005/8/layout/chevron2"/>
    <dgm:cxn modelId="{ECBED414-AAD1-47F8-94B0-A23C12074BFD}" type="presParOf" srcId="{DFCCA1F5-F10F-4FEC-B358-B3D7ACD8E8D0}" destId="{BEF42B26-D58D-4740-AA39-A89682596597}" srcOrd="0" destOrd="0" presId="urn:microsoft.com/office/officeart/2005/8/layout/chevron2"/>
    <dgm:cxn modelId="{7750FF24-EF2A-4A01-8C60-1DE96F54584F}" type="presParOf" srcId="{BEF42B26-D58D-4740-AA39-A89682596597}" destId="{311D5BDE-8FB9-4FA6-B19F-676DB1DA50E4}" srcOrd="0" destOrd="0" presId="urn:microsoft.com/office/officeart/2005/8/layout/chevron2"/>
    <dgm:cxn modelId="{2AD51190-379B-4090-AA3A-EBA6CB8966F8}" type="presParOf" srcId="{BEF42B26-D58D-4740-AA39-A89682596597}" destId="{B885524E-2BD7-40C1-95B8-12900F7916EA}" srcOrd="1" destOrd="0" presId="urn:microsoft.com/office/officeart/2005/8/layout/chevron2"/>
    <dgm:cxn modelId="{5EC3F803-AA7E-4265-86BD-1BD8AE37D764}" type="presParOf" srcId="{DFCCA1F5-F10F-4FEC-B358-B3D7ACD8E8D0}" destId="{B79E316F-EAB7-4393-B1CE-5D3FDB2DAB0A}" srcOrd="1" destOrd="0" presId="urn:microsoft.com/office/officeart/2005/8/layout/chevron2"/>
    <dgm:cxn modelId="{CD0DF0CA-CE29-42B2-BC6B-0C82E6842866}" type="presParOf" srcId="{DFCCA1F5-F10F-4FEC-B358-B3D7ACD8E8D0}" destId="{DF686FFD-51B2-452E-93E1-9691F8237220}" srcOrd="2" destOrd="0" presId="urn:microsoft.com/office/officeart/2005/8/layout/chevron2"/>
    <dgm:cxn modelId="{4FB7DD52-2651-422A-90D6-1B9370700366}" type="presParOf" srcId="{DF686FFD-51B2-452E-93E1-9691F8237220}" destId="{7AC4391B-01A4-46B3-A399-A0C1A7282105}" srcOrd="0" destOrd="0" presId="urn:microsoft.com/office/officeart/2005/8/layout/chevron2"/>
    <dgm:cxn modelId="{D1C201B0-3362-418F-B7B3-4F90D3CBB8CC}" type="presParOf" srcId="{DF686FFD-51B2-452E-93E1-9691F8237220}" destId="{CF785D36-044F-41A7-BAE3-24B8CF34BD75}" srcOrd="1" destOrd="0" presId="urn:microsoft.com/office/officeart/2005/8/layout/chevron2"/>
    <dgm:cxn modelId="{3A31E965-BD33-4E25-A393-84F051943656}" type="presParOf" srcId="{DFCCA1F5-F10F-4FEC-B358-B3D7ACD8E8D0}" destId="{1DCB5D94-F645-4A79-B771-5DB7F17F5814}" srcOrd="3" destOrd="0" presId="urn:microsoft.com/office/officeart/2005/8/layout/chevron2"/>
    <dgm:cxn modelId="{1610BC97-35E2-4B7F-9F4F-BDE987BB7A11}" type="presParOf" srcId="{DFCCA1F5-F10F-4FEC-B358-B3D7ACD8E8D0}" destId="{57108522-C8F3-49ED-91FE-50BA779D02D5}" srcOrd="4" destOrd="0" presId="urn:microsoft.com/office/officeart/2005/8/layout/chevron2"/>
    <dgm:cxn modelId="{3D6B8506-B0F4-4572-B8D1-CA41C7CC9EBF}" type="presParOf" srcId="{57108522-C8F3-49ED-91FE-50BA779D02D5}" destId="{F7469AB7-917E-476E-B30B-B29D31447DCC}" srcOrd="0" destOrd="0" presId="urn:microsoft.com/office/officeart/2005/8/layout/chevron2"/>
    <dgm:cxn modelId="{83FB7C7D-536C-4A96-9B45-1223364A9ACC}" type="presParOf" srcId="{57108522-C8F3-49ED-91FE-50BA779D02D5}" destId="{DE350E38-2865-4534-ABB1-B3D16DAD85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D5BDE-8FB9-4FA6-B19F-676DB1DA50E4}">
      <dsp:nvSpPr>
        <dsp:cNvPr id="0" name=""/>
        <dsp:cNvSpPr/>
      </dsp:nvSpPr>
      <dsp:spPr>
        <a:xfrm rot="5400000">
          <a:off x="-269174" y="269765"/>
          <a:ext cx="1794495" cy="1256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cs typeface="Calibri Light"/>
            </a:rPr>
            <a:t>40s – 60s </a:t>
          </a:r>
          <a:endParaRPr lang="en-GB" sz="1800" kern="1200" dirty="0">
            <a:solidFill>
              <a:srgbClr val="010000"/>
            </a:solidFill>
            <a:latin typeface="Calibri Light"/>
            <a:cs typeface="Calibri Light"/>
          </a:endParaRPr>
        </a:p>
      </dsp:txBody>
      <dsp:txXfrm rot="-5400000">
        <a:off x="1" y="628663"/>
        <a:ext cx="1256146" cy="538349"/>
      </dsp:txXfrm>
    </dsp:sp>
    <dsp:sp modelId="{B885524E-2BD7-40C1-95B8-12900F7916EA}">
      <dsp:nvSpPr>
        <dsp:cNvPr id="0" name=""/>
        <dsp:cNvSpPr/>
      </dsp:nvSpPr>
      <dsp:spPr>
        <a:xfrm rot="5400000">
          <a:off x="5138468" y="-3881730"/>
          <a:ext cx="1166421" cy="8931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rgbClr val="010000"/>
              </a:solidFill>
              <a:latin typeface="Calibri Light"/>
              <a:cs typeface="Calibri Light"/>
            </a:rPr>
            <a:t>Batch programming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Input – Punched Cards/Paper Tapes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Output – Line printers</a:t>
          </a:r>
        </a:p>
      </dsp:txBody>
      <dsp:txXfrm rot="-5400000">
        <a:off x="1256146" y="57532"/>
        <a:ext cx="8874126" cy="1052541"/>
      </dsp:txXfrm>
    </dsp:sp>
    <dsp:sp modelId="{7AC4391B-01A4-46B3-A399-A0C1A7282105}">
      <dsp:nvSpPr>
        <dsp:cNvPr id="0" name=""/>
        <dsp:cNvSpPr/>
      </dsp:nvSpPr>
      <dsp:spPr>
        <a:xfrm rot="5400000">
          <a:off x="-269174" y="1872012"/>
          <a:ext cx="1794495" cy="1256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cs typeface="Calibri Light"/>
            </a:rPr>
            <a:t>70s - Present</a:t>
          </a:r>
        </a:p>
      </dsp:txBody>
      <dsp:txXfrm rot="-5400000">
        <a:off x="1" y="2230910"/>
        <a:ext cx="1256146" cy="538349"/>
      </dsp:txXfrm>
    </dsp:sp>
    <dsp:sp modelId="{CF785D36-044F-41A7-BAE3-24B8CF34BD75}">
      <dsp:nvSpPr>
        <dsp:cNvPr id="0" name=""/>
        <dsp:cNvSpPr/>
      </dsp:nvSpPr>
      <dsp:spPr>
        <a:xfrm rot="5400000">
          <a:off x="5138468" y="-2279483"/>
          <a:ext cx="1166421" cy="8931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Command line interface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Monitors</a:t>
          </a:r>
        </a:p>
      </dsp:txBody>
      <dsp:txXfrm rot="-5400000">
        <a:off x="1256146" y="1659779"/>
        <a:ext cx="8874126" cy="1052541"/>
      </dsp:txXfrm>
    </dsp:sp>
    <dsp:sp modelId="{F7469AB7-917E-476E-B30B-B29D31447DCC}">
      <dsp:nvSpPr>
        <dsp:cNvPr id="0" name=""/>
        <dsp:cNvSpPr/>
      </dsp:nvSpPr>
      <dsp:spPr>
        <a:xfrm rot="5400000">
          <a:off x="-269174" y="3474259"/>
          <a:ext cx="1794495" cy="1256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cs typeface="Calibri Light"/>
            </a:rPr>
            <a:t>84/85 - Present</a:t>
          </a:r>
        </a:p>
      </dsp:txBody>
      <dsp:txXfrm rot="-5400000">
        <a:off x="1" y="3833157"/>
        <a:ext cx="1256146" cy="538349"/>
      </dsp:txXfrm>
    </dsp:sp>
    <dsp:sp modelId="{DE350E38-2865-4534-ABB1-B3D16DAD85B9}">
      <dsp:nvSpPr>
        <dsp:cNvPr id="0" name=""/>
        <dsp:cNvSpPr/>
      </dsp:nvSpPr>
      <dsp:spPr>
        <a:xfrm rot="5400000">
          <a:off x="5138468" y="-677236"/>
          <a:ext cx="1166421" cy="8931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Graphical user interface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1984 - Apple's Macintosh First Successful GUI Released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cs typeface="Calibri Light"/>
            </a:rPr>
            <a:t>1985 - Windows 1.0 GUI over DOS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600" kern="1200">
            <a:cs typeface="Calibri Light"/>
          </a:endParaRPr>
        </a:p>
      </dsp:txBody>
      <dsp:txXfrm rot="-5400000">
        <a:off x="1256146" y="3262026"/>
        <a:ext cx="8874126" cy="1052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UI Architectures + 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Amit Jain – 17 Oct,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AE69-913D-4469-A5C5-31F9C48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787"/>
          </a:xfrm>
        </p:spPr>
        <p:txBody>
          <a:bodyPr/>
          <a:lstStyle/>
          <a:p>
            <a:r>
              <a:rPr lang="en-US">
                <a:cs typeface="Calibri Light"/>
              </a:rPr>
              <a:t>Reactive programming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EDE9-E9B0-49CD-8C3F-E4482EE8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02"/>
            <a:ext cx="10515600" cy="50057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9A0-1AD3-4C0F-96A0-5145E8DE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921"/>
          </a:xfrm>
        </p:spPr>
        <p:txBody>
          <a:bodyPr/>
          <a:lstStyle/>
          <a:p>
            <a:r>
              <a:rPr lang="en-US" dirty="0">
                <a:cs typeface="Calibri Light"/>
              </a:rPr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FD7E-8803-4713-B60B-2C8AABD9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11"/>
            <a:ext cx="10515600" cy="507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40s – 60s  I/O Punched Cards/Paper tapes and 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0555A39-6A6B-4741-94D2-3E9EE251D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552153"/>
              </p:ext>
            </p:extLst>
          </p:nvPr>
        </p:nvGraphicFramePr>
        <p:xfrm>
          <a:off x="1397000" y="1699985"/>
          <a:ext cx="10187213" cy="5000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D5BDE-8FB9-4FA6-B19F-676DB1DA5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85524E-2BD7-40C1-95B8-12900F7916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C4391B-01A4-46B3-A399-A0C1A7282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785D36-044F-41A7-BAE3-24B8CF34B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469AB7-917E-476E-B30B-B29D31447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350E38-2865-4534-ABB1-B3D16DAD8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FB63-359F-44C6-BB3B-AB150377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24787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UI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2063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6462-D435-4723-AF1E-8C107361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928"/>
          </a:xfrm>
        </p:spPr>
        <p:txBody>
          <a:bodyPr/>
          <a:lstStyle/>
          <a:p>
            <a:r>
              <a:rPr lang="en-US" dirty="0">
                <a:cs typeface="Calibri Light"/>
              </a:rPr>
              <a:t>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98F8-6269-40C6-B8CB-5839F761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3"/>
            <a:ext cx="10515600" cy="4718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Testability</a:t>
            </a:r>
          </a:p>
          <a:p>
            <a:r>
              <a:rPr lang="en-US" dirty="0">
                <a:cs typeface="Calibri"/>
              </a:rPr>
              <a:t>Modularity</a:t>
            </a:r>
            <a:endParaRPr lang="en-US" dirty="0"/>
          </a:p>
          <a:p>
            <a:r>
              <a:rPr lang="en-US" dirty="0">
                <a:cs typeface="Calibri"/>
              </a:rPr>
              <a:t>Flexibility</a:t>
            </a:r>
            <a:endParaRPr lang="en-US" dirty="0"/>
          </a:p>
          <a:p>
            <a:r>
              <a:rPr lang="en-US" dirty="0">
                <a:cs typeface="Calibri"/>
              </a:rPr>
              <a:t>Maintainability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E75D-3955-4729-92E4-0704AF4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1" y="257549"/>
            <a:ext cx="10515600" cy="940081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 View Controller</a:t>
            </a:r>
            <a:endParaRPr lang="en-US" dirty="0"/>
          </a:p>
        </p:txBody>
      </p:sp>
      <p:pic>
        <p:nvPicPr>
          <p:cNvPr id="24" name="Graphic 24" descr="Man">
            <a:extLst>
              <a:ext uri="{FF2B5EF4-FFF2-40B4-BE49-F238E27FC236}">
                <a16:creationId xmlns:a16="http://schemas.microsoft.com/office/drawing/2014/main" id="{E1B2EA20-0191-4E26-B909-BB9F8634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624" y="5184635"/>
            <a:ext cx="914400" cy="914400"/>
          </a:xfrm>
          <a:prstGeom prst="rect">
            <a:avLst/>
          </a:prstGeom>
        </p:spPr>
      </p:pic>
      <p:pic>
        <p:nvPicPr>
          <p:cNvPr id="26" name="Graphic 26" descr="Laptop" title="View">
            <a:extLst>
              <a:ext uri="{FF2B5EF4-FFF2-40B4-BE49-F238E27FC236}">
                <a16:creationId xmlns:a16="http://schemas.microsoft.com/office/drawing/2014/main" id="{E8E9C150-1C8F-48F5-98D7-3E15E0D2C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565" y="3590365"/>
            <a:ext cx="1299882" cy="111162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55CC26-E9F7-4558-BF83-3F4D18546924}"/>
              </a:ext>
            </a:extLst>
          </p:cNvPr>
          <p:cNvSpPr/>
          <p:nvPr/>
        </p:nvSpPr>
        <p:spPr>
          <a:xfrm>
            <a:off x="4491317" y="1461246"/>
            <a:ext cx="15150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Models</a:t>
            </a:r>
            <a:endParaRPr lang="en-US"/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B2DC029F-7058-45A0-B614-E0291EC9100D}"/>
              </a:ext>
            </a:extLst>
          </p:cNvPr>
          <p:cNvSpPr/>
          <p:nvPr/>
        </p:nvSpPr>
        <p:spPr>
          <a:xfrm>
            <a:off x="7010400" y="3702422"/>
            <a:ext cx="1712258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Controllers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3961AB-5B90-43AB-B83B-83B1612A336B}"/>
              </a:ext>
            </a:extLst>
          </p:cNvPr>
          <p:cNvCxnSpPr/>
          <p:nvPr/>
        </p:nvCxnSpPr>
        <p:spPr>
          <a:xfrm flipV="1">
            <a:off x="5674658" y="4491318"/>
            <a:ext cx="1353671" cy="1039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026DF8-BA8C-4288-8807-B14E582754A2}"/>
              </a:ext>
            </a:extLst>
          </p:cNvPr>
          <p:cNvSpPr txBox="1"/>
          <p:nvPr/>
        </p:nvSpPr>
        <p:spPr>
          <a:xfrm>
            <a:off x="5127811" y="50605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8B35B2-F1AB-42D8-880B-B63E8E8F7E2B}"/>
              </a:ext>
            </a:extLst>
          </p:cNvPr>
          <p:cNvSpPr txBox="1"/>
          <p:nvPr/>
        </p:nvSpPr>
        <p:spPr>
          <a:xfrm>
            <a:off x="6884894" y="2451847"/>
            <a:ext cx="154193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Changes</a:t>
            </a:r>
            <a:endParaRPr lang="en-US" dirty="0">
              <a:cs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C3DE10-8786-40A9-96B6-0FCA2D1852B7}"/>
              </a:ext>
            </a:extLst>
          </p:cNvPr>
          <p:cNvCxnSpPr>
            <a:cxnSpLocks/>
          </p:cNvCxnSpPr>
          <p:nvPr/>
        </p:nvCxnSpPr>
        <p:spPr>
          <a:xfrm flipH="1">
            <a:off x="3245223" y="2438401"/>
            <a:ext cx="1255058" cy="1228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DD599C-390B-400A-8EB4-4B899E84AEB1}"/>
              </a:ext>
            </a:extLst>
          </p:cNvPr>
          <p:cNvCxnSpPr>
            <a:cxnSpLocks/>
          </p:cNvCxnSpPr>
          <p:nvPr/>
        </p:nvCxnSpPr>
        <p:spPr>
          <a:xfrm>
            <a:off x="3388657" y="4491317"/>
            <a:ext cx="1712261" cy="1165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0D4F92-526A-4971-AC12-C03DDC1B5342}"/>
              </a:ext>
            </a:extLst>
          </p:cNvPr>
          <p:cNvSpPr txBox="1"/>
          <p:nvPr/>
        </p:nvSpPr>
        <p:spPr>
          <a:xfrm>
            <a:off x="2034988" y="26401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Updates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EA134-D95E-4DD7-BBAB-43E0E71B84F5}"/>
              </a:ext>
            </a:extLst>
          </p:cNvPr>
          <p:cNvSpPr txBox="1"/>
          <p:nvPr/>
        </p:nvSpPr>
        <p:spPr>
          <a:xfrm>
            <a:off x="2286000" y="50157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DCA63-0A3E-4FA1-9F46-F805D76BE799}"/>
              </a:ext>
            </a:extLst>
          </p:cNvPr>
          <p:cNvCxnSpPr>
            <a:cxnSpLocks/>
          </p:cNvCxnSpPr>
          <p:nvPr/>
        </p:nvCxnSpPr>
        <p:spPr>
          <a:xfrm flipH="1" flipV="1">
            <a:off x="6176682" y="2474259"/>
            <a:ext cx="1272987" cy="1183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406987-2C65-40FC-82DB-FA6C9491AC52}"/>
              </a:ext>
            </a:extLst>
          </p:cNvPr>
          <p:cNvSpPr txBox="1"/>
          <p:nvPr/>
        </p:nvSpPr>
        <p:spPr>
          <a:xfrm>
            <a:off x="6660776" y="3760693"/>
            <a:ext cx="3048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E1446-12A4-4198-885F-C06F52BFF8BB}"/>
              </a:ext>
            </a:extLst>
          </p:cNvPr>
          <p:cNvSpPr txBox="1"/>
          <p:nvPr/>
        </p:nvSpPr>
        <p:spPr>
          <a:xfrm>
            <a:off x="3442446" y="3760693"/>
            <a:ext cx="3048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128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2AFC-D0FA-4AE4-B698-51DD355E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752"/>
          </a:xfrm>
        </p:spPr>
        <p:txBody>
          <a:bodyPr/>
          <a:lstStyle/>
          <a:p>
            <a:r>
              <a:rPr lang="en-US">
                <a:cs typeface="Calibri Light"/>
              </a:rPr>
              <a:t>MVC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19E1-A4A6-4B02-B520-9A13CF95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5"/>
            <a:ext cx="10515600" cy="494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Most widely used design pattern until recently</a:t>
            </a:r>
          </a:p>
          <a:p>
            <a:r>
              <a:rPr lang="en-US">
                <a:cs typeface="Calibri"/>
              </a:rPr>
              <a:t>Started in 1970s</a:t>
            </a:r>
          </a:p>
          <a:p>
            <a:r>
              <a:rPr lang="en-US">
                <a:cs typeface="Calibri"/>
              </a:rPr>
              <a:t>One to many between controller and view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View does not know controller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9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D2B4-39F2-4CBB-8FD7-92FB05ED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681"/>
          </a:xfrm>
        </p:spPr>
        <p:txBody>
          <a:bodyPr/>
          <a:lstStyle/>
          <a:p>
            <a:r>
              <a:rPr lang="en-US">
                <a:cs typeface="Calibri Light"/>
              </a:rPr>
              <a:t>Model View Presenter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AD59-8F86-42AF-86AD-C0E9F79A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8" y="1242920"/>
            <a:ext cx="10515600" cy="4907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AFE-A846-4EA4-A7F2-400D7DA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258"/>
          </a:xfrm>
        </p:spPr>
        <p:txBody>
          <a:bodyPr/>
          <a:lstStyle/>
          <a:p>
            <a:r>
              <a:rPr lang="en-US">
                <a:cs typeface="Calibri Light"/>
              </a:rPr>
              <a:t>Model View ViewModel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333-FE2A-47FA-A6A5-3E3F37C7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84"/>
            <a:ext cx="10515600" cy="47726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B8AB-A163-486F-AFA8-6C9A14CA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B649-0C52-489C-82DF-BF6DCA64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MVC – Spring</a:t>
            </a:r>
            <a:endParaRPr lang="en-US"/>
          </a:p>
          <a:p>
            <a:r>
              <a:rPr lang="en-US">
                <a:cs typeface="Calibri"/>
              </a:rPr>
              <a:t>MVP -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MVVM – WPF, Silverlight, Knockout.js, vue.js*, Angular.js , Ember.js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1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 Architectures + Vue.js</vt:lpstr>
      <vt:lpstr>History</vt:lpstr>
      <vt:lpstr>UI Architectures</vt:lpstr>
      <vt:lpstr>Design Goals</vt:lpstr>
      <vt:lpstr>Model View Controller</vt:lpstr>
      <vt:lpstr>MVC</vt:lpstr>
      <vt:lpstr>Model View Presenter</vt:lpstr>
      <vt:lpstr>Model View ViewModel</vt:lpstr>
      <vt:lpstr>PowerPoint Presentation</vt:lpstr>
      <vt:lpstr>Reactive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292</cp:revision>
  <dcterms:created xsi:type="dcterms:W3CDTF">2013-07-15T20:26:40Z</dcterms:created>
  <dcterms:modified xsi:type="dcterms:W3CDTF">2018-10-16T02:32:16Z</dcterms:modified>
</cp:coreProperties>
</file>