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83" r:id="rId4"/>
    <p:sldId id="274" r:id="rId5"/>
    <p:sldId id="276" r:id="rId6"/>
    <p:sldId id="277" r:id="rId7"/>
    <p:sldId id="285" r:id="rId8"/>
    <p:sldId id="286" r:id="rId9"/>
    <p:sldId id="279" r:id="rId10"/>
    <p:sldId id="281"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A8"/>
    <a:srgbClr val="436FC1"/>
    <a:srgbClr val="A2A4A4"/>
    <a:srgbClr val="5999D3"/>
    <a:srgbClr val="254175"/>
    <a:srgbClr val="6D6868"/>
    <a:srgbClr val="005296"/>
    <a:srgbClr val="014D8E"/>
    <a:srgbClr val="00589F"/>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208"/>
  </p:normalViewPr>
  <p:slideViewPr>
    <p:cSldViewPr snapToGrid="0" snapToObjects="1" showGuides="1">
      <p:cViewPr varScale="1">
        <p:scale>
          <a:sx n="90" d="100"/>
          <a:sy n="90" d="100"/>
        </p:scale>
        <p:origin x="348" y="78"/>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A827C-286F-43DF-A178-F95ECC1CAEE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80D9B47-2108-4F36-9715-37930501392C}">
      <dgm:prSet phldrT="[Text]"/>
      <dgm:spPr/>
      <dgm:t>
        <a:bodyPr/>
        <a:lstStyle/>
        <a:p>
          <a:r>
            <a:rPr lang="en-US" dirty="0"/>
            <a:t>Business Problem  Understanding</a:t>
          </a:r>
        </a:p>
      </dgm:t>
    </dgm:pt>
    <dgm:pt modelId="{3738E5D4-E9E9-4D9D-A722-1469B260BEF1}" type="parTrans" cxnId="{BC33D257-3A2A-42FC-A593-3C0040372397}">
      <dgm:prSet/>
      <dgm:spPr/>
      <dgm:t>
        <a:bodyPr/>
        <a:lstStyle/>
        <a:p>
          <a:endParaRPr lang="en-US"/>
        </a:p>
      </dgm:t>
    </dgm:pt>
    <dgm:pt modelId="{3CE9E511-86AF-4816-98BB-968B08C7A6D7}" type="sibTrans" cxnId="{BC33D257-3A2A-42FC-A593-3C0040372397}">
      <dgm:prSet/>
      <dgm:spPr/>
      <dgm:t>
        <a:bodyPr/>
        <a:lstStyle/>
        <a:p>
          <a:endParaRPr lang="en-US"/>
        </a:p>
      </dgm:t>
    </dgm:pt>
    <dgm:pt modelId="{C3821DF9-0867-4391-911A-3CD027D44057}">
      <dgm:prSet phldrT="[Text]"/>
      <dgm:spPr/>
      <dgm:t>
        <a:bodyPr/>
        <a:lstStyle/>
        <a:p>
          <a:r>
            <a:rPr lang="en-US" dirty="0"/>
            <a:t>Business Problem</a:t>
          </a:r>
        </a:p>
      </dgm:t>
    </dgm:pt>
    <dgm:pt modelId="{8CD9E5D9-1BD6-47DB-A1A8-9AE70AB9DD6F}" type="parTrans" cxnId="{CDA7F87D-2063-4C16-A750-BD9F7B3F9163}">
      <dgm:prSet/>
      <dgm:spPr/>
      <dgm:t>
        <a:bodyPr/>
        <a:lstStyle/>
        <a:p>
          <a:endParaRPr lang="en-US"/>
        </a:p>
      </dgm:t>
    </dgm:pt>
    <dgm:pt modelId="{253E0D09-9545-4CD5-B16A-B68B57C4EFFA}" type="sibTrans" cxnId="{CDA7F87D-2063-4C16-A750-BD9F7B3F9163}">
      <dgm:prSet/>
      <dgm:spPr/>
      <dgm:t>
        <a:bodyPr/>
        <a:lstStyle/>
        <a:p>
          <a:endParaRPr lang="en-US"/>
        </a:p>
      </dgm:t>
    </dgm:pt>
    <dgm:pt modelId="{0D6AE9FE-6DB6-4366-A798-0F6C54A93756}">
      <dgm:prSet phldrT="[Text]"/>
      <dgm:spPr/>
      <dgm:t>
        <a:bodyPr/>
        <a:lstStyle/>
        <a:p>
          <a:r>
            <a:rPr lang="en-US" dirty="0"/>
            <a:t>Modelling Approach Used &amp; Why</a:t>
          </a:r>
        </a:p>
      </dgm:t>
    </dgm:pt>
    <dgm:pt modelId="{CDF72652-DD03-4C39-A7AF-940F4E3D72B9}" type="parTrans" cxnId="{95D1FA05-CDB4-457E-AD63-945F0E1ADAC8}">
      <dgm:prSet/>
      <dgm:spPr/>
      <dgm:t>
        <a:bodyPr/>
        <a:lstStyle/>
        <a:p>
          <a:endParaRPr lang="en-US"/>
        </a:p>
      </dgm:t>
    </dgm:pt>
    <dgm:pt modelId="{C7452EC1-412F-4216-881A-431FB2331CAF}" type="sibTrans" cxnId="{95D1FA05-CDB4-457E-AD63-945F0E1ADAC8}">
      <dgm:prSet/>
      <dgm:spPr/>
      <dgm:t>
        <a:bodyPr/>
        <a:lstStyle/>
        <a:p>
          <a:endParaRPr lang="en-US"/>
        </a:p>
      </dgm:t>
    </dgm:pt>
    <dgm:pt modelId="{B2F61665-4E31-4D9D-A741-91675D717446}">
      <dgm:prSet phldrT="[Text]"/>
      <dgm:spPr/>
      <dgm:t>
        <a:bodyPr/>
        <a:lstStyle/>
        <a:p>
          <a:r>
            <a:rPr lang="en-US" dirty="0"/>
            <a:t>Data Preparation</a:t>
          </a:r>
        </a:p>
      </dgm:t>
    </dgm:pt>
    <dgm:pt modelId="{9FAE309F-B4E9-47BF-AEB4-DE68F2FE998F}" type="parTrans" cxnId="{772AE6F0-5BA7-494B-AF80-B8D042594DB8}">
      <dgm:prSet/>
      <dgm:spPr/>
      <dgm:t>
        <a:bodyPr/>
        <a:lstStyle/>
        <a:p>
          <a:endParaRPr lang="en-US"/>
        </a:p>
      </dgm:t>
    </dgm:pt>
    <dgm:pt modelId="{EF5696CB-4CD5-4913-9AF0-CE614819AD86}" type="sibTrans" cxnId="{772AE6F0-5BA7-494B-AF80-B8D042594DB8}">
      <dgm:prSet/>
      <dgm:spPr/>
      <dgm:t>
        <a:bodyPr/>
        <a:lstStyle/>
        <a:p>
          <a:endParaRPr lang="en-US"/>
        </a:p>
      </dgm:t>
    </dgm:pt>
    <dgm:pt modelId="{FD605A42-9FD8-4D53-889E-14A6B8BD7766}">
      <dgm:prSet phldrT="[Text]"/>
      <dgm:spPr/>
      <dgm:t>
        <a:bodyPr/>
        <a:lstStyle/>
        <a:p>
          <a:r>
            <a:rPr lang="en-US" dirty="0"/>
            <a:t>Define Models</a:t>
          </a:r>
        </a:p>
      </dgm:t>
    </dgm:pt>
    <dgm:pt modelId="{5D9EAE4D-28F3-4542-B3B6-3F6F44A89AC5}" type="parTrans" cxnId="{4434BFCE-F2CF-4141-AD83-EE73531F5939}">
      <dgm:prSet/>
      <dgm:spPr/>
      <dgm:t>
        <a:bodyPr/>
        <a:lstStyle/>
        <a:p>
          <a:endParaRPr lang="en-US"/>
        </a:p>
      </dgm:t>
    </dgm:pt>
    <dgm:pt modelId="{EFE608AA-AB24-493F-9518-FC448D2F09B1}" type="sibTrans" cxnId="{4434BFCE-F2CF-4141-AD83-EE73531F5939}">
      <dgm:prSet/>
      <dgm:spPr/>
      <dgm:t>
        <a:bodyPr/>
        <a:lstStyle/>
        <a:p>
          <a:endParaRPr lang="en-US"/>
        </a:p>
      </dgm:t>
    </dgm:pt>
    <dgm:pt modelId="{2EB9D872-B4E3-48E5-BEFB-AA9051F8BA93}">
      <dgm:prSet phldrT="[Text]"/>
      <dgm:spPr/>
      <dgm:t>
        <a:bodyPr/>
        <a:lstStyle/>
        <a:p>
          <a:r>
            <a:rPr lang="en-US" dirty="0"/>
            <a:t>Insights from Analysis</a:t>
          </a:r>
        </a:p>
      </dgm:t>
    </dgm:pt>
    <dgm:pt modelId="{C2ABB00A-44CB-476E-95F9-A804CA3E1EE2}" type="parTrans" cxnId="{9B07056E-588A-47A2-9788-638D720EF20D}">
      <dgm:prSet/>
      <dgm:spPr/>
      <dgm:t>
        <a:bodyPr/>
        <a:lstStyle/>
        <a:p>
          <a:endParaRPr lang="en-US"/>
        </a:p>
      </dgm:t>
    </dgm:pt>
    <dgm:pt modelId="{B92200D5-B944-400C-ABAC-3DF6D0DA1652}" type="sibTrans" cxnId="{9B07056E-588A-47A2-9788-638D720EF20D}">
      <dgm:prSet/>
      <dgm:spPr/>
      <dgm:t>
        <a:bodyPr/>
        <a:lstStyle/>
        <a:p>
          <a:endParaRPr lang="en-US"/>
        </a:p>
      </dgm:t>
    </dgm:pt>
    <dgm:pt modelId="{4585D5BC-5BA9-4884-9E5D-7A6BC6148F2A}">
      <dgm:prSet phldrT="[Text]"/>
      <dgm:spPr/>
      <dgm:t>
        <a:bodyPr/>
        <a:lstStyle/>
        <a:p>
          <a:r>
            <a:rPr lang="en-US" dirty="0"/>
            <a:t>Data Insights</a:t>
          </a:r>
        </a:p>
      </dgm:t>
    </dgm:pt>
    <dgm:pt modelId="{BEF7E167-9DED-423E-B57B-77BFADB60702}" type="parTrans" cxnId="{B17FAA36-E509-4AA2-81A4-EDFFED88186C}">
      <dgm:prSet/>
      <dgm:spPr/>
      <dgm:t>
        <a:bodyPr/>
        <a:lstStyle/>
        <a:p>
          <a:endParaRPr lang="en-US"/>
        </a:p>
      </dgm:t>
    </dgm:pt>
    <dgm:pt modelId="{CC4BA3E4-9BFE-451D-BC2F-F23CC42F08F1}" type="sibTrans" cxnId="{B17FAA36-E509-4AA2-81A4-EDFFED88186C}">
      <dgm:prSet/>
      <dgm:spPr/>
      <dgm:t>
        <a:bodyPr/>
        <a:lstStyle/>
        <a:p>
          <a:endParaRPr lang="en-US"/>
        </a:p>
      </dgm:t>
    </dgm:pt>
    <dgm:pt modelId="{5595C5D8-85B0-407C-9F60-99034F8231D0}">
      <dgm:prSet phldrT="[Text]"/>
      <dgm:spPr/>
      <dgm:t>
        <a:bodyPr/>
        <a:lstStyle/>
        <a:p>
          <a:r>
            <a:rPr lang="en-US" dirty="0"/>
            <a:t>Important EDA Insights</a:t>
          </a:r>
        </a:p>
      </dgm:t>
    </dgm:pt>
    <dgm:pt modelId="{D6B8AD1D-2B8A-49E3-B533-1D667577D4DC}" type="parTrans" cxnId="{19CF2E2E-CB2C-49D5-802C-53A142A89896}">
      <dgm:prSet/>
      <dgm:spPr/>
      <dgm:t>
        <a:bodyPr/>
        <a:lstStyle/>
        <a:p>
          <a:endParaRPr lang="en-US"/>
        </a:p>
      </dgm:t>
    </dgm:pt>
    <dgm:pt modelId="{24D8756C-572B-4490-8F28-207780D5CCB6}" type="sibTrans" cxnId="{19CF2E2E-CB2C-49D5-802C-53A142A89896}">
      <dgm:prSet/>
      <dgm:spPr/>
      <dgm:t>
        <a:bodyPr/>
        <a:lstStyle/>
        <a:p>
          <a:endParaRPr lang="en-US"/>
        </a:p>
      </dgm:t>
    </dgm:pt>
    <dgm:pt modelId="{24E01B64-6124-4F96-8D05-48E6663DC0FB}">
      <dgm:prSet phldrT="[Text]"/>
      <dgm:spPr/>
      <dgm:t>
        <a:bodyPr/>
        <a:lstStyle/>
        <a:p>
          <a:r>
            <a:rPr lang="en-US" dirty="0"/>
            <a:t>Constraints</a:t>
          </a:r>
        </a:p>
      </dgm:t>
    </dgm:pt>
    <dgm:pt modelId="{B1C634F5-C2B1-4D2A-8B7C-126D44555CEC}" type="parTrans" cxnId="{B1A2297E-BE36-4A3B-A4E2-30CEE174DA09}">
      <dgm:prSet/>
      <dgm:spPr/>
      <dgm:t>
        <a:bodyPr/>
        <a:lstStyle/>
        <a:p>
          <a:endParaRPr lang="en-US"/>
        </a:p>
      </dgm:t>
    </dgm:pt>
    <dgm:pt modelId="{3C65C85C-DB78-4B40-B537-AA68C5916EFD}" type="sibTrans" cxnId="{B1A2297E-BE36-4A3B-A4E2-30CEE174DA09}">
      <dgm:prSet/>
      <dgm:spPr/>
      <dgm:t>
        <a:bodyPr/>
        <a:lstStyle/>
        <a:p>
          <a:endParaRPr lang="en-US"/>
        </a:p>
      </dgm:t>
    </dgm:pt>
    <dgm:pt modelId="{2943B6E6-7B4D-4049-B627-7FAB92F9AB0A}">
      <dgm:prSet phldrT="[Text]"/>
      <dgm:spPr/>
      <dgm:t>
        <a:bodyPr/>
        <a:lstStyle/>
        <a:p>
          <a:r>
            <a:rPr lang="en-US" dirty="0"/>
            <a:t>Objective</a:t>
          </a:r>
        </a:p>
      </dgm:t>
    </dgm:pt>
    <dgm:pt modelId="{B5FD25F2-B76B-47FB-A2B1-925C50A2F7EC}" type="parTrans" cxnId="{F0CBDA56-A63B-40F9-833A-0885FF8642D5}">
      <dgm:prSet/>
      <dgm:spPr/>
      <dgm:t>
        <a:bodyPr/>
        <a:lstStyle/>
        <a:p>
          <a:endParaRPr lang="en-US"/>
        </a:p>
      </dgm:t>
    </dgm:pt>
    <dgm:pt modelId="{647B13C7-AEA2-4C9A-849D-BDBB31106D1F}" type="sibTrans" cxnId="{F0CBDA56-A63B-40F9-833A-0885FF8642D5}">
      <dgm:prSet/>
      <dgm:spPr/>
      <dgm:t>
        <a:bodyPr/>
        <a:lstStyle/>
        <a:p>
          <a:endParaRPr lang="en-US"/>
        </a:p>
      </dgm:t>
    </dgm:pt>
    <dgm:pt modelId="{709140D4-F4CA-4EC3-8064-9ADEAE6B637D}">
      <dgm:prSet phldrT="[Text]"/>
      <dgm:spPr/>
      <dgm:t>
        <a:bodyPr/>
        <a:lstStyle/>
        <a:p>
          <a:r>
            <a:rPr lang="en-US" dirty="0"/>
            <a:t>Model Comparison</a:t>
          </a:r>
        </a:p>
      </dgm:t>
    </dgm:pt>
    <dgm:pt modelId="{33262B76-72CF-495F-BE7C-9B6DC9C5EA77}" type="parTrans" cxnId="{62695E42-E89A-43F9-93C8-BDE910FA0E39}">
      <dgm:prSet/>
      <dgm:spPr/>
      <dgm:t>
        <a:bodyPr/>
        <a:lstStyle/>
        <a:p>
          <a:endParaRPr lang="en-US"/>
        </a:p>
      </dgm:t>
    </dgm:pt>
    <dgm:pt modelId="{169C3868-4F38-4D82-ACF8-73E52E5D7967}" type="sibTrans" cxnId="{62695E42-E89A-43F9-93C8-BDE910FA0E39}">
      <dgm:prSet/>
      <dgm:spPr/>
      <dgm:t>
        <a:bodyPr/>
        <a:lstStyle/>
        <a:p>
          <a:endParaRPr lang="en-US"/>
        </a:p>
      </dgm:t>
    </dgm:pt>
    <dgm:pt modelId="{728CDCCD-462D-486B-A4D0-605647936250}">
      <dgm:prSet phldrT="[Text]"/>
      <dgm:spPr/>
      <dgm:t>
        <a:bodyPr/>
        <a:lstStyle/>
        <a:p>
          <a:r>
            <a:rPr lang="en-US"/>
            <a:t>Model Insights</a:t>
          </a:r>
          <a:endParaRPr lang="en-US" dirty="0"/>
        </a:p>
      </dgm:t>
    </dgm:pt>
    <dgm:pt modelId="{F285D9DC-E7D5-4313-8D52-F1CDE12034B5}" type="parTrans" cxnId="{BBD998CD-2FE4-40AD-A8FB-C7368190641A}">
      <dgm:prSet/>
      <dgm:spPr/>
      <dgm:t>
        <a:bodyPr/>
        <a:lstStyle/>
        <a:p>
          <a:endParaRPr lang="en-US"/>
        </a:p>
      </dgm:t>
    </dgm:pt>
    <dgm:pt modelId="{767C9CF5-2DA3-4E3B-8FB6-15278D0F3383}" type="sibTrans" cxnId="{BBD998CD-2FE4-40AD-A8FB-C7368190641A}">
      <dgm:prSet/>
      <dgm:spPr/>
      <dgm:t>
        <a:bodyPr/>
        <a:lstStyle/>
        <a:p>
          <a:endParaRPr lang="en-US"/>
        </a:p>
      </dgm:t>
    </dgm:pt>
    <dgm:pt modelId="{D3D4601F-04C4-477D-961C-10D357F88106}">
      <dgm:prSet phldrT="[Text]"/>
      <dgm:spPr/>
      <dgm:t>
        <a:bodyPr/>
        <a:lstStyle/>
        <a:p>
          <a:r>
            <a:rPr lang="en-US" dirty="0"/>
            <a:t>RMSE Comparisons</a:t>
          </a:r>
        </a:p>
      </dgm:t>
    </dgm:pt>
    <dgm:pt modelId="{35F6F696-D0E1-45A6-A845-FD5F4D22A09A}" type="parTrans" cxnId="{F642E15D-5C6D-4203-9CB5-4DDEB0EBB3C4}">
      <dgm:prSet/>
      <dgm:spPr/>
      <dgm:t>
        <a:bodyPr/>
        <a:lstStyle/>
        <a:p>
          <a:endParaRPr lang="en-US"/>
        </a:p>
      </dgm:t>
    </dgm:pt>
    <dgm:pt modelId="{40B17089-88F3-41AB-98EC-CEC7D2DC079D}" type="sibTrans" cxnId="{F642E15D-5C6D-4203-9CB5-4DDEB0EBB3C4}">
      <dgm:prSet/>
      <dgm:spPr/>
      <dgm:t>
        <a:bodyPr/>
        <a:lstStyle/>
        <a:p>
          <a:endParaRPr lang="en-US"/>
        </a:p>
      </dgm:t>
    </dgm:pt>
    <dgm:pt modelId="{E01F7A62-CB8F-4E04-AFB0-9F51E7D00ABE}">
      <dgm:prSet phldrT="[Text]"/>
      <dgm:spPr/>
      <dgm:t>
        <a:bodyPr/>
        <a:lstStyle/>
        <a:p>
          <a:r>
            <a:rPr lang="en-US" dirty="0"/>
            <a:t>MAPE Comparisons</a:t>
          </a:r>
        </a:p>
      </dgm:t>
    </dgm:pt>
    <dgm:pt modelId="{8714C9F6-F200-4E65-9C1D-D13B35865B49}" type="parTrans" cxnId="{5CD665A0-59A3-4664-9AC3-4DCA6403B994}">
      <dgm:prSet/>
      <dgm:spPr/>
      <dgm:t>
        <a:bodyPr/>
        <a:lstStyle/>
        <a:p>
          <a:endParaRPr lang="en-US"/>
        </a:p>
      </dgm:t>
    </dgm:pt>
    <dgm:pt modelId="{27D049D9-8B80-4ACA-B731-77162DADEAA9}" type="sibTrans" cxnId="{5CD665A0-59A3-4664-9AC3-4DCA6403B994}">
      <dgm:prSet/>
      <dgm:spPr/>
      <dgm:t>
        <a:bodyPr/>
        <a:lstStyle/>
        <a:p>
          <a:endParaRPr lang="en-US"/>
        </a:p>
      </dgm:t>
    </dgm:pt>
    <dgm:pt modelId="{EBB58BD6-3146-441B-9E2E-8BADC49C15B4}">
      <dgm:prSet phldrT="[Text]"/>
      <dgm:spPr/>
      <dgm:t>
        <a:bodyPr/>
        <a:lstStyle/>
        <a:p>
          <a:r>
            <a:rPr lang="en-US"/>
            <a:t>Recommendations</a:t>
          </a:r>
          <a:endParaRPr lang="en-US" dirty="0"/>
        </a:p>
      </dgm:t>
    </dgm:pt>
    <dgm:pt modelId="{293F62A1-8073-4259-99D2-874126680D67}" type="parTrans" cxnId="{99646641-5C4B-428E-9635-105A7345DE47}">
      <dgm:prSet/>
      <dgm:spPr/>
      <dgm:t>
        <a:bodyPr/>
        <a:lstStyle/>
        <a:p>
          <a:endParaRPr lang="en-US"/>
        </a:p>
      </dgm:t>
    </dgm:pt>
    <dgm:pt modelId="{92401DE0-7EE3-4E9E-903C-45D487FA3416}" type="sibTrans" cxnId="{99646641-5C4B-428E-9635-105A7345DE47}">
      <dgm:prSet/>
      <dgm:spPr/>
      <dgm:t>
        <a:bodyPr/>
        <a:lstStyle/>
        <a:p>
          <a:endParaRPr lang="en-US"/>
        </a:p>
      </dgm:t>
    </dgm:pt>
    <dgm:pt modelId="{33E01BF0-208C-4B2A-82B3-FA04431038A4}">
      <dgm:prSet phldrT="[Text]"/>
      <dgm:spPr/>
      <dgm:t>
        <a:bodyPr/>
        <a:lstStyle/>
        <a:p>
          <a:r>
            <a:rPr lang="en-US" dirty="0"/>
            <a:t>Business benefits</a:t>
          </a:r>
        </a:p>
      </dgm:t>
    </dgm:pt>
    <dgm:pt modelId="{274D24CE-36A7-4F3E-AD7F-882EB358618C}" type="parTrans" cxnId="{C4DEC770-EDE7-469E-A099-AD3CCC67062C}">
      <dgm:prSet/>
      <dgm:spPr/>
      <dgm:t>
        <a:bodyPr/>
        <a:lstStyle/>
        <a:p>
          <a:endParaRPr lang="en-US"/>
        </a:p>
      </dgm:t>
    </dgm:pt>
    <dgm:pt modelId="{31EB10B8-1D63-4839-88B5-2AC67527E74C}" type="sibTrans" cxnId="{C4DEC770-EDE7-469E-A099-AD3CCC67062C}">
      <dgm:prSet/>
      <dgm:spPr/>
      <dgm:t>
        <a:bodyPr/>
        <a:lstStyle/>
        <a:p>
          <a:endParaRPr lang="en-US"/>
        </a:p>
      </dgm:t>
    </dgm:pt>
    <dgm:pt modelId="{3D7DB5C8-D66B-4DA9-BB6D-8023ADC43980}">
      <dgm:prSet phldrT="[Text]"/>
      <dgm:spPr/>
      <dgm:t>
        <a:bodyPr/>
        <a:lstStyle/>
        <a:p>
          <a:r>
            <a:rPr lang="en-US"/>
            <a:t>Improvement Area</a:t>
          </a:r>
          <a:endParaRPr lang="en-US" dirty="0"/>
        </a:p>
      </dgm:t>
    </dgm:pt>
    <dgm:pt modelId="{A93674DE-B465-4735-AC49-4C74DD76E9EF}" type="parTrans" cxnId="{328DC002-698F-4704-9959-D9391FEB8ECA}">
      <dgm:prSet/>
      <dgm:spPr/>
      <dgm:t>
        <a:bodyPr/>
        <a:lstStyle/>
        <a:p>
          <a:endParaRPr lang="en-US"/>
        </a:p>
      </dgm:t>
    </dgm:pt>
    <dgm:pt modelId="{B3F7D730-68AE-4FAD-B577-86799B29E8DB}" type="sibTrans" cxnId="{328DC002-698F-4704-9959-D9391FEB8ECA}">
      <dgm:prSet/>
      <dgm:spPr/>
      <dgm:t>
        <a:bodyPr/>
        <a:lstStyle/>
        <a:p>
          <a:endParaRPr lang="en-US"/>
        </a:p>
      </dgm:t>
    </dgm:pt>
    <dgm:pt modelId="{D4679126-114E-443F-B316-02D896FA9AB1}" type="pres">
      <dgm:prSet presAssocID="{F93A827C-286F-43DF-A178-F95ECC1CAEE6}" presName="Name0" presStyleCnt="0">
        <dgm:presLayoutVars>
          <dgm:dir/>
          <dgm:animLvl val="lvl"/>
          <dgm:resizeHandles val="exact"/>
        </dgm:presLayoutVars>
      </dgm:prSet>
      <dgm:spPr/>
    </dgm:pt>
    <dgm:pt modelId="{91C4A127-24F1-4812-B070-1CB7912CFB6D}" type="pres">
      <dgm:prSet presAssocID="{B80D9B47-2108-4F36-9715-37930501392C}" presName="composite" presStyleCnt="0"/>
      <dgm:spPr/>
    </dgm:pt>
    <dgm:pt modelId="{6ECFA820-0826-4F9C-A261-6D4EF7B09B63}" type="pres">
      <dgm:prSet presAssocID="{B80D9B47-2108-4F36-9715-37930501392C}" presName="parTx" presStyleLbl="alignNode1" presStyleIdx="0" presStyleCnt="5" custLinFactY="-100000" custLinFactNeighborX="4215" custLinFactNeighborY="-186675">
        <dgm:presLayoutVars>
          <dgm:chMax val="0"/>
          <dgm:chPref val="0"/>
          <dgm:bulletEnabled val="1"/>
        </dgm:presLayoutVars>
      </dgm:prSet>
      <dgm:spPr/>
    </dgm:pt>
    <dgm:pt modelId="{054C90E3-32EB-49A7-A08D-7A1FADBE56D0}" type="pres">
      <dgm:prSet presAssocID="{B80D9B47-2108-4F36-9715-37930501392C}" presName="desTx" presStyleLbl="alignAccFollowNode1" presStyleIdx="0" presStyleCnt="5" custLinFactY="-37096" custLinFactNeighborX="4215" custLinFactNeighborY="-100000">
        <dgm:presLayoutVars>
          <dgm:bulletEnabled val="1"/>
        </dgm:presLayoutVars>
      </dgm:prSet>
      <dgm:spPr/>
    </dgm:pt>
    <dgm:pt modelId="{D48AE87C-A02E-4B01-AAF6-35A908F78B03}" type="pres">
      <dgm:prSet presAssocID="{3CE9E511-86AF-4816-98BB-968B08C7A6D7}" presName="space" presStyleCnt="0"/>
      <dgm:spPr/>
    </dgm:pt>
    <dgm:pt modelId="{FCFA3AAE-6372-4A73-A9CF-2D8FE2988BE6}" type="pres">
      <dgm:prSet presAssocID="{0D6AE9FE-6DB6-4366-A798-0F6C54A93756}" presName="composite" presStyleCnt="0"/>
      <dgm:spPr/>
    </dgm:pt>
    <dgm:pt modelId="{4A3A2E72-43BF-41A6-98B0-19419332DDC9}" type="pres">
      <dgm:prSet presAssocID="{0D6AE9FE-6DB6-4366-A798-0F6C54A93756}" presName="parTx" presStyleLbl="alignNode1" presStyleIdx="1" presStyleCnt="5" custLinFactY="-91762" custLinFactNeighborX="-8863" custLinFactNeighborY="-100000">
        <dgm:presLayoutVars>
          <dgm:chMax val="0"/>
          <dgm:chPref val="0"/>
          <dgm:bulletEnabled val="1"/>
        </dgm:presLayoutVars>
      </dgm:prSet>
      <dgm:spPr/>
    </dgm:pt>
    <dgm:pt modelId="{7B1E03C6-A573-4F28-B338-3EA25A3DA138}" type="pres">
      <dgm:prSet presAssocID="{0D6AE9FE-6DB6-4366-A798-0F6C54A93756}" presName="desTx" presStyleLbl="alignAccFollowNode1" presStyleIdx="1" presStyleCnt="5" custLinFactNeighborX="-8272" custLinFactNeighborY="-91084">
        <dgm:presLayoutVars>
          <dgm:bulletEnabled val="1"/>
        </dgm:presLayoutVars>
      </dgm:prSet>
      <dgm:spPr/>
    </dgm:pt>
    <dgm:pt modelId="{1CE516A4-282B-4F38-9479-0C0EAEF1A9B7}" type="pres">
      <dgm:prSet presAssocID="{C7452EC1-412F-4216-881A-431FB2331CAF}" presName="space" presStyleCnt="0"/>
      <dgm:spPr/>
    </dgm:pt>
    <dgm:pt modelId="{A14D3757-930A-4DB8-A320-35688B1395C4}" type="pres">
      <dgm:prSet presAssocID="{2EB9D872-B4E3-48E5-BEFB-AA9051F8BA93}" presName="composite" presStyleCnt="0"/>
      <dgm:spPr/>
    </dgm:pt>
    <dgm:pt modelId="{80E1356D-D993-48AB-8A6B-C1C97D5B548D}" type="pres">
      <dgm:prSet presAssocID="{2EB9D872-B4E3-48E5-BEFB-AA9051F8BA93}" presName="parTx" presStyleLbl="alignNode1" presStyleIdx="2" presStyleCnt="5" custLinFactNeighborX="-21862" custLinFactNeighborY="-92976">
        <dgm:presLayoutVars>
          <dgm:chMax val="0"/>
          <dgm:chPref val="0"/>
          <dgm:bulletEnabled val="1"/>
        </dgm:presLayoutVars>
      </dgm:prSet>
      <dgm:spPr/>
    </dgm:pt>
    <dgm:pt modelId="{0AA58F66-AF44-49B6-BFF1-61C0BD168BF4}" type="pres">
      <dgm:prSet presAssocID="{2EB9D872-B4E3-48E5-BEFB-AA9051F8BA93}" presName="desTx" presStyleLbl="alignAccFollowNode1" presStyleIdx="2" presStyleCnt="5" custLinFactNeighborX="-21271" custLinFactNeighborY="-42256">
        <dgm:presLayoutVars>
          <dgm:bulletEnabled val="1"/>
        </dgm:presLayoutVars>
      </dgm:prSet>
      <dgm:spPr/>
    </dgm:pt>
    <dgm:pt modelId="{E4DBB9D6-3274-4EE4-80A9-AFDFEF889F3B}" type="pres">
      <dgm:prSet presAssocID="{B92200D5-B944-400C-ABAC-3DF6D0DA1652}" presName="space" presStyleCnt="0"/>
      <dgm:spPr/>
    </dgm:pt>
    <dgm:pt modelId="{0CF71736-8A2A-4D3C-AE6F-07390EBC0AD8}" type="pres">
      <dgm:prSet presAssocID="{709140D4-F4CA-4EC3-8064-9ADEAE6B637D}" presName="composite" presStyleCnt="0"/>
      <dgm:spPr/>
    </dgm:pt>
    <dgm:pt modelId="{951B396A-89CB-4522-94BD-30157BF2D5C8}" type="pres">
      <dgm:prSet presAssocID="{709140D4-F4CA-4EC3-8064-9ADEAE6B637D}" presName="parTx" presStyleLbl="alignNode1" presStyleIdx="3" presStyleCnt="5" custLinFactNeighborX="-33679" custLinFactNeighborY="101">
        <dgm:presLayoutVars>
          <dgm:chMax val="0"/>
          <dgm:chPref val="0"/>
          <dgm:bulletEnabled val="1"/>
        </dgm:presLayoutVars>
      </dgm:prSet>
      <dgm:spPr/>
    </dgm:pt>
    <dgm:pt modelId="{55122939-DF44-4DCD-83F7-86B525F378E4}" type="pres">
      <dgm:prSet presAssocID="{709140D4-F4CA-4EC3-8064-9ADEAE6B637D}" presName="desTx" presStyleLbl="alignAccFollowNode1" presStyleIdx="3" presStyleCnt="5" custLinFactNeighborX="-34860" custLinFactNeighborY="49">
        <dgm:presLayoutVars>
          <dgm:bulletEnabled val="1"/>
        </dgm:presLayoutVars>
      </dgm:prSet>
      <dgm:spPr/>
    </dgm:pt>
    <dgm:pt modelId="{214A777F-13C7-42DA-B23B-53D64AE3882A}" type="pres">
      <dgm:prSet presAssocID="{169C3868-4F38-4D82-ACF8-73E52E5D7967}" presName="space" presStyleCnt="0"/>
      <dgm:spPr/>
    </dgm:pt>
    <dgm:pt modelId="{48DBAAD4-95C9-481F-A268-34ECBDDE1F48}" type="pres">
      <dgm:prSet presAssocID="{EBB58BD6-3146-441B-9E2E-8BADC49C15B4}" presName="composite" presStyleCnt="0"/>
      <dgm:spPr/>
    </dgm:pt>
    <dgm:pt modelId="{93AF6A52-3735-4690-8417-2E7DF612A73F}" type="pres">
      <dgm:prSet presAssocID="{EBB58BD6-3146-441B-9E2E-8BADC49C15B4}" presName="parTx" presStyleLbl="alignNode1" presStyleIdx="4" presStyleCnt="5" custLinFactNeighborX="-48450" custLinFactNeighborY="83291">
        <dgm:presLayoutVars>
          <dgm:chMax val="0"/>
          <dgm:chPref val="0"/>
          <dgm:bulletEnabled val="1"/>
        </dgm:presLayoutVars>
      </dgm:prSet>
      <dgm:spPr/>
    </dgm:pt>
    <dgm:pt modelId="{81CF7342-B288-44F7-83E9-650703F7F5D9}" type="pres">
      <dgm:prSet presAssocID="{EBB58BD6-3146-441B-9E2E-8BADC49C15B4}" presName="desTx" presStyleLbl="alignAccFollowNode1" presStyleIdx="4" presStyleCnt="5" custLinFactNeighborX="-51405" custLinFactNeighborY="40378">
        <dgm:presLayoutVars>
          <dgm:bulletEnabled val="1"/>
        </dgm:presLayoutVars>
      </dgm:prSet>
      <dgm:spPr/>
    </dgm:pt>
  </dgm:ptLst>
  <dgm:cxnLst>
    <dgm:cxn modelId="{42BA3601-37BB-4624-9AA7-8FD084765100}" type="presOf" srcId="{3D7DB5C8-D66B-4DA9-BB6D-8023ADC43980}" destId="{81CF7342-B288-44F7-83E9-650703F7F5D9}" srcOrd="0" destOrd="1" presId="urn:microsoft.com/office/officeart/2005/8/layout/hList1"/>
    <dgm:cxn modelId="{328DC002-698F-4704-9959-D9391FEB8ECA}" srcId="{EBB58BD6-3146-441B-9E2E-8BADC49C15B4}" destId="{3D7DB5C8-D66B-4DA9-BB6D-8023ADC43980}" srcOrd="1" destOrd="0" parTransId="{A93674DE-B465-4735-AC49-4C74DD76E9EF}" sibTransId="{B3F7D730-68AE-4FAD-B577-86799B29E8DB}"/>
    <dgm:cxn modelId="{95D1FA05-CDB4-457E-AD63-945F0E1ADAC8}" srcId="{F93A827C-286F-43DF-A178-F95ECC1CAEE6}" destId="{0D6AE9FE-6DB6-4366-A798-0F6C54A93756}" srcOrd="1" destOrd="0" parTransId="{CDF72652-DD03-4C39-A7AF-940F4E3D72B9}" sibTransId="{C7452EC1-412F-4216-881A-431FB2331CAF}"/>
    <dgm:cxn modelId="{19CF2E2E-CB2C-49D5-802C-53A142A89896}" srcId="{2EB9D872-B4E3-48E5-BEFB-AA9051F8BA93}" destId="{5595C5D8-85B0-407C-9F60-99034F8231D0}" srcOrd="1" destOrd="0" parTransId="{D6B8AD1D-2B8A-49E3-B533-1D667577D4DC}" sibTransId="{24D8756C-572B-4490-8F28-207780D5CCB6}"/>
    <dgm:cxn modelId="{B17FAA36-E509-4AA2-81A4-EDFFED88186C}" srcId="{2EB9D872-B4E3-48E5-BEFB-AA9051F8BA93}" destId="{4585D5BC-5BA9-4884-9E5D-7A6BC6148F2A}" srcOrd="0" destOrd="0" parTransId="{BEF7E167-9DED-423E-B57B-77BFADB60702}" sibTransId="{CC4BA3E4-9BFE-451D-BC2F-F23CC42F08F1}"/>
    <dgm:cxn modelId="{D7EBEE37-4FE2-4730-B8A6-B1DA77D95B00}" type="presOf" srcId="{2EB9D872-B4E3-48E5-BEFB-AA9051F8BA93}" destId="{80E1356D-D993-48AB-8A6B-C1C97D5B548D}" srcOrd="0" destOrd="0" presId="urn:microsoft.com/office/officeart/2005/8/layout/hList1"/>
    <dgm:cxn modelId="{F1F0A940-607D-423E-96EA-F6005AFB8FE4}" type="presOf" srcId="{24E01B64-6124-4F96-8D05-48E6663DC0FB}" destId="{054C90E3-32EB-49A7-A08D-7A1FADBE56D0}" srcOrd="0" destOrd="1" presId="urn:microsoft.com/office/officeart/2005/8/layout/hList1"/>
    <dgm:cxn modelId="{F642E15D-5C6D-4203-9CB5-4DDEB0EBB3C4}" srcId="{709140D4-F4CA-4EC3-8064-9ADEAE6B637D}" destId="{D3D4601F-04C4-477D-961C-10D357F88106}" srcOrd="0" destOrd="0" parTransId="{35F6F696-D0E1-45A6-A845-FD5F4D22A09A}" sibTransId="{40B17089-88F3-41AB-98EC-CEC7D2DC079D}"/>
    <dgm:cxn modelId="{AF2C585F-70AA-44C7-835E-E2BEF9E0C1E6}" type="presOf" srcId="{4585D5BC-5BA9-4884-9E5D-7A6BC6148F2A}" destId="{0AA58F66-AF44-49B6-BFF1-61C0BD168BF4}" srcOrd="0" destOrd="0" presId="urn:microsoft.com/office/officeart/2005/8/layout/hList1"/>
    <dgm:cxn modelId="{99646641-5C4B-428E-9635-105A7345DE47}" srcId="{F93A827C-286F-43DF-A178-F95ECC1CAEE6}" destId="{EBB58BD6-3146-441B-9E2E-8BADC49C15B4}" srcOrd="4" destOrd="0" parTransId="{293F62A1-8073-4259-99D2-874126680D67}" sibTransId="{92401DE0-7EE3-4E9E-903C-45D487FA3416}"/>
    <dgm:cxn modelId="{62695E42-E89A-43F9-93C8-BDE910FA0E39}" srcId="{F93A827C-286F-43DF-A178-F95ECC1CAEE6}" destId="{709140D4-F4CA-4EC3-8064-9ADEAE6B637D}" srcOrd="3" destOrd="0" parTransId="{33262B76-72CF-495F-BE7C-9B6DC9C5EA77}" sibTransId="{169C3868-4F38-4D82-ACF8-73E52E5D7967}"/>
    <dgm:cxn modelId="{D1FCB342-2BF0-4F54-A124-1C188E07F872}" type="presOf" srcId="{F93A827C-286F-43DF-A178-F95ECC1CAEE6}" destId="{D4679126-114E-443F-B316-02D896FA9AB1}" srcOrd="0" destOrd="0" presId="urn:microsoft.com/office/officeart/2005/8/layout/hList1"/>
    <dgm:cxn modelId="{9B07056E-588A-47A2-9788-638D720EF20D}" srcId="{F93A827C-286F-43DF-A178-F95ECC1CAEE6}" destId="{2EB9D872-B4E3-48E5-BEFB-AA9051F8BA93}" srcOrd="2" destOrd="0" parTransId="{C2ABB00A-44CB-476E-95F9-A804CA3E1EE2}" sibTransId="{B92200D5-B944-400C-ABAC-3DF6D0DA1652}"/>
    <dgm:cxn modelId="{C4DEC770-EDE7-469E-A099-AD3CCC67062C}" srcId="{EBB58BD6-3146-441B-9E2E-8BADC49C15B4}" destId="{33E01BF0-208C-4B2A-82B3-FA04431038A4}" srcOrd="0" destOrd="0" parTransId="{274D24CE-36A7-4F3E-AD7F-882EB358618C}" sibTransId="{31EB10B8-1D63-4839-88B5-2AC67527E74C}"/>
    <dgm:cxn modelId="{AA0E2954-A1B4-4F32-9108-C304C901B063}" type="presOf" srcId="{5595C5D8-85B0-407C-9F60-99034F8231D0}" destId="{0AA58F66-AF44-49B6-BFF1-61C0BD168BF4}" srcOrd="0" destOrd="1" presId="urn:microsoft.com/office/officeart/2005/8/layout/hList1"/>
    <dgm:cxn modelId="{F0CBDA56-A63B-40F9-833A-0885FF8642D5}" srcId="{B80D9B47-2108-4F36-9715-37930501392C}" destId="{2943B6E6-7B4D-4049-B627-7FAB92F9AB0A}" srcOrd="2" destOrd="0" parTransId="{B5FD25F2-B76B-47FB-A2B1-925C50A2F7EC}" sibTransId="{647B13C7-AEA2-4C9A-849D-BDBB31106D1F}"/>
    <dgm:cxn modelId="{BC33D257-3A2A-42FC-A593-3C0040372397}" srcId="{F93A827C-286F-43DF-A178-F95ECC1CAEE6}" destId="{B80D9B47-2108-4F36-9715-37930501392C}" srcOrd="0" destOrd="0" parTransId="{3738E5D4-E9E9-4D9D-A722-1469B260BEF1}" sibTransId="{3CE9E511-86AF-4816-98BB-968B08C7A6D7}"/>
    <dgm:cxn modelId="{55C58A7C-4DC2-41B0-86A9-A852256CC1DC}" type="presOf" srcId="{B80D9B47-2108-4F36-9715-37930501392C}" destId="{6ECFA820-0826-4F9C-A261-6D4EF7B09B63}" srcOrd="0" destOrd="0" presId="urn:microsoft.com/office/officeart/2005/8/layout/hList1"/>
    <dgm:cxn modelId="{CDA7F87D-2063-4C16-A750-BD9F7B3F9163}" srcId="{B80D9B47-2108-4F36-9715-37930501392C}" destId="{C3821DF9-0867-4391-911A-3CD027D44057}" srcOrd="0" destOrd="0" parTransId="{8CD9E5D9-1BD6-47DB-A1A8-9AE70AB9DD6F}" sibTransId="{253E0D09-9545-4CD5-B16A-B68B57C4EFFA}"/>
    <dgm:cxn modelId="{B1A2297E-BE36-4A3B-A4E2-30CEE174DA09}" srcId="{B80D9B47-2108-4F36-9715-37930501392C}" destId="{24E01B64-6124-4F96-8D05-48E6663DC0FB}" srcOrd="1" destOrd="0" parTransId="{B1C634F5-C2B1-4D2A-8B7C-126D44555CEC}" sibTransId="{3C65C85C-DB78-4B40-B537-AA68C5916EFD}"/>
    <dgm:cxn modelId="{D7B00499-5DBD-44FA-931A-DD4A32A4B461}" type="presOf" srcId="{2943B6E6-7B4D-4049-B627-7FAB92F9AB0A}" destId="{054C90E3-32EB-49A7-A08D-7A1FADBE56D0}" srcOrd="0" destOrd="2" presId="urn:microsoft.com/office/officeart/2005/8/layout/hList1"/>
    <dgm:cxn modelId="{5CD665A0-59A3-4664-9AC3-4DCA6403B994}" srcId="{709140D4-F4CA-4EC3-8064-9ADEAE6B637D}" destId="{E01F7A62-CB8F-4E04-AFB0-9F51E7D00ABE}" srcOrd="1" destOrd="0" parTransId="{8714C9F6-F200-4E65-9C1D-D13B35865B49}" sibTransId="{27D049D9-8B80-4ACA-B731-77162DADEAA9}"/>
    <dgm:cxn modelId="{77DE32A2-A970-4C93-8C04-E84C97D8209B}" type="presOf" srcId="{B2F61665-4E31-4D9D-A741-91675D717446}" destId="{7B1E03C6-A573-4F28-B338-3EA25A3DA138}" srcOrd="0" destOrd="0" presId="urn:microsoft.com/office/officeart/2005/8/layout/hList1"/>
    <dgm:cxn modelId="{F08375A9-9319-40B6-9010-0E8F1136592D}" type="presOf" srcId="{C3821DF9-0867-4391-911A-3CD027D44057}" destId="{054C90E3-32EB-49A7-A08D-7A1FADBE56D0}" srcOrd="0" destOrd="0" presId="urn:microsoft.com/office/officeart/2005/8/layout/hList1"/>
    <dgm:cxn modelId="{45B0FDB0-C44D-481C-9A91-CFA4343D6DBF}" type="presOf" srcId="{EBB58BD6-3146-441B-9E2E-8BADC49C15B4}" destId="{93AF6A52-3735-4690-8417-2E7DF612A73F}" srcOrd="0" destOrd="0" presId="urn:microsoft.com/office/officeart/2005/8/layout/hList1"/>
    <dgm:cxn modelId="{F69486B9-DBA2-4FF2-8E93-873CD44CD5CB}" type="presOf" srcId="{E01F7A62-CB8F-4E04-AFB0-9F51E7D00ABE}" destId="{55122939-DF44-4DCD-83F7-86B525F378E4}" srcOrd="0" destOrd="1" presId="urn:microsoft.com/office/officeart/2005/8/layout/hList1"/>
    <dgm:cxn modelId="{B0B8AFBD-9692-47DD-8818-26B5280EEAE6}" type="presOf" srcId="{D3D4601F-04C4-477D-961C-10D357F88106}" destId="{55122939-DF44-4DCD-83F7-86B525F378E4}" srcOrd="0" destOrd="0" presId="urn:microsoft.com/office/officeart/2005/8/layout/hList1"/>
    <dgm:cxn modelId="{18C3B8CB-B79A-4FEF-949B-9DB35DFF6E87}" type="presOf" srcId="{33E01BF0-208C-4B2A-82B3-FA04431038A4}" destId="{81CF7342-B288-44F7-83E9-650703F7F5D9}" srcOrd="0" destOrd="0" presId="urn:microsoft.com/office/officeart/2005/8/layout/hList1"/>
    <dgm:cxn modelId="{BBD998CD-2FE4-40AD-A8FB-C7368190641A}" srcId="{2EB9D872-B4E3-48E5-BEFB-AA9051F8BA93}" destId="{728CDCCD-462D-486B-A4D0-605647936250}" srcOrd="2" destOrd="0" parTransId="{F285D9DC-E7D5-4313-8D52-F1CDE12034B5}" sibTransId="{767C9CF5-2DA3-4E3B-8FB6-15278D0F3383}"/>
    <dgm:cxn modelId="{4434BFCE-F2CF-4141-AD83-EE73531F5939}" srcId="{0D6AE9FE-6DB6-4366-A798-0F6C54A93756}" destId="{FD605A42-9FD8-4D53-889E-14A6B8BD7766}" srcOrd="1" destOrd="0" parTransId="{5D9EAE4D-28F3-4542-B3B6-3F6F44A89AC5}" sibTransId="{EFE608AA-AB24-493F-9518-FC448D2F09B1}"/>
    <dgm:cxn modelId="{9B8335D7-8635-4C76-98D5-5583C139ACC8}" type="presOf" srcId="{728CDCCD-462D-486B-A4D0-605647936250}" destId="{0AA58F66-AF44-49B6-BFF1-61C0BD168BF4}" srcOrd="0" destOrd="2" presId="urn:microsoft.com/office/officeart/2005/8/layout/hList1"/>
    <dgm:cxn modelId="{BDB6ABE4-7041-42C7-8C1E-0210C4A58DC3}" type="presOf" srcId="{FD605A42-9FD8-4D53-889E-14A6B8BD7766}" destId="{7B1E03C6-A573-4F28-B338-3EA25A3DA138}" srcOrd="0" destOrd="1" presId="urn:microsoft.com/office/officeart/2005/8/layout/hList1"/>
    <dgm:cxn modelId="{0DA8E8E5-2E9A-4A8D-A695-C435C4FF915B}" type="presOf" srcId="{0D6AE9FE-6DB6-4366-A798-0F6C54A93756}" destId="{4A3A2E72-43BF-41A6-98B0-19419332DDC9}" srcOrd="0" destOrd="0" presId="urn:microsoft.com/office/officeart/2005/8/layout/hList1"/>
    <dgm:cxn modelId="{772AE6F0-5BA7-494B-AF80-B8D042594DB8}" srcId="{0D6AE9FE-6DB6-4366-A798-0F6C54A93756}" destId="{B2F61665-4E31-4D9D-A741-91675D717446}" srcOrd="0" destOrd="0" parTransId="{9FAE309F-B4E9-47BF-AEB4-DE68F2FE998F}" sibTransId="{EF5696CB-4CD5-4913-9AF0-CE614819AD86}"/>
    <dgm:cxn modelId="{E979B1FF-D8EF-44E1-8D1F-164F9358032A}" type="presOf" srcId="{709140D4-F4CA-4EC3-8064-9ADEAE6B637D}" destId="{951B396A-89CB-4522-94BD-30157BF2D5C8}" srcOrd="0" destOrd="0" presId="urn:microsoft.com/office/officeart/2005/8/layout/hList1"/>
    <dgm:cxn modelId="{E7513EF3-E089-4838-90C2-3B1E6FEBEFA3}" type="presParOf" srcId="{D4679126-114E-443F-B316-02D896FA9AB1}" destId="{91C4A127-24F1-4812-B070-1CB7912CFB6D}" srcOrd="0" destOrd="0" presId="urn:microsoft.com/office/officeart/2005/8/layout/hList1"/>
    <dgm:cxn modelId="{BA07BE14-1EE7-4572-A763-1C33E5C8FA2B}" type="presParOf" srcId="{91C4A127-24F1-4812-B070-1CB7912CFB6D}" destId="{6ECFA820-0826-4F9C-A261-6D4EF7B09B63}" srcOrd="0" destOrd="0" presId="urn:microsoft.com/office/officeart/2005/8/layout/hList1"/>
    <dgm:cxn modelId="{C61568FC-FB1C-4500-8CBD-D67050B40156}" type="presParOf" srcId="{91C4A127-24F1-4812-B070-1CB7912CFB6D}" destId="{054C90E3-32EB-49A7-A08D-7A1FADBE56D0}" srcOrd="1" destOrd="0" presId="urn:microsoft.com/office/officeart/2005/8/layout/hList1"/>
    <dgm:cxn modelId="{F6AE1A02-896C-4AB3-A86A-09A7153B022E}" type="presParOf" srcId="{D4679126-114E-443F-B316-02D896FA9AB1}" destId="{D48AE87C-A02E-4B01-AAF6-35A908F78B03}" srcOrd="1" destOrd="0" presId="urn:microsoft.com/office/officeart/2005/8/layout/hList1"/>
    <dgm:cxn modelId="{FBD99FA1-1C3D-461F-AB9C-6538AF1FADDA}" type="presParOf" srcId="{D4679126-114E-443F-B316-02D896FA9AB1}" destId="{FCFA3AAE-6372-4A73-A9CF-2D8FE2988BE6}" srcOrd="2" destOrd="0" presId="urn:microsoft.com/office/officeart/2005/8/layout/hList1"/>
    <dgm:cxn modelId="{5D74B57B-A9A0-4531-AD86-3374AF785D52}" type="presParOf" srcId="{FCFA3AAE-6372-4A73-A9CF-2D8FE2988BE6}" destId="{4A3A2E72-43BF-41A6-98B0-19419332DDC9}" srcOrd="0" destOrd="0" presId="urn:microsoft.com/office/officeart/2005/8/layout/hList1"/>
    <dgm:cxn modelId="{DA82D37C-6867-4F57-B7BD-BB27AD03D822}" type="presParOf" srcId="{FCFA3AAE-6372-4A73-A9CF-2D8FE2988BE6}" destId="{7B1E03C6-A573-4F28-B338-3EA25A3DA138}" srcOrd="1" destOrd="0" presId="urn:microsoft.com/office/officeart/2005/8/layout/hList1"/>
    <dgm:cxn modelId="{6E44410C-0C54-4FDE-A950-7AD88FD16436}" type="presParOf" srcId="{D4679126-114E-443F-B316-02D896FA9AB1}" destId="{1CE516A4-282B-4F38-9479-0C0EAEF1A9B7}" srcOrd="3" destOrd="0" presId="urn:microsoft.com/office/officeart/2005/8/layout/hList1"/>
    <dgm:cxn modelId="{C24BFD5D-91D3-4798-AD15-F33D9F4E2946}" type="presParOf" srcId="{D4679126-114E-443F-B316-02D896FA9AB1}" destId="{A14D3757-930A-4DB8-A320-35688B1395C4}" srcOrd="4" destOrd="0" presId="urn:microsoft.com/office/officeart/2005/8/layout/hList1"/>
    <dgm:cxn modelId="{C18E2D1F-DF59-4F3F-A6F7-97C2435278BC}" type="presParOf" srcId="{A14D3757-930A-4DB8-A320-35688B1395C4}" destId="{80E1356D-D993-48AB-8A6B-C1C97D5B548D}" srcOrd="0" destOrd="0" presId="urn:microsoft.com/office/officeart/2005/8/layout/hList1"/>
    <dgm:cxn modelId="{5C053112-B5A2-4F5C-A661-6F3DB390675E}" type="presParOf" srcId="{A14D3757-930A-4DB8-A320-35688B1395C4}" destId="{0AA58F66-AF44-49B6-BFF1-61C0BD168BF4}" srcOrd="1" destOrd="0" presId="urn:microsoft.com/office/officeart/2005/8/layout/hList1"/>
    <dgm:cxn modelId="{4F65F17A-9273-46E9-8FFC-10C0AAC12985}" type="presParOf" srcId="{D4679126-114E-443F-B316-02D896FA9AB1}" destId="{E4DBB9D6-3274-4EE4-80A9-AFDFEF889F3B}" srcOrd="5" destOrd="0" presId="urn:microsoft.com/office/officeart/2005/8/layout/hList1"/>
    <dgm:cxn modelId="{5B025180-823D-4D40-B150-0480754BE60F}" type="presParOf" srcId="{D4679126-114E-443F-B316-02D896FA9AB1}" destId="{0CF71736-8A2A-4D3C-AE6F-07390EBC0AD8}" srcOrd="6" destOrd="0" presId="urn:microsoft.com/office/officeart/2005/8/layout/hList1"/>
    <dgm:cxn modelId="{3ADCEB52-DF57-4976-935F-DBA8706839B1}" type="presParOf" srcId="{0CF71736-8A2A-4D3C-AE6F-07390EBC0AD8}" destId="{951B396A-89CB-4522-94BD-30157BF2D5C8}" srcOrd="0" destOrd="0" presId="urn:microsoft.com/office/officeart/2005/8/layout/hList1"/>
    <dgm:cxn modelId="{50A95C97-6C65-4C07-9041-3918F52EF280}" type="presParOf" srcId="{0CF71736-8A2A-4D3C-AE6F-07390EBC0AD8}" destId="{55122939-DF44-4DCD-83F7-86B525F378E4}" srcOrd="1" destOrd="0" presId="urn:microsoft.com/office/officeart/2005/8/layout/hList1"/>
    <dgm:cxn modelId="{00B5ADD4-1DA8-48FB-904D-3EBE7AEA40F8}" type="presParOf" srcId="{D4679126-114E-443F-B316-02D896FA9AB1}" destId="{214A777F-13C7-42DA-B23B-53D64AE3882A}" srcOrd="7" destOrd="0" presId="urn:microsoft.com/office/officeart/2005/8/layout/hList1"/>
    <dgm:cxn modelId="{5343536C-A264-4CAC-950E-F73E9562D74D}" type="presParOf" srcId="{D4679126-114E-443F-B316-02D896FA9AB1}" destId="{48DBAAD4-95C9-481F-A268-34ECBDDE1F48}" srcOrd="8" destOrd="0" presId="urn:microsoft.com/office/officeart/2005/8/layout/hList1"/>
    <dgm:cxn modelId="{E76FB932-F0E6-4401-9820-98C5027459A5}" type="presParOf" srcId="{48DBAAD4-95C9-481F-A268-34ECBDDE1F48}" destId="{93AF6A52-3735-4690-8417-2E7DF612A73F}" srcOrd="0" destOrd="0" presId="urn:microsoft.com/office/officeart/2005/8/layout/hList1"/>
    <dgm:cxn modelId="{A14D1F1C-DBD7-42F6-ABBE-1F236D0D08F2}" type="presParOf" srcId="{48DBAAD4-95C9-481F-A268-34ECBDDE1F48}" destId="{81CF7342-B288-44F7-83E9-650703F7F5D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5612DF-9466-4BB7-85BE-94B6E6608D56}"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0B41E87E-D2C8-417C-A452-F70C8F98BC36}">
      <dgm:prSet/>
      <dgm:spPr/>
      <dgm:t>
        <a:bodyPr/>
        <a:lstStyle/>
        <a:p>
          <a:r>
            <a:rPr lang="en-US" dirty="0"/>
            <a:t>Encourage good performing Agents with giving them bonus without partiality.</a:t>
          </a:r>
        </a:p>
      </dgm:t>
    </dgm:pt>
    <dgm:pt modelId="{6FCAE1E9-69E7-4CBC-A699-3E63D19F4B64}" type="parTrans" cxnId="{AA298AB8-F8EF-4568-8CDB-0E11A695CEE0}">
      <dgm:prSet/>
      <dgm:spPr/>
      <dgm:t>
        <a:bodyPr/>
        <a:lstStyle/>
        <a:p>
          <a:endParaRPr lang="en-US"/>
        </a:p>
      </dgm:t>
    </dgm:pt>
    <dgm:pt modelId="{20C1E53E-8580-4012-9929-A77CFFC674DE}" type="sibTrans" cxnId="{AA298AB8-F8EF-4568-8CDB-0E11A695CEE0}">
      <dgm:prSet/>
      <dgm:spPr/>
      <dgm:t>
        <a:bodyPr/>
        <a:lstStyle/>
        <a:p>
          <a:endParaRPr lang="en-US"/>
        </a:p>
      </dgm:t>
    </dgm:pt>
    <dgm:pt modelId="{8987FBB5-747A-4AB2-B81C-ABB1EBF71471}">
      <dgm:prSet/>
      <dgm:spPr/>
      <dgm:t>
        <a:bodyPr/>
        <a:lstStyle/>
        <a:p>
          <a:r>
            <a:rPr lang="en-US" dirty="0"/>
            <a:t>Identify good performing Sales -Person to deal with tough Customers and tough Market place.</a:t>
          </a:r>
        </a:p>
      </dgm:t>
    </dgm:pt>
    <dgm:pt modelId="{C85EDDA7-4AF1-488F-AD77-F0F8261FCB01}" type="parTrans" cxnId="{B13AEC66-154F-481B-80D3-1AE13235FB88}">
      <dgm:prSet/>
      <dgm:spPr/>
      <dgm:t>
        <a:bodyPr/>
        <a:lstStyle/>
        <a:p>
          <a:endParaRPr lang="en-US"/>
        </a:p>
      </dgm:t>
    </dgm:pt>
    <dgm:pt modelId="{E16F3FC3-A532-4CB3-B6DF-D748BB7A8D20}" type="sibTrans" cxnId="{B13AEC66-154F-481B-80D3-1AE13235FB88}">
      <dgm:prSet/>
      <dgm:spPr/>
      <dgm:t>
        <a:bodyPr/>
        <a:lstStyle/>
        <a:p>
          <a:endParaRPr lang="en-US"/>
        </a:p>
      </dgm:t>
    </dgm:pt>
    <dgm:pt modelId="{52FCAFAC-A5FF-4ACE-BE1C-F3F8ED415131}">
      <dgm:prSet/>
      <dgm:spPr/>
      <dgm:t>
        <a:bodyPr/>
        <a:lstStyle/>
        <a:p>
          <a:r>
            <a:rPr lang="en-US" dirty="0"/>
            <a:t>Identify low performing Agents and upscale them with trainings or take necessary actions.</a:t>
          </a:r>
        </a:p>
      </dgm:t>
    </dgm:pt>
    <dgm:pt modelId="{F64364D3-76EA-41A2-8C32-3941635D7BAB}" type="parTrans" cxnId="{245F579D-8C69-4547-8EC5-A2E511893D2A}">
      <dgm:prSet/>
      <dgm:spPr/>
      <dgm:t>
        <a:bodyPr/>
        <a:lstStyle/>
        <a:p>
          <a:endParaRPr lang="en-US"/>
        </a:p>
      </dgm:t>
    </dgm:pt>
    <dgm:pt modelId="{5838A0AD-3826-47A6-AC0F-B706A16661E2}" type="sibTrans" cxnId="{245F579D-8C69-4547-8EC5-A2E511893D2A}">
      <dgm:prSet/>
      <dgm:spPr/>
      <dgm:t>
        <a:bodyPr/>
        <a:lstStyle/>
        <a:p>
          <a:endParaRPr lang="en-US"/>
        </a:p>
      </dgm:t>
    </dgm:pt>
    <dgm:pt modelId="{EA7350E3-50BB-4F5B-8559-3A536046A987}" type="pres">
      <dgm:prSet presAssocID="{245612DF-9466-4BB7-85BE-94B6E6608D56}" presName="linear" presStyleCnt="0">
        <dgm:presLayoutVars>
          <dgm:dir/>
          <dgm:animLvl val="lvl"/>
          <dgm:resizeHandles val="exact"/>
        </dgm:presLayoutVars>
      </dgm:prSet>
      <dgm:spPr/>
    </dgm:pt>
    <dgm:pt modelId="{C77F7CE4-1172-4A05-AF4F-D27CF430F087}" type="pres">
      <dgm:prSet presAssocID="{0B41E87E-D2C8-417C-A452-F70C8F98BC36}" presName="parentLin" presStyleCnt="0"/>
      <dgm:spPr/>
    </dgm:pt>
    <dgm:pt modelId="{B951F9BF-D422-4B7C-8560-7F13EB7CFCF5}" type="pres">
      <dgm:prSet presAssocID="{0B41E87E-D2C8-417C-A452-F70C8F98BC36}" presName="parentLeftMargin" presStyleLbl="node1" presStyleIdx="0" presStyleCnt="3"/>
      <dgm:spPr/>
    </dgm:pt>
    <dgm:pt modelId="{60CE33A1-2F7E-4D35-8CBC-D90798C2035A}" type="pres">
      <dgm:prSet presAssocID="{0B41E87E-D2C8-417C-A452-F70C8F98BC36}" presName="parentText" presStyleLbl="node1" presStyleIdx="0" presStyleCnt="3">
        <dgm:presLayoutVars>
          <dgm:chMax val="0"/>
          <dgm:bulletEnabled val="1"/>
        </dgm:presLayoutVars>
      </dgm:prSet>
      <dgm:spPr/>
    </dgm:pt>
    <dgm:pt modelId="{622D5BC2-3541-4409-A104-3386C11B18DF}" type="pres">
      <dgm:prSet presAssocID="{0B41E87E-D2C8-417C-A452-F70C8F98BC36}" presName="negativeSpace" presStyleCnt="0"/>
      <dgm:spPr/>
    </dgm:pt>
    <dgm:pt modelId="{EAE7D1EF-D9FA-4BB5-823C-FBDEE13D0863}" type="pres">
      <dgm:prSet presAssocID="{0B41E87E-D2C8-417C-A452-F70C8F98BC36}" presName="childText" presStyleLbl="conFgAcc1" presStyleIdx="0" presStyleCnt="3">
        <dgm:presLayoutVars>
          <dgm:bulletEnabled val="1"/>
        </dgm:presLayoutVars>
      </dgm:prSet>
      <dgm:spPr/>
    </dgm:pt>
    <dgm:pt modelId="{19024744-CC0C-4D5A-AD8F-D9924DF84EBF}" type="pres">
      <dgm:prSet presAssocID="{20C1E53E-8580-4012-9929-A77CFFC674DE}" presName="spaceBetweenRectangles" presStyleCnt="0"/>
      <dgm:spPr/>
    </dgm:pt>
    <dgm:pt modelId="{36CAE73E-8BDD-4D30-8D54-8BD98588A7BE}" type="pres">
      <dgm:prSet presAssocID="{8987FBB5-747A-4AB2-B81C-ABB1EBF71471}" presName="parentLin" presStyleCnt="0"/>
      <dgm:spPr/>
    </dgm:pt>
    <dgm:pt modelId="{E5AB150C-EEBB-4720-BF30-E8E309E6DFE9}" type="pres">
      <dgm:prSet presAssocID="{8987FBB5-747A-4AB2-B81C-ABB1EBF71471}" presName="parentLeftMargin" presStyleLbl="node1" presStyleIdx="0" presStyleCnt="3"/>
      <dgm:spPr/>
    </dgm:pt>
    <dgm:pt modelId="{3FA21DD4-8258-4320-908D-3F51B34B00E2}" type="pres">
      <dgm:prSet presAssocID="{8987FBB5-747A-4AB2-B81C-ABB1EBF71471}" presName="parentText" presStyleLbl="node1" presStyleIdx="1" presStyleCnt="3">
        <dgm:presLayoutVars>
          <dgm:chMax val="0"/>
          <dgm:bulletEnabled val="1"/>
        </dgm:presLayoutVars>
      </dgm:prSet>
      <dgm:spPr/>
    </dgm:pt>
    <dgm:pt modelId="{D841BE21-3408-4956-B972-0B030BCBDD59}" type="pres">
      <dgm:prSet presAssocID="{8987FBB5-747A-4AB2-B81C-ABB1EBF71471}" presName="negativeSpace" presStyleCnt="0"/>
      <dgm:spPr/>
    </dgm:pt>
    <dgm:pt modelId="{6017D7F4-EFAC-4978-89C9-9CC694986F29}" type="pres">
      <dgm:prSet presAssocID="{8987FBB5-747A-4AB2-B81C-ABB1EBF71471}" presName="childText" presStyleLbl="conFgAcc1" presStyleIdx="1" presStyleCnt="3">
        <dgm:presLayoutVars>
          <dgm:bulletEnabled val="1"/>
        </dgm:presLayoutVars>
      </dgm:prSet>
      <dgm:spPr/>
    </dgm:pt>
    <dgm:pt modelId="{0DAEA97F-00F0-4FD0-993D-C10BACC64A06}" type="pres">
      <dgm:prSet presAssocID="{E16F3FC3-A532-4CB3-B6DF-D748BB7A8D20}" presName="spaceBetweenRectangles" presStyleCnt="0"/>
      <dgm:spPr/>
    </dgm:pt>
    <dgm:pt modelId="{FC7C1703-3AEE-494F-918F-FC9C9EE50547}" type="pres">
      <dgm:prSet presAssocID="{52FCAFAC-A5FF-4ACE-BE1C-F3F8ED415131}" presName="parentLin" presStyleCnt="0"/>
      <dgm:spPr/>
    </dgm:pt>
    <dgm:pt modelId="{D45C494C-5074-4796-91EC-106A216E39D9}" type="pres">
      <dgm:prSet presAssocID="{52FCAFAC-A5FF-4ACE-BE1C-F3F8ED415131}" presName="parentLeftMargin" presStyleLbl="node1" presStyleIdx="1" presStyleCnt="3"/>
      <dgm:spPr/>
    </dgm:pt>
    <dgm:pt modelId="{D7A974D0-4E6F-423C-BA3C-D1137AED10B6}" type="pres">
      <dgm:prSet presAssocID="{52FCAFAC-A5FF-4ACE-BE1C-F3F8ED415131}" presName="parentText" presStyleLbl="node1" presStyleIdx="2" presStyleCnt="3">
        <dgm:presLayoutVars>
          <dgm:chMax val="0"/>
          <dgm:bulletEnabled val="1"/>
        </dgm:presLayoutVars>
      </dgm:prSet>
      <dgm:spPr/>
    </dgm:pt>
    <dgm:pt modelId="{A85C0519-B778-4BB5-9D4C-F9A65085583D}" type="pres">
      <dgm:prSet presAssocID="{52FCAFAC-A5FF-4ACE-BE1C-F3F8ED415131}" presName="negativeSpace" presStyleCnt="0"/>
      <dgm:spPr/>
    </dgm:pt>
    <dgm:pt modelId="{524FD801-61CA-4A25-A616-8306F7075C0E}" type="pres">
      <dgm:prSet presAssocID="{52FCAFAC-A5FF-4ACE-BE1C-F3F8ED415131}" presName="childText" presStyleLbl="conFgAcc1" presStyleIdx="2" presStyleCnt="3">
        <dgm:presLayoutVars>
          <dgm:bulletEnabled val="1"/>
        </dgm:presLayoutVars>
      </dgm:prSet>
      <dgm:spPr/>
    </dgm:pt>
  </dgm:ptLst>
  <dgm:cxnLst>
    <dgm:cxn modelId="{A5327112-42A3-456A-960E-A62E64AACECC}" type="presOf" srcId="{52FCAFAC-A5FF-4ACE-BE1C-F3F8ED415131}" destId="{D7A974D0-4E6F-423C-BA3C-D1137AED10B6}" srcOrd="1" destOrd="0" presId="urn:microsoft.com/office/officeart/2005/8/layout/list1"/>
    <dgm:cxn modelId="{18D29426-33B7-4913-BE5F-8450EB16BB57}" type="presOf" srcId="{0B41E87E-D2C8-417C-A452-F70C8F98BC36}" destId="{B951F9BF-D422-4B7C-8560-7F13EB7CFCF5}" srcOrd="0" destOrd="0" presId="urn:microsoft.com/office/officeart/2005/8/layout/list1"/>
    <dgm:cxn modelId="{A9CA2729-5218-4FD4-9195-B681D66ECA7C}" type="presOf" srcId="{8987FBB5-747A-4AB2-B81C-ABB1EBF71471}" destId="{3FA21DD4-8258-4320-908D-3F51B34B00E2}" srcOrd="1" destOrd="0" presId="urn:microsoft.com/office/officeart/2005/8/layout/list1"/>
    <dgm:cxn modelId="{E17CFC5C-D744-421A-B206-10F1E023A030}" type="presOf" srcId="{245612DF-9466-4BB7-85BE-94B6E6608D56}" destId="{EA7350E3-50BB-4F5B-8559-3A536046A987}" srcOrd="0" destOrd="0" presId="urn:microsoft.com/office/officeart/2005/8/layout/list1"/>
    <dgm:cxn modelId="{B13AEC66-154F-481B-80D3-1AE13235FB88}" srcId="{245612DF-9466-4BB7-85BE-94B6E6608D56}" destId="{8987FBB5-747A-4AB2-B81C-ABB1EBF71471}" srcOrd="1" destOrd="0" parTransId="{C85EDDA7-4AF1-488F-AD77-F0F8261FCB01}" sibTransId="{E16F3FC3-A532-4CB3-B6DF-D748BB7A8D20}"/>
    <dgm:cxn modelId="{AABCFF48-B304-4F03-AF2A-3009714C87C2}" type="presOf" srcId="{8987FBB5-747A-4AB2-B81C-ABB1EBF71471}" destId="{E5AB150C-EEBB-4720-BF30-E8E309E6DFE9}" srcOrd="0" destOrd="0" presId="urn:microsoft.com/office/officeart/2005/8/layout/list1"/>
    <dgm:cxn modelId="{27D7D78E-DDE1-410F-8E1F-0398DEE0A15C}" type="presOf" srcId="{0B41E87E-D2C8-417C-A452-F70C8F98BC36}" destId="{60CE33A1-2F7E-4D35-8CBC-D90798C2035A}" srcOrd="1" destOrd="0" presId="urn:microsoft.com/office/officeart/2005/8/layout/list1"/>
    <dgm:cxn modelId="{245F579D-8C69-4547-8EC5-A2E511893D2A}" srcId="{245612DF-9466-4BB7-85BE-94B6E6608D56}" destId="{52FCAFAC-A5FF-4ACE-BE1C-F3F8ED415131}" srcOrd="2" destOrd="0" parTransId="{F64364D3-76EA-41A2-8C32-3941635D7BAB}" sibTransId="{5838A0AD-3826-47A6-AC0F-B706A16661E2}"/>
    <dgm:cxn modelId="{5D084CB5-9C06-4F1B-B0C5-D6AFAD6677C2}" type="presOf" srcId="{52FCAFAC-A5FF-4ACE-BE1C-F3F8ED415131}" destId="{D45C494C-5074-4796-91EC-106A216E39D9}" srcOrd="0" destOrd="0" presId="urn:microsoft.com/office/officeart/2005/8/layout/list1"/>
    <dgm:cxn modelId="{AA298AB8-F8EF-4568-8CDB-0E11A695CEE0}" srcId="{245612DF-9466-4BB7-85BE-94B6E6608D56}" destId="{0B41E87E-D2C8-417C-A452-F70C8F98BC36}" srcOrd="0" destOrd="0" parTransId="{6FCAE1E9-69E7-4CBC-A699-3E63D19F4B64}" sibTransId="{20C1E53E-8580-4012-9929-A77CFFC674DE}"/>
    <dgm:cxn modelId="{CB232101-3B07-43F5-BA56-25896BF6FC30}" type="presParOf" srcId="{EA7350E3-50BB-4F5B-8559-3A536046A987}" destId="{C77F7CE4-1172-4A05-AF4F-D27CF430F087}" srcOrd="0" destOrd="0" presId="urn:microsoft.com/office/officeart/2005/8/layout/list1"/>
    <dgm:cxn modelId="{1C0CADE1-ABB9-4EB4-BA77-29C9A5D27BCE}" type="presParOf" srcId="{C77F7CE4-1172-4A05-AF4F-D27CF430F087}" destId="{B951F9BF-D422-4B7C-8560-7F13EB7CFCF5}" srcOrd="0" destOrd="0" presId="urn:microsoft.com/office/officeart/2005/8/layout/list1"/>
    <dgm:cxn modelId="{6DC5A987-59C1-4AD1-B4EB-7F79BF7C2D50}" type="presParOf" srcId="{C77F7CE4-1172-4A05-AF4F-D27CF430F087}" destId="{60CE33A1-2F7E-4D35-8CBC-D90798C2035A}" srcOrd="1" destOrd="0" presId="urn:microsoft.com/office/officeart/2005/8/layout/list1"/>
    <dgm:cxn modelId="{CB48393E-A201-4081-9A78-903B1AA2C882}" type="presParOf" srcId="{EA7350E3-50BB-4F5B-8559-3A536046A987}" destId="{622D5BC2-3541-4409-A104-3386C11B18DF}" srcOrd="1" destOrd="0" presId="urn:microsoft.com/office/officeart/2005/8/layout/list1"/>
    <dgm:cxn modelId="{43E81ADB-749D-43FA-ABA8-57FE15E476E0}" type="presParOf" srcId="{EA7350E3-50BB-4F5B-8559-3A536046A987}" destId="{EAE7D1EF-D9FA-4BB5-823C-FBDEE13D0863}" srcOrd="2" destOrd="0" presId="urn:microsoft.com/office/officeart/2005/8/layout/list1"/>
    <dgm:cxn modelId="{35B93D02-ABD6-4598-A2C1-151346CC2FC4}" type="presParOf" srcId="{EA7350E3-50BB-4F5B-8559-3A536046A987}" destId="{19024744-CC0C-4D5A-AD8F-D9924DF84EBF}" srcOrd="3" destOrd="0" presId="urn:microsoft.com/office/officeart/2005/8/layout/list1"/>
    <dgm:cxn modelId="{C7ACB0AF-A26D-476C-BCCE-A00570B58AE1}" type="presParOf" srcId="{EA7350E3-50BB-4F5B-8559-3A536046A987}" destId="{36CAE73E-8BDD-4D30-8D54-8BD98588A7BE}" srcOrd="4" destOrd="0" presId="urn:microsoft.com/office/officeart/2005/8/layout/list1"/>
    <dgm:cxn modelId="{9824C25A-6E01-4D69-8F22-AB779CCF59D9}" type="presParOf" srcId="{36CAE73E-8BDD-4D30-8D54-8BD98588A7BE}" destId="{E5AB150C-EEBB-4720-BF30-E8E309E6DFE9}" srcOrd="0" destOrd="0" presId="urn:microsoft.com/office/officeart/2005/8/layout/list1"/>
    <dgm:cxn modelId="{AB99909A-7062-47B9-9F58-4C3436C38BDC}" type="presParOf" srcId="{36CAE73E-8BDD-4D30-8D54-8BD98588A7BE}" destId="{3FA21DD4-8258-4320-908D-3F51B34B00E2}" srcOrd="1" destOrd="0" presId="urn:microsoft.com/office/officeart/2005/8/layout/list1"/>
    <dgm:cxn modelId="{D1216CB7-71FD-4A98-8128-4181A6DBB30A}" type="presParOf" srcId="{EA7350E3-50BB-4F5B-8559-3A536046A987}" destId="{D841BE21-3408-4956-B972-0B030BCBDD59}" srcOrd="5" destOrd="0" presId="urn:microsoft.com/office/officeart/2005/8/layout/list1"/>
    <dgm:cxn modelId="{959AD151-550C-4460-AD00-719DF3431DEC}" type="presParOf" srcId="{EA7350E3-50BB-4F5B-8559-3A536046A987}" destId="{6017D7F4-EFAC-4978-89C9-9CC694986F29}" srcOrd="6" destOrd="0" presId="urn:microsoft.com/office/officeart/2005/8/layout/list1"/>
    <dgm:cxn modelId="{C692402D-4380-4303-8274-D198C0DC6A41}" type="presParOf" srcId="{EA7350E3-50BB-4F5B-8559-3A536046A987}" destId="{0DAEA97F-00F0-4FD0-993D-C10BACC64A06}" srcOrd="7" destOrd="0" presId="urn:microsoft.com/office/officeart/2005/8/layout/list1"/>
    <dgm:cxn modelId="{78E13638-6212-429A-B320-219BA0D0889B}" type="presParOf" srcId="{EA7350E3-50BB-4F5B-8559-3A536046A987}" destId="{FC7C1703-3AEE-494F-918F-FC9C9EE50547}" srcOrd="8" destOrd="0" presId="urn:microsoft.com/office/officeart/2005/8/layout/list1"/>
    <dgm:cxn modelId="{3DC89244-08DB-4BB1-BF83-9475C450429D}" type="presParOf" srcId="{FC7C1703-3AEE-494F-918F-FC9C9EE50547}" destId="{D45C494C-5074-4796-91EC-106A216E39D9}" srcOrd="0" destOrd="0" presId="urn:microsoft.com/office/officeart/2005/8/layout/list1"/>
    <dgm:cxn modelId="{3E9FD6BC-4CA3-41E0-B405-EE437A823461}" type="presParOf" srcId="{FC7C1703-3AEE-494F-918F-FC9C9EE50547}" destId="{D7A974D0-4E6F-423C-BA3C-D1137AED10B6}" srcOrd="1" destOrd="0" presId="urn:microsoft.com/office/officeart/2005/8/layout/list1"/>
    <dgm:cxn modelId="{EB7D0269-FABF-4E43-833E-3842DA47684A}" type="presParOf" srcId="{EA7350E3-50BB-4F5B-8559-3A536046A987}" destId="{A85C0519-B778-4BB5-9D4C-F9A65085583D}" srcOrd="9" destOrd="0" presId="urn:microsoft.com/office/officeart/2005/8/layout/list1"/>
    <dgm:cxn modelId="{08B19F4F-E535-4A89-BB83-CD2D6D1AD362}" type="presParOf" srcId="{EA7350E3-50BB-4F5B-8559-3A536046A987}" destId="{524FD801-61CA-4A25-A616-8306F7075C0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62BFA5-C0BD-4B4F-9E4D-71A8D6D5E73E}" type="doc">
      <dgm:prSet loTypeId="urn:microsoft.com/office/officeart/2005/8/layout/chevron2" loCatId="list" qsTypeId="urn:microsoft.com/office/officeart/2005/8/quickstyle/simple5" qsCatId="simple" csTypeId="urn:microsoft.com/office/officeart/2005/8/colors/accent1_1" csCatId="accent1" phldr="1"/>
      <dgm:spPr/>
      <dgm:t>
        <a:bodyPr/>
        <a:lstStyle/>
        <a:p>
          <a:endParaRPr lang="en-US"/>
        </a:p>
      </dgm:t>
    </dgm:pt>
    <dgm:pt modelId="{B453A559-EA22-4277-A245-E668686FB849}">
      <dgm:prSet phldrT="[Text]" custT="1"/>
      <dgm:spPr/>
      <dgm:t>
        <a:bodyPr/>
        <a:lstStyle/>
        <a:p>
          <a:r>
            <a:rPr lang="en-US" sz="1600" dirty="0"/>
            <a:t>Understand Data</a:t>
          </a:r>
        </a:p>
      </dgm:t>
    </dgm:pt>
    <dgm:pt modelId="{92833C1E-FEDA-49F6-9F3E-3213700C1FF7}" type="parTrans" cxnId="{C7D8D4AD-09F4-462A-8FAB-54C241D4849B}">
      <dgm:prSet/>
      <dgm:spPr/>
      <dgm:t>
        <a:bodyPr/>
        <a:lstStyle/>
        <a:p>
          <a:endParaRPr lang="en-US"/>
        </a:p>
      </dgm:t>
    </dgm:pt>
    <dgm:pt modelId="{6DEF718C-2C97-4D12-A24A-A907B8D553D8}" type="sibTrans" cxnId="{C7D8D4AD-09F4-462A-8FAB-54C241D4849B}">
      <dgm:prSet/>
      <dgm:spPr/>
      <dgm:t>
        <a:bodyPr/>
        <a:lstStyle/>
        <a:p>
          <a:endParaRPr lang="en-US"/>
        </a:p>
      </dgm:t>
    </dgm:pt>
    <dgm:pt modelId="{DCBEA0AE-EEFF-4737-B9D6-FECB992CD41E}">
      <dgm:prSet phldrT="[Text]" custT="1"/>
      <dgm:spPr/>
      <dgm:t>
        <a:bodyPr/>
        <a:lstStyle/>
        <a:p>
          <a:r>
            <a:rPr lang="en-US" sz="2000" dirty="0"/>
            <a:t>Define dependent variable, which is Agent Bonus</a:t>
          </a:r>
        </a:p>
      </dgm:t>
    </dgm:pt>
    <dgm:pt modelId="{EFA8B9CB-B531-4105-9FEA-6ABC3A8824D6}" type="parTrans" cxnId="{73870F81-EF90-40A3-A2C3-7935171E3F54}">
      <dgm:prSet/>
      <dgm:spPr/>
      <dgm:t>
        <a:bodyPr/>
        <a:lstStyle/>
        <a:p>
          <a:endParaRPr lang="en-US"/>
        </a:p>
      </dgm:t>
    </dgm:pt>
    <dgm:pt modelId="{F07AFA98-B249-4A4C-A8EC-CB4428DBD2E1}" type="sibTrans" cxnId="{73870F81-EF90-40A3-A2C3-7935171E3F54}">
      <dgm:prSet/>
      <dgm:spPr/>
      <dgm:t>
        <a:bodyPr/>
        <a:lstStyle/>
        <a:p>
          <a:endParaRPr lang="en-US"/>
        </a:p>
      </dgm:t>
    </dgm:pt>
    <dgm:pt modelId="{698E4732-D3CD-4FA5-8C60-BAE9C18BCC02}">
      <dgm:prSet phldrT="[Text]"/>
      <dgm:spPr/>
      <dgm:t>
        <a:bodyPr/>
        <a:lstStyle/>
        <a:p>
          <a:r>
            <a:rPr lang="en-US" dirty="0"/>
            <a:t>Data </a:t>
          </a:r>
        </a:p>
        <a:p>
          <a:r>
            <a:rPr lang="en-US" dirty="0"/>
            <a:t>Cleansing</a:t>
          </a:r>
        </a:p>
      </dgm:t>
    </dgm:pt>
    <dgm:pt modelId="{AD4B8065-AEDB-40C7-ACDE-3849348282D3}" type="parTrans" cxnId="{E8C4E2E1-A63A-40A1-A3EA-CA4EEDFC59ED}">
      <dgm:prSet/>
      <dgm:spPr/>
      <dgm:t>
        <a:bodyPr/>
        <a:lstStyle/>
        <a:p>
          <a:endParaRPr lang="en-US"/>
        </a:p>
      </dgm:t>
    </dgm:pt>
    <dgm:pt modelId="{62F1FF2C-615A-4094-9BFA-8E39D8B5599C}" type="sibTrans" cxnId="{E8C4E2E1-A63A-40A1-A3EA-CA4EEDFC59ED}">
      <dgm:prSet/>
      <dgm:spPr/>
      <dgm:t>
        <a:bodyPr/>
        <a:lstStyle/>
        <a:p>
          <a:endParaRPr lang="en-US"/>
        </a:p>
      </dgm:t>
    </dgm:pt>
    <dgm:pt modelId="{5FB25475-6112-4204-9609-0122DB2E85AA}">
      <dgm:prSet phldrT="[Text]" custT="1"/>
      <dgm:spPr/>
      <dgm:t>
        <a:bodyPr/>
        <a:lstStyle/>
        <a:p>
          <a:r>
            <a:rPr lang="en-US" sz="2000" dirty="0"/>
            <a:t>NULL value treatment</a:t>
          </a:r>
        </a:p>
      </dgm:t>
    </dgm:pt>
    <dgm:pt modelId="{5B8C4C7C-4C6F-4D49-BF19-16F763364F4B}" type="parTrans" cxnId="{2D6D0B1B-0068-47C9-A946-06D1852073F1}">
      <dgm:prSet/>
      <dgm:spPr/>
      <dgm:t>
        <a:bodyPr/>
        <a:lstStyle/>
        <a:p>
          <a:endParaRPr lang="en-US"/>
        </a:p>
      </dgm:t>
    </dgm:pt>
    <dgm:pt modelId="{90E46C5C-1DA6-4E84-8B30-0292407D9FDC}" type="sibTrans" cxnId="{2D6D0B1B-0068-47C9-A946-06D1852073F1}">
      <dgm:prSet/>
      <dgm:spPr/>
      <dgm:t>
        <a:bodyPr/>
        <a:lstStyle/>
        <a:p>
          <a:endParaRPr lang="en-US"/>
        </a:p>
      </dgm:t>
    </dgm:pt>
    <dgm:pt modelId="{63BA4C08-2486-408B-9046-920D257D14F5}">
      <dgm:prSet phldrT="[Text]" custT="1"/>
      <dgm:spPr/>
      <dgm:t>
        <a:bodyPr/>
        <a:lstStyle/>
        <a:p>
          <a:r>
            <a:rPr lang="en-US" sz="2000" dirty="0"/>
            <a:t>Merged Identical Categories of any Column</a:t>
          </a:r>
        </a:p>
      </dgm:t>
    </dgm:pt>
    <dgm:pt modelId="{CA80DEAA-F278-48BA-9469-DB8396BD7B11}" type="parTrans" cxnId="{B1E68B9B-4C31-4D9C-B50F-025DE475BEB7}">
      <dgm:prSet/>
      <dgm:spPr/>
      <dgm:t>
        <a:bodyPr/>
        <a:lstStyle/>
        <a:p>
          <a:endParaRPr lang="en-US"/>
        </a:p>
      </dgm:t>
    </dgm:pt>
    <dgm:pt modelId="{4E8E4351-0D0E-4F2C-9D31-082C608E308A}" type="sibTrans" cxnId="{B1E68B9B-4C31-4D9C-B50F-025DE475BEB7}">
      <dgm:prSet/>
      <dgm:spPr/>
      <dgm:t>
        <a:bodyPr/>
        <a:lstStyle/>
        <a:p>
          <a:endParaRPr lang="en-US"/>
        </a:p>
      </dgm:t>
    </dgm:pt>
    <dgm:pt modelId="{A5160949-7052-401C-83F7-C8867FDEAC26}">
      <dgm:prSet phldrT="[Text]"/>
      <dgm:spPr/>
      <dgm:t>
        <a:bodyPr/>
        <a:lstStyle/>
        <a:p>
          <a:r>
            <a:rPr lang="en-US" dirty="0"/>
            <a:t>Impute </a:t>
          </a:r>
        </a:p>
        <a:p>
          <a:r>
            <a:rPr lang="en-US" dirty="0"/>
            <a:t>data</a:t>
          </a:r>
        </a:p>
      </dgm:t>
    </dgm:pt>
    <dgm:pt modelId="{524AC773-7DA8-44E4-AAAE-DA21DF580981}" type="parTrans" cxnId="{70363E61-BA29-4624-A564-43B15FCF0423}">
      <dgm:prSet/>
      <dgm:spPr/>
      <dgm:t>
        <a:bodyPr/>
        <a:lstStyle/>
        <a:p>
          <a:endParaRPr lang="en-US"/>
        </a:p>
      </dgm:t>
    </dgm:pt>
    <dgm:pt modelId="{36763806-F564-4EA9-9400-EA170CE816D9}" type="sibTrans" cxnId="{70363E61-BA29-4624-A564-43B15FCF0423}">
      <dgm:prSet/>
      <dgm:spPr/>
      <dgm:t>
        <a:bodyPr/>
        <a:lstStyle/>
        <a:p>
          <a:endParaRPr lang="en-US"/>
        </a:p>
      </dgm:t>
    </dgm:pt>
    <dgm:pt modelId="{00736DB2-4E91-4B53-B81D-CD63EE83E95C}">
      <dgm:prSet phldrT="[Text]"/>
      <dgm:spPr/>
      <dgm:t>
        <a:bodyPr/>
        <a:lstStyle/>
        <a:p>
          <a:r>
            <a:rPr lang="en-US" dirty="0"/>
            <a:t>Remove not needed Columns </a:t>
          </a:r>
          <a:r>
            <a:rPr lang="en-US" dirty="0" err="1"/>
            <a:t>eg</a:t>
          </a:r>
          <a:r>
            <a:rPr lang="en-US" dirty="0"/>
            <a:t>: </a:t>
          </a:r>
          <a:r>
            <a:rPr lang="en-US" dirty="0" err="1"/>
            <a:t>CustID</a:t>
          </a:r>
          <a:r>
            <a:rPr lang="en-US" dirty="0"/>
            <a:t>, Complaints, </a:t>
          </a:r>
          <a:r>
            <a:rPr lang="en-US" dirty="0" err="1"/>
            <a:t>LastMonth_calls</a:t>
          </a:r>
          <a:r>
            <a:rPr lang="en-US" dirty="0"/>
            <a:t>, </a:t>
          </a:r>
          <a:r>
            <a:rPr lang="en-US" dirty="0" err="1"/>
            <a:t>CustCareScore</a:t>
          </a:r>
          <a:r>
            <a:rPr lang="en-US" dirty="0"/>
            <a:t> </a:t>
          </a:r>
          <a:r>
            <a:rPr lang="en-US" dirty="0" err="1"/>
            <a:t>etc</a:t>
          </a:r>
          <a:endParaRPr lang="en-US" dirty="0"/>
        </a:p>
      </dgm:t>
    </dgm:pt>
    <dgm:pt modelId="{C1FAA28F-F9B2-4241-ADCD-A5D215E2C967}" type="parTrans" cxnId="{EB53597A-5B6E-479B-9276-20381498632F}">
      <dgm:prSet/>
      <dgm:spPr/>
      <dgm:t>
        <a:bodyPr/>
        <a:lstStyle/>
        <a:p>
          <a:endParaRPr lang="en-US"/>
        </a:p>
      </dgm:t>
    </dgm:pt>
    <dgm:pt modelId="{3904179C-D29A-468D-A8EC-B0D49A4A1E83}" type="sibTrans" cxnId="{EB53597A-5B6E-479B-9276-20381498632F}">
      <dgm:prSet/>
      <dgm:spPr/>
      <dgm:t>
        <a:bodyPr/>
        <a:lstStyle/>
        <a:p>
          <a:endParaRPr lang="en-US"/>
        </a:p>
      </dgm:t>
    </dgm:pt>
    <dgm:pt modelId="{2576D020-A82A-4B48-92AC-C39AFBAA9FB0}">
      <dgm:prSet phldrT="[Text]" custT="1"/>
      <dgm:spPr/>
      <dgm:t>
        <a:bodyPr/>
        <a:lstStyle/>
        <a:p>
          <a:r>
            <a:rPr lang="en-US" sz="2000" dirty="0"/>
            <a:t>Describe data, check NULLs, Duplicates and Outliers</a:t>
          </a:r>
        </a:p>
      </dgm:t>
    </dgm:pt>
    <dgm:pt modelId="{A4FF7470-B7F9-424D-AAF6-7A101433B03D}" type="parTrans" cxnId="{462BEFF5-B07E-4241-9F81-4A5A0D04A24A}">
      <dgm:prSet/>
      <dgm:spPr/>
      <dgm:t>
        <a:bodyPr/>
        <a:lstStyle/>
        <a:p>
          <a:endParaRPr lang="en-US"/>
        </a:p>
      </dgm:t>
    </dgm:pt>
    <dgm:pt modelId="{689ADFB3-AD89-4428-99B0-540D2DF4D96F}" type="sibTrans" cxnId="{462BEFF5-B07E-4241-9F81-4A5A0D04A24A}">
      <dgm:prSet/>
      <dgm:spPr/>
      <dgm:t>
        <a:bodyPr/>
        <a:lstStyle/>
        <a:p>
          <a:endParaRPr lang="en-US"/>
        </a:p>
      </dgm:t>
    </dgm:pt>
    <dgm:pt modelId="{786347B3-2092-4ACC-AD1D-2AE3804832D5}">
      <dgm:prSet phldrT="[Text]"/>
      <dgm:spPr/>
      <dgm:t>
        <a:bodyPr/>
        <a:lstStyle/>
        <a:p>
          <a:r>
            <a:rPr lang="en-US" dirty="0"/>
            <a:t>Add new fields : </a:t>
          </a:r>
          <a:r>
            <a:rPr lang="en-US" dirty="0" err="1"/>
            <a:t>AgentBonus_per_policy</a:t>
          </a:r>
          <a:r>
            <a:rPr lang="en-US" dirty="0"/>
            <a:t> and </a:t>
          </a:r>
          <a:r>
            <a:rPr lang="en-US" dirty="0" err="1"/>
            <a:t>SumAssured_per_policy</a:t>
          </a:r>
          <a:endParaRPr lang="en-US" dirty="0"/>
        </a:p>
      </dgm:t>
    </dgm:pt>
    <dgm:pt modelId="{A8EF9EF1-EF96-429D-93FD-DAD97138CA16}" type="parTrans" cxnId="{CCAD9BE3-F1D8-4342-AC4C-DB8873D37AEC}">
      <dgm:prSet/>
      <dgm:spPr/>
      <dgm:t>
        <a:bodyPr/>
        <a:lstStyle/>
        <a:p>
          <a:endParaRPr lang="en-US"/>
        </a:p>
      </dgm:t>
    </dgm:pt>
    <dgm:pt modelId="{FD10EC56-E80D-4973-BC65-A2E8959846E1}" type="sibTrans" cxnId="{CCAD9BE3-F1D8-4342-AC4C-DB8873D37AEC}">
      <dgm:prSet/>
      <dgm:spPr/>
      <dgm:t>
        <a:bodyPr/>
        <a:lstStyle/>
        <a:p>
          <a:endParaRPr lang="en-US"/>
        </a:p>
      </dgm:t>
    </dgm:pt>
    <dgm:pt modelId="{1B129B57-9DAF-4161-A573-8EF080D59638}">
      <dgm:prSet/>
      <dgm:spPr/>
      <dgm:t>
        <a:bodyPr/>
        <a:lstStyle/>
        <a:p>
          <a:r>
            <a:rPr lang="en-US" dirty="0"/>
            <a:t>Data Preparation</a:t>
          </a:r>
        </a:p>
      </dgm:t>
    </dgm:pt>
    <dgm:pt modelId="{C9A421F5-C5D7-48E9-A77E-4482438460E4}" type="parTrans" cxnId="{D840857A-7DF9-4B46-9A86-3C8295203234}">
      <dgm:prSet/>
      <dgm:spPr/>
      <dgm:t>
        <a:bodyPr/>
        <a:lstStyle/>
        <a:p>
          <a:endParaRPr lang="en-US"/>
        </a:p>
      </dgm:t>
    </dgm:pt>
    <dgm:pt modelId="{2F264628-C585-4F0C-BDEC-01FDC8A27BE5}" type="sibTrans" cxnId="{D840857A-7DF9-4B46-9A86-3C8295203234}">
      <dgm:prSet/>
      <dgm:spPr/>
      <dgm:t>
        <a:bodyPr/>
        <a:lstStyle/>
        <a:p>
          <a:endParaRPr lang="en-US"/>
        </a:p>
      </dgm:t>
    </dgm:pt>
    <dgm:pt modelId="{83ECFA8F-C957-4F4F-9ADE-F1A0BF9815E0}">
      <dgm:prSet/>
      <dgm:spPr/>
      <dgm:t>
        <a:bodyPr/>
        <a:lstStyle/>
        <a:p>
          <a:r>
            <a:rPr lang="en-US" dirty="0"/>
            <a:t>Encode the Categorical fields into Numeric : Channel, Occupation, </a:t>
          </a:r>
          <a:r>
            <a:rPr lang="en-US" dirty="0" err="1"/>
            <a:t>EducationField</a:t>
          </a:r>
          <a:r>
            <a:rPr lang="en-US" dirty="0"/>
            <a:t>, Gender, Designation, </a:t>
          </a:r>
          <a:r>
            <a:rPr lang="en-US" dirty="0" err="1"/>
            <a:t>MaritalStatus</a:t>
          </a:r>
          <a:r>
            <a:rPr lang="en-US" dirty="0"/>
            <a:t>, Zone and </a:t>
          </a:r>
          <a:r>
            <a:rPr lang="en-US" dirty="0" err="1"/>
            <a:t>PaymentMathod</a:t>
          </a:r>
          <a:endParaRPr lang="en-US" dirty="0"/>
        </a:p>
      </dgm:t>
    </dgm:pt>
    <dgm:pt modelId="{D571F30A-1810-4694-B2E4-08C630CA68F5}" type="parTrans" cxnId="{FE30D7A4-6C6B-4147-A4A4-DC051EA83EAB}">
      <dgm:prSet/>
      <dgm:spPr/>
      <dgm:t>
        <a:bodyPr/>
        <a:lstStyle/>
        <a:p>
          <a:endParaRPr lang="en-US"/>
        </a:p>
      </dgm:t>
    </dgm:pt>
    <dgm:pt modelId="{B214C926-506C-4DF1-8253-327DD4D58E27}" type="sibTrans" cxnId="{FE30D7A4-6C6B-4147-A4A4-DC051EA83EAB}">
      <dgm:prSet/>
      <dgm:spPr/>
      <dgm:t>
        <a:bodyPr/>
        <a:lstStyle/>
        <a:p>
          <a:endParaRPr lang="en-US"/>
        </a:p>
      </dgm:t>
    </dgm:pt>
    <dgm:pt modelId="{FDDC56E8-8490-4D8F-8CA5-C2A57F65F13D}">
      <dgm:prSet/>
      <dgm:spPr/>
      <dgm:t>
        <a:bodyPr/>
        <a:lstStyle/>
        <a:p>
          <a:r>
            <a:rPr lang="en-US" dirty="0"/>
            <a:t>Divide data into Train and Test data set.</a:t>
          </a:r>
        </a:p>
      </dgm:t>
    </dgm:pt>
    <dgm:pt modelId="{77A04F7B-496A-433D-90B4-897C12044757}" type="parTrans" cxnId="{BF627951-9756-4225-A79D-05F639796A07}">
      <dgm:prSet/>
      <dgm:spPr/>
      <dgm:t>
        <a:bodyPr/>
        <a:lstStyle/>
        <a:p>
          <a:endParaRPr lang="en-US"/>
        </a:p>
      </dgm:t>
    </dgm:pt>
    <dgm:pt modelId="{72C35BAE-E068-49B5-8205-8EFD4F179BBC}" type="sibTrans" cxnId="{BF627951-9756-4225-A79D-05F639796A07}">
      <dgm:prSet/>
      <dgm:spPr/>
      <dgm:t>
        <a:bodyPr/>
        <a:lstStyle/>
        <a:p>
          <a:endParaRPr lang="en-US"/>
        </a:p>
      </dgm:t>
    </dgm:pt>
    <dgm:pt modelId="{C4B84AC8-875D-4D02-B002-83ADE8B761EF}" type="pres">
      <dgm:prSet presAssocID="{3362BFA5-C0BD-4B4F-9E4D-71A8D6D5E73E}" presName="linearFlow" presStyleCnt="0">
        <dgm:presLayoutVars>
          <dgm:dir/>
          <dgm:animLvl val="lvl"/>
          <dgm:resizeHandles val="exact"/>
        </dgm:presLayoutVars>
      </dgm:prSet>
      <dgm:spPr/>
    </dgm:pt>
    <dgm:pt modelId="{A87E3352-FF41-49F4-B4CD-BC286448CEE4}" type="pres">
      <dgm:prSet presAssocID="{B453A559-EA22-4277-A245-E668686FB849}" presName="composite" presStyleCnt="0"/>
      <dgm:spPr/>
    </dgm:pt>
    <dgm:pt modelId="{56E99B9A-EE94-4106-B2C9-790E464F8C29}" type="pres">
      <dgm:prSet presAssocID="{B453A559-EA22-4277-A245-E668686FB849}" presName="parentText" presStyleLbl="alignNode1" presStyleIdx="0" presStyleCnt="4">
        <dgm:presLayoutVars>
          <dgm:chMax val="1"/>
          <dgm:bulletEnabled val="1"/>
        </dgm:presLayoutVars>
      </dgm:prSet>
      <dgm:spPr/>
    </dgm:pt>
    <dgm:pt modelId="{6EBA34DB-0BBA-4239-978A-906594FF2185}" type="pres">
      <dgm:prSet presAssocID="{B453A559-EA22-4277-A245-E668686FB849}" presName="descendantText" presStyleLbl="alignAcc1" presStyleIdx="0" presStyleCnt="4">
        <dgm:presLayoutVars>
          <dgm:bulletEnabled val="1"/>
        </dgm:presLayoutVars>
      </dgm:prSet>
      <dgm:spPr/>
    </dgm:pt>
    <dgm:pt modelId="{BF24359E-2671-41F8-9872-09AF65760D1A}" type="pres">
      <dgm:prSet presAssocID="{6DEF718C-2C97-4D12-A24A-A907B8D553D8}" presName="sp" presStyleCnt="0"/>
      <dgm:spPr/>
    </dgm:pt>
    <dgm:pt modelId="{0301A496-7AE3-4BCE-BAB7-67F8395AFA5A}" type="pres">
      <dgm:prSet presAssocID="{698E4732-D3CD-4FA5-8C60-BAE9C18BCC02}" presName="composite" presStyleCnt="0"/>
      <dgm:spPr/>
    </dgm:pt>
    <dgm:pt modelId="{7C02C4EC-C784-4AA1-8E16-D057E9D2C391}" type="pres">
      <dgm:prSet presAssocID="{698E4732-D3CD-4FA5-8C60-BAE9C18BCC02}" presName="parentText" presStyleLbl="alignNode1" presStyleIdx="1" presStyleCnt="4">
        <dgm:presLayoutVars>
          <dgm:chMax val="1"/>
          <dgm:bulletEnabled val="1"/>
        </dgm:presLayoutVars>
      </dgm:prSet>
      <dgm:spPr/>
    </dgm:pt>
    <dgm:pt modelId="{DB1A2BAA-150D-40A3-860C-8CD3710ADCED}" type="pres">
      <dgm:prSet presAssocID="{698E4732-D3CD-4FA5-8C60-BAE9C18BCC02}" presName="descendantText" presStyleLbl="alignAcc1" presStyleIdx="1" presStyleCnt="4">
        <dgm:presLayoutVars>
          <dgm:bulletEnabled val="1"/>
        </dgm:presLayoutVars>
      </dgm:prSet>
      <dgm:spPr/>
    </dgm:pt>
    <dgm:pt modelId="{0C3B9E05-9A29-4790-AA7D-7F9A165CC4C6}" type="pres">
      <dgm:prSet presAssocID="{62F1FF2C-615A-4094-9BFA-8E39D8B5599C}" presName="sp" presStyleCnt="0"/>
      <dgm:spPr/>
    </dgm:pt>
    <dgm:pt modelId="{4BC060DE-F6E2-45FB-B3EE-976E73368EF9}" type="pres">
      <dgm:prSet presAssocID="{A5160949-7052-401C-83F7-C8867FDEAC26}" presName="composite" presStyleCnt="0"/>
      <dgm:spPr/>
    </dgm:pt>
    <dgm:pt modelId="{3B5C7C33-FEDB-433C-9793-BAFAFD568A61}" type="pres">
      <dgm:prSet presAssocID="{A5160949-7052-401C-83F7-C8867FDEAC26}" presName="parentText" presStyleLbl="alignNode1" presStyleIdx="2" presStyleCnt="4">
        <dgm:presLayoutVars>
          <dgm:chMax val="1"/>
          <dgm:bulletEnabled val="1"/>
        </dgm:presLayoutVars>
      </dgm:prSet>
      <dgm:spPr/>
    </dgm:pt>
    <dgm:pt modelId="{86BA8501-6BF4-4C52-9C37-7B8CADA8F3ED}" type="pres">
      <dgm:prSet presAssocID="{A5160949-7052-401C-83F7-C8867FDEAC26}" presName="descendantText" presStyleLbl="alignAcc1" presStyleIdx="2" presStyleCnt="4">
        <dgm:presLayoutVars>
          <dgm:bulletEnabled val="1"/>
        </dgm:presLayoutVars>
      </dgm:prSet>
      <dgm:spPr/>
    </dgm:pt>
    <dgm:pt modelId="{26B22712-CCA2-4B4A-BED6-E1DFBB4B220B}" type="pres">
      <dgm:prSet presAssocID="{36763806-F564-4EA9-9400-EA170CE816D9}" presName="sp" presStyleCnt="0"/>
      <dgm:spPr/>
    </dgm:pt>
    <dgm:pt modelId="{F059CA0D-653F-4813-A6D3-437254331B29}" type="pres">
      <dgm:prSet presAssocID="{1B129B57-9DAF-4161-A573-8EF080D59638}" presName="composite" presStyleCnt="0"/>
      <dgm:spPr/>
    </dgm:pt>
    <dgm:pt modelId="{C6FE0FF4-91EF-4A29-9CF9-763991FB84AF}" type="pres">
      <dgm:prSet presAssocID="{1B129B57-9DAF-4161-A573-8EF080D59638}" presName="parentText" presStyleLbl="alignNode1" presStyleIdx="3" presStyleCnt="4">
        <dgm:presLayoutVars>
          <dgm:chMax val="1"/>
          <dgm:bulletEnabled val="1"/>
        </dgm:presLayoutVars>
      </dgm:prSet>
      <dgm:spPr/>
    </dgm:pt>
    <dgm:pt modelId="{80649CEA-E918-48C8-B862-E57D16C93D30}" type="pres">
      <dgm:prSet presAssocID="{1B129B57-9DAF-4161-A573-8EF080D59638}" presName="descendantText" presStyleLbl="alignAcc1" presStyleIdx="3" presStyleCnt="4" custLinFactNeighborY="0">
        <dgm:presLayoutVars>
          <dgm:bulletEnabled val="1"/>
        </dgm:presLayoutVars>
      </dgm:prSet>
      <dgm:spPr/>
    </dgm:pt>
  </dgm:ptLst>
  <dgm:cxnLst>
    <dgm:cxn modelId="{2D6D0B1B-0068-47C9-A946-06D1852073F1}" srcId="{698E4732-D3CD-4FA5-8C60-BAE9C18BCC02}" destId="{5FB25475-6112-4204-9609-0122DB2E85AA}" srcOrd="0" destOrd="0" parTransId="{5B8C4C7C-4C6F-4D49-BF19-16F763364F4B}" sibTransId="{90E46C5C-1DA6-4E84-8B30-0292407D9FDC}"/>
    <dgm:cxn modelId="{3C714B2B-7CBA-49E2-8158-2DF93088645E}" type="presOf" srcId="{83ECFA8F-C957-4F4F-9ADE-F1A0BF9815E0}" destId="{80649CEA-E918-48C8-B862-E57D16C93D30}" srcOrd="0" destOrd="0" presId="urn:microsoft.com/office/officeart/2005/8/layout/chevron2"/>
    <dgm:cxn modelId="{70363E61-BA29-4624-A564-43B15FCF0423}" srcId="{3362BFA5-C0BD-4B4F-9E4D-71A8D6D5E73E}" destId="{A5160949-7052-401C-83F7-C8867FDEAC26}" srcOrd="2" destOrd="0" parTransId="{524AC773-7DA8-44E4-AAAE-DA21DF580981}" sibTransId="{36763806-F564-4EA9-9400-EA170CE816D9}"/>
    <dgm:cxn modelId="{0A090C64-4351-43FD-8D8E-3253926D7667}" type="presOf" srcId="{1B129B57-9DAF-4161-A573-8EF080D59638}" destId="{C6FE0FF4-91EF-4A29-9CF9-763991FB84AF}" srcOrd="0" destOrd="0" presId="urn:microsoft.com/office/officeart/2005/8/layout/chevron2"/>
    <dgm:cxn modelId="{01A9AF4B-EB7D-434D-8260-768B73AD33B8}" type="presOf" srcId="{3362BFA5-C0BD-4B4F-9E4D-71A8D6D5E73E}" destId="{C4B84AC8-875D-4D02-B002-83ADE8B761EF}" srcOrd="0" destOrd="0" presId="urn:microsoft.com/office/officeart/2005/8/layout/chevron2"/>
    <dgm:cxn modelId="{C876D74E-3493-4CC1-B09F-E5EEAE703AE5}" type="presOf" srcId="{B453A559-EA22-4277-A245-E668686FB849}" destId="{56E99B9A-EE94-4106-B2C9-790E464F8C29}" srcOrd="0" destOrd="0" presId="urn:microsoft.com/office/officeart/2005/8/layout/chevron2"/>
    <dgm:cxn modelId="{BF627951-9756-4225-A79D-05F639796A07}" srcId="{1B129B57-9DAF-4161-A573-8EF080D59638}" destId="{FDDC56E8-8490-4D8F-8CA5-C2A57F65F13D}" srcOrd="1" destOrd="0" parTransId="{77A04F7B-496A-433D-90B4-897C12044757}" sibTransId="{72C35BAE-E068-49B5-8205-8EFD4F179BBC}"/>
    <dgm:cxn modelId="{EB53597A-5B6E-479B-9276-20381498632F}" srcId="{A5160949-7052-401C-83F7-C8867FDEAC26}" destId="{00736DB2-4E91-4B53-B81D-CD63EE83E95C}" srcOrd="0" destOrd="0" parTransId="{C1FAA28F-F9B2-4241-ADCD-A5D215E2C967}" sibTransId="{3904179C-D29A-468D-A8EC-B0D49A4A1E83}"/>
    <dgm:cxn modelId="{D840857A-7DF9-4B46-9A86-3C8295203234}" srcId="{3362BFA5-C0BD-4B4F-9E4D-71A8D6D5E73E}" destId="{1B129B57-9DAF-4161-A573-8EF080D59638}" srcOrd="3" destOrd="0" parTransId="{C9A421F5-C5D7-48E9-A77E-4482438460E4}" sibTransId="{2F264628-C585-4F0C-BDEC-01FDC8A27BE5}"/>
    <dgm:cxn modelId="{73870F81-EF90-40A3-A2C3-7935171E3F54}" srcId="{B453A559-EA22-4277-A245-E668686FB849}" destId="{DCBEA0AE-EEFF-4737-B9D6-FECB992CD41E}" srcOrd="0" destOrd="0" parTransId="{EFA8B9CB-B531-4105-9FEA-6ABC3A8824D6}" sibTransId="{F07AFA98-B249-4A4C-A8EC-CB4428DBD2E1}"/>
    <dgm:cxn modelId="{48BDF790-3357-4036-B49D-1B91AC481542}" type="presOf" srcId="{63BA4C08-2486-408B-9046-920D257D14F5}" destId="{DB1A2BAA-150D-40A3-860C-8CD3710ADCED}" srcOrd="0" destOrd="1" presId="urn:microsoft.com/office/officeart/2005/8/layout/chevron2"/>
    <dgm:cxn modelId="{B1E68B9B-4C31-4D9C-B50F-025DE475BEB7}" srcId="{698E4732-D3CD-4FA5-8C60-BAE9C18BCC02}" destId="{63BA4C08-2486-408B-9046-920D257D14F5}" srcOrd="1" destOrd="0" parTransId="{CA80DEAA-F278-48BA-9469-DB8396BD7B11}" sibTransId="{4E8E4351-0D0E-4F2C-9D31-082C608E308A}"/>
    <dgm:cxn modelId="{7B6D69A1-F831-484B-A47A-4A1BE1070459}" type="presOf" srcId="{FDDC56E8-8490-4D8F-8CA5-C2A57F65F13D}" destId="{80649CEA-E918-48C8-B862-E57D16C93D30}" srcOrd="0" destOrd="1" presId="urn:microsoft.com/office/officeart/2005/8/layout/chevron2"/>
    <dgm:cxn modelId="{B26F37A3-6667-4097-ABA4-06C473A86E6C}" type="presOf" srcId="{DCBEA0AE-EEFF-4737-B9D6-FECB992CD41E}" destId="{6EBA34DB-0BBA-4239-978A-906594FF2185}" srcOrd="0" destOrd="0" presId="urn:microsoft.com/office/officeart/2005/8/layout/chevron2"/>
    <dgm:cxn modelId="{FE30D7A4-6C6B-4147-A4A4-DC051EA83EAB}" srcId="{1B129B57-9DAF-4161-A573-8EF080D59638}" destId="{83ECFA8F-C957-4F4F-9ADE-F1A0BF9815E0}" srcOrd="0" destOrd="0" parTransId="{D571F30A-1810-4694-B2E4-08C630CA68F5}" sibTransId="{B214C926-506C-4DF1-8253-327DD4D58E27}"/>
    <dgm:cxn modelId="{C7D8D4AD-09F4-462A-8FAB-54C241D4849B}" srcId="{3362BFA5-C0BD-4B4F-9E4D-71A8D6D5E73E}" destId="{B453A559-EA22-4277-A245-E668686FB849}" srcOrd="0" destOrd="0" parTransId="{92833C1E-FEDA-49F6-9F3E-3213700C1FF7}" sibTransId="{6DEF718C-2C97-4D12-A24A-A907B8D553D8}"/>
    <dgm:cxn modelId="{467931B3-5848-4D2B-A966-D921D1E9713E}" type="presOf" srcId="{00736DB2-4E91-4B53-B81D-CD63EE83E95C}" destId="{86BA8501-6BF4-4C52-9C37-7B8CADA8F3ED}" srcOrd="0" destOrd="0" presId="urn:microsoft.com/office/officeart/2005/8/layout/chevron2"/>
    <dgm:cxn modelId="{194467C5-15D4-46D0-A7B7-591CD243C38B}" type="presOf" srcId="{786347B3-2092-4ACC-AD1D-2AE3804832D5}" destId="{86BA8501-6BF4-4C52-9C37-7B8CADA8F3ED}" srcOrd="0" destOrd="1" presId="urn:microsoft.com/office/officeart/2005/8/layout/chevron2"/>
    <dgm:cxn modelId="{15CB18C6-47AB-429F-B50F-F80003521994}" type="presOf" srcId="{5FB25475-6112-4204-9609-0122DB2E85AA}" destId="{DB1A2BAA-150D-40A3-860C-8CD3710ADCED}" srcOrd="0" destOrd="0" presId="urn:microsoft.com/office/officeart/2005/8/layout/chevron2"/>
    <dgm:cxn modelId="{E8C4E2E1-A63A-40A1-A3EA-CA4EEDFC59ED}" srcId="{3362BFA5-C0BD-4B4F-9E4D-71A8D6D5E73E}" destId="{698E4732-D3CD-4FA5-8C60-BAE9C18BCC02}" srcOrd="1" destOrd="0" parTransId="{AD4B8065-AEDB-40C7-ACDE-3849348282D3}" sibTransId="{62F1FF2C-615A-4094-9BFA-8E39D8B5599C}"/>
    <dgm:cxn modelId="{CCAD9BE3-F1D8-4342-AC4C-DB8873D37AEC}" srcId="{A5160949-7052-401C-83F7-C8867FDEAC26}" destId="{786347B3-2092-4ACC-AD1D-2AE3804832D5}" srcOrd="1" destOrd="0" parTransId="{A8EF9EF1-EF96-429D-93FD-DAD97138CA16}" sibTransId="{FD10EC56-E80D-4973-BC65-A2E8959846E1}"/>
    <dgm:cxn modelId="{168226F1-67BD-499F-98F0-5DE0DBBFF547}" type="presOf" srcId="{A5160949-7052-401C-83F7-C8867FDEAC26}" destId="{3B5C7C33-FEDB-433C-9793-BAFAFD568A61}" srcOrd="0" destOrd="0" presId="urn:microsoft.com/office/officeart/2005/8/layout/chevron2"/>
    <dgm:cxn modelId="{462BEFF5-B07E-4241-9F81-4A5A0D04A24A}" srcId="{B453A559-EA22-4277-A245-E668686FB849}" destId="{2576D020-A82A-4B48-92AC-C39AFBAA9FB0}" srcOrd="1" destOrd="0" parTransId="{A4FF7470-B7F9-424D-AAF6-7A101433B03D}" sibTransId="{689ADFB3-AD89-4428-99B0-540D2DF4D96F}"/>
    <dgm:cxn modelId="{2955D0F6-0BB6-41A0-82F5-B2796AEF601F}" type="presOf" srcId="{698E4732-D3CD-4FA5-8C60-BAE9C18BCC02}" destId="{7C02C4EC-C784-4AA1-8E16-D057E9D2C391}" srcOrd="0" destOrd="0" presId="urn:microsoft.com/office/officeart/2005/8/layout/chevron2"/>
    <dgm:cxn modelId="{D05EFAF7-9A68-4FD7-A335-E834B0165331}" type="presOf" srcId="{2576D020-A82A-4B48-92AC-C39AFBAA9FB0}" destId="{6EBA34DB-0BBA-4239-978A-906594FF2185}" srcOrd="0" destOrd="1" presId="urn:microsoft.com/office/officeart/2005/8/layout/chevron2"/>
    <dgm:cxn modelId="{EC7FFE90-B0D6-45FA-90A9-1DCC9F3EA766}" type="presParOf" srcId="{C4B84AC8-875D-4D02-B002-83ADE8B761EF}" destId="{A87E3352-FF41-49F4-B4CD-BC286448CEE4}" srcOrd="0" destOrd="0" presId="urn:microsoft.com/office/officeart/2005/8/layout/chevron2"/>
    <dgm:cxn modelId="{2AE138D2-C330-48C9-8C92-EBF7324ADD14}" type="presParOf" srcId="{A87E3352-FF41-49F4-B4CD-BC286448CEE4}" destId="{56E99B9A-EE94-4106-B2C9-790E464F8C29}" srcOrd="0" destOrd="0" presId="urn:microsoft.com/office/officeart/2005/8/layout/chevron2"/>
    <dgm:cxn modelId="{0CD3BA9D-2818-468C-9DCC-8D0573C0752F}" type="presParOf" srcId="{A87E3352-FF41-49F4-B4CD-BC286448CEE4}" destId="{6EBA34DB-0BBA-4239-978A-906594FF2185}" srcOrd="1" destOrd="0" presId="urn:microsoft.com/office/officeart/2005/8/layout/chevron2"/>
    <dgm:cxn modelId="{6B1C37C8-86C2-45C2-A56A-A7B64329C05B}" type="presParOf" srcId="{C4B84AC8-875D-4D02-B002-83ADE8B761EF}" destId="{BF24359E-2671-41F8-9872-09AF65760D1A}" srcOrd="1" destOrd="0" presId="urn:microsoft.com/office/officeart/2005/8/layout/chevron2"/>
    <dgm:cxn modelId="{08AD85B1-568A-4627-BDD6-50F045F57289}" type="presParOf" srcId="{C4B84AC8-875D-4D02-B002-83ADE8B761EF}" destId="{0301A496-7AE3-4BCE-BAB7-67F8395AFA5A}" srcOrd="2" destOrd="0" presId="urn:microsoft.com/office/officeart/2005/8/layout/chevron2"/>
    <dgm:cxn modelId="{DEEABFE2-1192-4BFA-9A5A-7C0C979A2F51}" type="presParOf" srcId="{0301A496-7AE3-4BCE-BAB7-67F8395AFA5A}" destId="{7C02C4EC-C784-4AA1-8E16-D057E9D2C391}" srcOrd="0" destOrd="0" presId="urn:microsoft.com/office/officeart/2005/8/layout/chevron2"/>
    <dgm:cxn modelId="{B84AB1D6-1E45-40DB-948F-3D886027A639}" type="presParOf" srcId="{0301A496-7AE3-4BCE-BAB7-67F8395AFA5A}" destId="{DB1A2BAA-150D-40A3-860C-8CD3710ADCED}" srcOrd="1" destOrd="0" presId="urn:microsoft.com/office/officeart/2005/8/layout/chevron2"/>
    <dgm:cxn modelId="{A36FFE9C-BA5D-4A3E-A59A-91E2F07DC4C7}" type="presParOf" srcId="{C4B84AC8-875D-4D02-B002-83ADE8B761EF}" destId="{0C3B9E05-9A29-4790-AA7D-7F9A165CC4C6}" srcOrd="3" destOrd="0" presId="urn:microsoft.com/office/officeart/2005/8/layout/chevron2"/>
    <dgm:cxn modelId="{28709143-E2C6-44FE-AB14-333FEFFABB00}" type="presParOf" srcId="{C4B84AC8-875D-4D02-B002-83ADE8B761EF}" destId="{4BC060DE-F6E2-45FB-B3EE-976E73368EF9}" srcOrd="4" destOrd="0" presId="urn:microsoft.com/office/officeart/2005/8/layout/chevron2"/>
    <dgm:cxn modelId="{EE7CE945-4475-4E11-9E49-C945C8D1F4B2}" type="presParOf" srcId="{4BC060DE-F6E2-45FB-B3EE-976E73368EF9}" destId="{3B5C7C33-FEDB-433C-9793-BAFAFD568A61}" srcOrd="0" destOrd="0" presId="urn:microsoft.com/office/officeart/2005/8/layout/chevron2"/>
    <dgm:cxn modelId="{EAE4DC7B-E997-4C42-A69A-7654741E1258}" type="presParOf" srcId="{4BC060DE-F6E2-45FB-B3EE-976E73368EF9}" destId="{86BA8501-6BF4-4C52-9C37-7B8CADA8F3ED}" srcOrd="1" destOrd="0" presId="urn:microsoft.com/office/officeart/2005/8/layout/chevron2"/>
    <dgm:cxn modelId="{E1FDB65F-B7C0-4DF8-B32A-50ACD6C7BFD1}" type="presParOf" srcId="{C4B84AC8-875D-4D02-B002-83ADE8B761EF}" destId="{26B22712-CCA2-4B4A-BED6-E1DFBB4B220B}" srcOrd="5" destOrd="0" presId="urn:microsoft.com/office/officeart/2005/8/layout/chevron2"/>
    <dgm:cxn modelId="{EB7B70A4-F037-44EC-902E-67B723ADA80A}" type="presParOf" srcId="{C4B84AC8-875D-4D02-B002-83ADE8B761EF}" destId="{F059CA0D-653F-4813-A6D3-437254331B29}" srcOrd="6" destOrd="0" presId="urn:microsoft.com/office/officeart/2005/8/layout/chevron2"/>
    <dgm:cxn modelId="{AEC8A478-A5FF-4369-BDDF-528B1A0DD934}" type="presParOf" srcId="{F059CA0D-653F-4813-A6D3-437254331B29}" destId="{C6FE0FF4-91EF-4A29-9CF9-763991FB84AF}" srcOrd="0" destOrd="0" presId="urn:microsoft.com/office/officeart/2005/8/layout/chevron2"/>
    <dgm:cxn modelId="{F9DC2CA7-734B-4655-9B1F-C7EC3C42180E}" type="presParOf" srcId="{F059CA0D-653F-4813-A6D3-437254331B29}" destId="{80649CEA-E918-48C8-B862-E57D16C93D3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56EBCE-E77C-491D-86B4-90F8274FF1A1}"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B3354C5D-8776-4BB5-A320-37AEE35205CA}">
      <dgm:prSet phldrT="[Text]"/>
      <dgm:spPr/>
      <dgm:t>
        <a:bodyPr/>
        <a:lstStyle/>
        <a:p>
          <a:r>
            <a:rPr lang="en-US" dirty="0"/>
            <a:t>Decision Tree</a:t>
          </a:r>
        </a:p>
      </dgm:t>
    </dgm:pt>
    <dgm:pt modelId="{F24E5A99-8CA7-4A28-9307-7075532440F7}" type="parTrans" cxnId="{D05A8EA4-2D21-4BC7-8A4D-FB6D4C42BC0D}">
      <dgm:prSet/>
      <dgm:spPr/>
      <dgm:t>
        <a:bodyPr/>
        <a:lstStyle/>
        <a:p>
          <a:endParaRPr lang="en-US"/>
        </a:p>
      </dgm:t>
    </dgm:pt>
    <dgm:pt modelId="{F4FF9432-0B2B-4464-95C5-4903F4D5ADDB}" type="sibTrans" cxnId="{D05A8EA4-2D21-4BC7-8A4D-FB6D4C42BC0D}">
      <dgm:prSet/>
      <dgm:spPr/>
      <dgm:t>
        <a:bodyPr/>
        <a:lstStyle/>
        <a:p>
          <a:endParaRPr lang="en-US"/>
        </a:p>
      </dgm:t>
    </dgm:pt>
    <dgm:pt modelId="{F5DE5A0E-B329-4E22-9E74-BA0B6E2BDFA8}">
      <dgm:prSet phldrT="[Text]"/>
      <dgm:spPr/>
      <dgm:t>
        <a:bodyPr/>
        <a:lstStyle/>
        <a:p>
          <a:r>
            <a:rPr lang="en-US" dirty="0"/>
            <a:t>Random Forest</a:t>
          </a:r>
        </a:p>
      </dgm:t>
    </dgm:pt>
    <dgm:pt modelId="{8E6DE078-D76F-4BD6-BED3-ABBEF0F1027E}" type="parTrans" cxnId="{7FD78250-D72A-494C-9127-A465EA36B8E2}">
      <dgm:prSet/>
      <dgm:spPr/>
      <dgm:t>
        <a:bodyPr/>
        <a:lstStyle/>
        <a:p>
          <a:endParaRPr lang="en-US"/>
        </a:p>
      </dgm:t>
    </dgm:pt>
    <dgm:pt modelId="{EA6F91DA-CB68-4682-BE75-84FD362CACE5}" type="sibTrans" cxnId="{7FD78250-D72A-494C-9127-A465EA36B8E2}">
      <dgm:prSet/>
      <dgm:spPr/>
      <dgm:t>
        <a:bodyPr/>
        <a:lstStyle/>
        <a:p>
          <a:endParaRPr lang="en-US"/>
        </a:p>
      </dgm:t>
    </dgm:pt>
    <dgm:pt modelId="{40AB5E98-E3D3-4208-96BE-E9C6D85A41E0}">
      <dgm:prSet phldrT="[Text]"/>
      <dgm:spPr/>
      <dgm:t>
        <a:bodyPr/>
        <a:lstStyle/>
        <a:p>
          <a:r>
            <a:rPr lang="en-US" dirty="0"/>
            <a:t>Hyper Param Tuning for Random forest	</a:t>
          </a:r>
        </a:p>
      </dgm:t>
    </dgm:pt>
    <dgm:pt modelId="{99F9988E-B63D-49B8-A8AA-B79AE8BE09B9}" type="parTrans" cxnId="{A55FEA0C-BF73-4617-971C-76069ADC28F4}">
      <dgm:prSet/>
      <dgm:spPr/>
      <dgm:t>
        <a:bodyPr/>
        <a:lstStyle/>
        <a:p>
          <a:endParaRPr lang="en-US"/>
        </a:p>
      </dgm:t>
    </dgm:pt>
    <dgm:pt modelId="{264D13DA-87F8-4E56-AE28-D18621EAC4C4}" type="sibTrans" cxnId="{A55FEA0C-BF73-4617-971C-76069ADC28F4}">
      <dgm:prSet/>
      <dgm:spPr/>
      <dgm:t>
        <a:bodyPr/>
        <a:lstStyle/>
        <a:p>
          <a:endParaRPr lang="en-US"/>
        </a:p>
      </dgm:t>
    </dgm:pt>
    <dgm:pt modelId="{F97405F5-0935-48A3-82CA-473C0189BCB0}">
      <dgm:prSet phldrT="[Text]"/>
      <dgm:spPr/>
      <dgm:t>
        <a:bodyPr/>
        <a:lstStyle/>
        <a:p>
          <a:r>
            <a:rPr lang="en-US" dirty="0"/>
            <a:t>Linear Regression</a:t>
          </a:r>
        </a:p>
      </dgm:t>
    </dgm:pt>
    <dgm:pt modelId="{03F6A79A-A2F5-45ED-8057-305E73D2E531}" type="parTrans" cxnId="{AD815DF8-5F2C-446B-8591-BCB21D0331F3}">
      <dgm:prSet/>
      <dgm:spPr/>
      <dgm:t>
        <a:bodyPr/>
        <a:lstStyle/>
        <a:p>
          <a:endParaRPr lang="en-US"/>
        </a:p>
      </dgm:t>
    </dgm:pt>
    <dgm:pt modelId="{FCAA602C-D315-4938-A77E-C81212D05796}" type="sibTrans" cxnId="{AD815DF8-5F2C-446B-8591-BCB21D0331F3}">
      <dgm:prSet/>
      <dgm:spPr/>
      <dgm:t>
        <a:bodyPr/>
        <a:lstStyle/>
        <a:p>
          <a:endParaRPr lang="en-US"/>
        </a:p>
      </dgm:t>
    </dgm:pt>
    <dgm:pt modelId="{3B119933-AB61-4585-B308-36C0668255E0}">
      <dgm:prSet phldrT="[Text]"/>
      <dgm:spPr/>
      <dgm:t>
        <a:bodyPr/>
        <a:lstStyle/>
        <a:p>
          <a:r>
            <a:rPr lang="en-US" dirty="0"/>
            <a:t>Hyper Param Tuning for </a:t>
          </a:r>
          <a:r>
            <a:rPr lang="en-US" dirty="0" err="1"/>
            <a:t>Dtree</a:t>
          </a:r>
          <a:endParaRPr lang="en-US" dirty="0"/>
        </a:p>
      </dgm:t>
    </dgm:pt>
    <dgm:pt modelId="{1B7E698B-4821-4FC4-B277-ACE0B05C45F0}" type="sibTrans" cxnId="{9C43B36C-982C-4A17-A8D8-86925323D192}">
      <dgm:prSet/>
      <dgm:spPr/>
      <dgm:t>
        <a:bodyPr/>
        <a:lstStyle/>
        <a:p>
          <a:endParaRPr lang="en-US"/>
        </a:p>
      </dgm:t>
    </dgm:pt>
    <dgm:pt modelId="{3D1A6BBE-0B5E-4531-AD4A-8746A1118BE4}" type="parTrans" cxnId="{9C43B36C-982C-4A17-A8D8-86925323D192}">
      <dgm:prSet/>
      <dgm:spPr/>
      <dgm:t>
        <a:bodyPr/>
        <a:lstStyle/>
        <a:p>
          <a:endParaRPr lang="en-US"/>
        </a:p>
      </dgm:t>
    </dgm:pt>
    <dgm:pt modelId="{D95DFFDC-DD13-42B3-A06D-52DB4F34B2E5}">
      <dgm:prSet phldrT="[Text]"/>
      <dgm:spPr/>
      <dgm:t>
        <a:bodyPr/>
        <a:lstStyle/>
        <a:p>
          <a:r>
            <a:rPr lang="en-US" dirty="0"/>
            <a:t>Stats Model</a:t>
          </a:r>
        </a:p>
      </dgm:t>
    </dgm:pt>
    <dgm:pt modelId="{03C7E0E9-5A14-40E6-BE8A-C833F9EE288F}" type="parTrans" cxnId="{3A460CEC-5F3D-44D4-8D43-F3D5F47C091D}">
      <dgm:prSet/>
      <dgm:spPr/>
      <dgm:t>
        <a:bodyPr/>
        <a:lstStyle/>
        <a:p>
          <a:endParaRPr lang="en-US"/>
        </a:p>
      </dgm:t>
    </dgm:pt>
    <dgm:pt modelId="{E0400FA7-77E8-4B34-8878-1D165E94D113}" type="sibTrans" cxnId="{3A460CEC-5F3D-44D4-8D43-F3D5F47C091D}">
      <dgm:prSet/>
      <dgm:spPr/>
      <dgm:t>
        <a:bodyPr/>
        <a:lstStyle/>
        <a:p>
          <a:endParaRPr lang="en-US"/>
        </a:p>
      </dgm:t>
    </dgm:pt>
    <dgm:pt modelId="{8D6DC868-61D2-4781-A878-817481696410}">
      <dgm:prSet phldrT="[Text]"/>
      <dgm:spPr/>
      <dgm:t>
        <a:bodyPr/>
        <a:lstStyle/>
        <a:p>
          <a:r>
            <a:rPr lang="en-US" dirty="0"/>
            <a:t>Bagging with Random Forest</a:t>
          </a:r>
        </a:p>
      </dgm:t>
    </dgm:pt>
    <dgm:pt modelId="{2DBB5BC9-5C84-41C5-9E77-D2CC151ACFF1}" type="parTrans" cxnId="{9604437E-D727-4A5C-BB6F-FFE12FB35B06}">
      <dgm:prSet/>
      <dgm:spPr/>
      <dgm:t>
        <a:bodyPr/>
        <a:lstStyle/>
        <a:p>
          <a:endParaRPr lang="en-US"/>
        </a:p>
      </dgm:t>
    </dgm:pt>
    <dgm:pt modelId="{22F427EA-FB1C-4A1C-9B21-0F6824FACA44}" type="sibTrans" cxnId="{9604437E-D727-4A5C-BB6F-FFE12FB35B06}">
      <dgm:prSet/>
      <dgm:spPr/>
      <dgm:t>
        <a:bodyPr/>
        <a:lstStyle/>
        <a:p>
          <a:endParaRPr lang="en-US"/>
        </a:p>
      </dgm:t>
    </dgm:pt>
    <dgm:pt modelId="{892027D6-1481-46DA-A135-EE11284B7848}">
      <dgm:prSet phldrT="[Text]"/>
      <dgm:spPr/>
      <dgm:t>
        <a:bodyPr/>
        <a:lstStyle/>
        <a:p>
          <a:r>
            <a:rPr lang="en-US" dirty="0"/>
            <a:t>Remove Fields with High VIF and High P-Value in Stats Model</a:t>
          </a:r>
        </a:p>
      </dgm:t>
    </dgm:pt>
    <dgm:pt modelId="{B427F048-A72F-4586-A828-6786ACFFDF60}" type="parTrans" cxnId="{D59171E4-E431-43E1-AFE8-264E3E25F4C2}">
      <dgm:prSet/>
      <dgm:spPr/>
      <dgm:t>
        <a:bodyPr/>
        <a:lstStyle/>
        <a:p>
          <a:endParaRPr lang="en-US"/>
        </a:p>
      </dgm:t>
    </dgm:pt>
    <dgm:pt modelId="{441F5411-0538-4949-9EBE-515445914D37}" type="sibTrans" cxnId="{D59171E4-E431-43E1-AFE8-264E3E25F4C2}">
      <dgm:prSet/>
      <dgm:spPr/>
      <dgm:t>
        <a:bodyPr/>
        <a:lstStyle/>
        <a:p>
          <a:endParaRPr lang="en-US"/>
        </a:p>
      </dgm:t>
    </dgm:pt>
    <dgm:pt modelId="{C9F2314E-4F13-4270-81E7-65DBAF7E51B8}" type="pres">
      <dgm:prSet presAssocID="{0C56EBCE-E77C-491D-86B4-90F8274FF1A1}" presName="diagram" presStyleCnt="0">
        <dgm:presLayoutVars>
          <dgm:dir/>
          <dgm:resizeHandles val="exact"/>
        </dgm:presLayoutVars>
      </dgm:prSet>
      <dgm:spPr/>
    </dgm:pt>
    <dgm:pt modelId="{1F0BCF9B-C259-42B3-B8DB-977374CCBFC6}" type="pres">
      <dgm:prSet presAssocID="{B3354C5D-8776-4BB5-A320-37AEE35205CA}" presName="node" presStyleLbl="node1" presStyleIdx="0" presStyleCnt="8">
        <dgm:presLayoutVars>
          <dgm:bulletEnabled val="1"/>
        </dgm:presLayoutVars>
      </dgm:prSet>
      <dgm:spPr/>
    </dgm:pt>
    <dgm:pt modelId="{073DBE5E-D9A5-4473-8F97-1D304DD0CE67}" type="pres">
      <dgm:prSet presAssocID="{F4FF9432-0B2B-4464-95C5-4903F4D5ADDB}" presName="sibTrans" presStyleCnt="0"/>
      <dgm:spPr/>
    </dgm:pt>
    <dgm:pt modelId="{46237BF6-98A1-49BE-80AD-4AA6FFFD8708}" type="pres">
      <dgm:prSet presAssocID="{3B119933-AB61-4585-B308-36C0668255E0}" presName="node" presStyleLbl="node1" presStyleIdx="1" presStyleCnt="8" custLinFactNeighborX="-1658" custLinFactNeighborY="-121">
        <dgm:presLayoutVars>
          <dgm:bulletEnabled val="1"/>
        </dgm:presLayoutVars>
      </dgm:prSet>
      <dgm:spPr/>
    </dgm:pt>
    <dgm:pt modelId="{FAE5154F-A96E-4408-9F98-A094AF26C2E8}" type="pres">
      <dgm:prSet presAssocID="{1B7E698B-4821-4FC4-B277-ACE0B05C45F0}" presName="sibTrans" presStyleCnt="0"/>
      <dgm:spPr/>
    </dgm:pt>
    <dgm:pt modelId="{8834C776-9313-410F-A9A1-ADDEE0E91895}" type="pres">
      <dgm:prSet presAssocID="{F5DE5A0E-B329-4E22-9E74-BA0B6E2BDFA8}" presName="node" presStyleLbl="node1" presStyleIdx="2" presStyleCnt="8">
        <dgm:presLayoutVars>
          <dgm:bulletEnabled val="1"/>
        </dgm:presLayoutVars>
      </dgm:prSet>
      <dgm:spPr/>
    </dgm:pt>
    <dgm:pt modelId="{4AD66208-635A-4579-ADDB-469357749A9C}" type="pres">
      <dgm:prSet presAssocID="{EA6F91DA-CB68-4682-BE75-84FD362CACE5}" presName="sibTrans" presStyleCnt="0"/>
      <dgm:spPr/>
    </dgm:pt>
    <dgm:pt modelId="{259DC8FD-9C62-4B07-B278-B111BA0E857B}" type="pres">
      <dgm:prSet presAssocID="{40AB5E98-E3D3-4208-96BE-E9C6D85A41E0}" presName="node" presStyleLbl="node1" presStyleIdx="3" presStyleCnt="8">
        <dgm:presLayoutVars>
          <dgm:bulletEnabled val="1"/>
        </dgm:presLayoutVars>
      </dgm:prSet>
      <dgm:spPr/>
    </dgm:pt>
    <dgm:pt modelId="{047E44DD-6060-41CC-8C58-F6C37F836442}" type="pres">
      <dgm:prSet presAssocID="{264D13DA-87F8-4E56-AE28-D18621EAC4C4}" presName="sibTrans" presStyleCnt="0"/>
      <dgm:spPr/>
    </dgm:pt>
    <dgm:pt modelId="{7C58A73B-BF7C-4E54-93F4-F5DF81C10895}" type="pres">
      <dgm:prSet presAssocID="{F97405F5-0935-48A3-82CA-473C0189BCB0}" presName="node" presStyleLbl="node1" presStyleIdx="4" presStyleCnt="8">
        <dgm:presLayoutVars>
          <dgm:bulletEnabled val="1"/>
        </dgm:presLayoutVars>
      </dgm:prSet>
      <dgm:spPr/>
    </dgm:pt>
    <dgm:pt modelId="{2FBE709F-8E2B-410E-B771-FF13C8AFF033}" type="pres">
      <dgm:prSet presAssocID="{FCAA602C-D315-4938-A77E-C81212D05796}" presName="sibTrans" presStyleCnt="0"/>
      <dgm:spPr/>
    </dgm:pt>
    <dgm:pt modelId="{80AF0921-DAF8-41CC-B72E-4F9A453EE617}" type="pres">
      <dgm:prSet presAssocID="{D95DFFDC-DD13-42B3-A06D-52DB4F34B2E5}" presName="node" presStyleLbl="node1" presStyleIdx="5" presStyleCnt="8">
        <dgm:presLayoutVars>
          <dgm:bulletEnabled val="1"/>
        </dgm:presLayoutVars>
      </dgm:prSet>
      <dgm:spPr/>
    </dgm:pt>
    <dgm:pt modelId="{6F111312-631F-469F-A224-F76E7A719ABF}" type="pres">
      <dgm:prSet presAssocID="{E0400FA7-77E8-4B34-8878-1D165E94D113}" presName="sibTrans" presStyleCnt="0"/>
      <dgm:spPr/>
    </dgm:pt>
    <dgm:pt modelId="{3C9F7634-8161-4463-99F2-3B33CF3F7888}" type="pres">
      <dgm:prSet presAssocID="{8D6DC868-61D2-4781-A878-817481696410}" presName="node" presStyleLbl="node1" presStyleIdx="6" presStyleCnt="8">
        <dgm:presLayoutVars>
          <dgm:bulletEnabled val="1"/>
        </dgm:presLayoutVars>
      </dgm:prSet>
      <dgm:spPr/>
    </dgm:pt>
    <dgm:pt modelId="{30A9F614-D7CB-43DE-9EDF-BD2A30E5A674}" type="pres">
      <dgm:prSet presAssocID="{22F427EA-FB1C-4A1C-9B21-0F6824FACA44}" presName="sibTrans" presStyleCnt="0"/>
      <dgm:spPr/>
    </dgm:pt>
    <dgm:pt modelId="{1A0089C3-052B-43DD-A562-7BCDDD481EEA}" type="pres">
      <dgm:prSet presAssocID="{892027D6-1481-46DA-A135-EE11284B7848}" presName="node" presStyleLbl="node1" presStyleIdx="7" presStyleCnt="8">
        <dgm:presLayoutVars>
          <dgm:bulletEnabled val="1"/>
        </dgm:presLayoutVars>
      </dgm:prSet>
      <dgm:spPr/>
    </dgm:pt>
  </dgm:ptLst>
  <dgm:cxnLst>
    <dgm:cxn modelId="{BA1CCE01-4359-4316-A03D-496BF8C55869}" type="presOf" srcId="{8D6DC868-61D2-4781-A878-817481696410}" destId="{3C9F7634-8161-4463-99F2-3B33CF3F7888}" srcOrd="0" destOrd="0" presId="urn:microsoft.com/office/officeart/2005/8/layout/default"/>
    <dgm:cxn modelId="{A55FEA0C-BF73-4617-971C-76069ADC28F4}" srcId="{0C56EBCE-E77C-491D-86B4-90F8274FF1A1}" destId="{40AB5E98-E3D3-4208-96BE-E9C6D85A41E0}" srcOrd="3" destOrd="0" parTransId="{99F9988E-B63D-49B8-A8AA-B79AE8BE09B9}" sibTransId="{264D13DA-87F8-4E56-AE28-D18621EAC4C4}"/>
    <dgm:cxn modelId="{00681C17-4797-4312-BAB2-3ACA7186AA50}" type="presOf" srcId="{40AB5E98-E3D3-4208-96BE-E9C6D85A41E0}" destId="{259DC8FD-9C62-4B07-B278-B111BA0E857B}" srcOrd="0" destOrd="0" presId="urn:microsoft.com/office/officeart/2005/8/layout/default"/>
    <dgm:cxn modelId="{76C01E2E-7097-4C6D-BE1E-66E34FFDC6CC}" type="presOf" srcId="{B3354C5D-8776-4BB5-A320-37AEE35205CA}" destId="{1F0BCF9B-C259-42B3-B8DB-977374CCBFC6}" srcOrd="0" destOrd="0" presId="urn:microsoft.com/office/officeart/2005/8/layout/default"/>
    <dgm:cxn modelId="{D046FF37-F7EB-4944-8F5C-B4C5DF4F6991}" type="presOf" srcId="{F97405F5-0935-48A3-82CA-473C0189BCB0}" destId="{7C58A73B-BF7C-4E54-93F4-F5DF81C10895}" srcOrd="0" destOrd="0" presId="urn:microsoft.com/office/officeart/2005/8/layout/default"/>
    <dgm:cxn modelId="{CD781B46-018B-416D-888D-65AE6D6AC113}" type="presOf" srcId="{892027D6-1481-46DA-A135-EE11284B7848}" destId="{1A0089C3-052B-43DD-A562-7BCDDD481EEA}" srcOrd="0" destOrd="0" presId="urn:microsoft.com/office/officeart/2005/8/layout/default"/>
    <dgm:cxn modelId="{9C43B36C-982C-4A17-A8D8-86925323D192}" srcId="{0C56EBCE-E77C-491D-86B4-90F8274FF1A1}" destId="{3B119933-AB61-4585-B308-36C0668255E0}" srcOrd="1" destOrd="0" parTransId="{3D1A6BBE-0B5E-4531-AD4A-8746A1118BE4}" sibTransId="{1B7E698B-4821-4FC4-B277-ACE0B05C45F0}"/>
    <dgm:cxn modelId="{51A7F34F-F968-43DB-B144-C63C112C2506}" type="presOf" srcId="{0C56EBCE-E77C-491D-86B4-90F8274FF1A1}" destId="{C9F2314E-4F13-4270-81E7-65DBAF7E51B8}" srcOrd="0" destOrd="0" presId="urn:microsoft.com/office/officeart/2005/8/layout/default"/>
    <dgm:cxn modelId="{7FD78250-D72A-494C-9127-A465EA36B8E2}" srcId="{0C56EBCE-E77C-491D-86B4-90F8274FF1A1}" destId="{F5DE5A0E-B329-4E22-9E74-BA0B6E2BDFA8}" srcOrd="2" destOrd="0" parTransId="{8E6DE078-D76F-4BD6-BED3-ABBEF0F1027E}" sibTransId="{EA6F91DA-CB68-4682-BE75-84FD362CACE5}"/>
    <dgm:cxn modelId="{9604437E-D727-4A5C-BB6F-FFE12FB35B06}" srcId="{0C56EBCE-E77C-491D-86B4-90F8274FF1A1}" destId="{8D6DC868-61D2-4781-A878-817481696410}" srcOrd="6" destOrd="0" parTransId="{2DBB5BC9-5C84-41C5-9E77-D2CC151ACFF1}" sibTransId="{22F427EA-FB1C-4A1C-9B21-0F6824FACA44}"/>
    <dgm:cxn modelId="{F5AE5A85-EEFA-4DEE-9537-237877A9E787}" type="presOf" srcId="{F5DE5A0E-B329-4E22-9E74-BA0B6E2BDFA8}" destId="{8834C776-9313-410F-A9A1-ADDEE0E91895}" srcOrd="0" destOrd="0" presId="urn:microsoft.com/office/officeart/2005/8/layout/default"/>
    <dgm:cxn modelId="{D05A8EA4-2D21-4BC7-8A4D-FB6D4C42BC0D}" srcId="{0C56EBCE-E77C-491D-86B4-90F8274FF1A1}" destId="{B3354C5D-8776-4BB5-A320-37AEE35205CA}" srcOrd="0" destOrd="0" parTransId="{F24E5A99-8CA7-4A28-9307-7075532440F7}" sibTransId="{F4FF9432-0B2B-4464-95C5-4903F4D5ADDB}"/>
    <dgm:cxn modelId="{14B4FCAD-3C17-4CAB-9C52-2BB316D5D48A}" type="presOf" srcId="{3B119933-AB61-4585-B308-36C0668255E0}" destId="{46237BF6-98A1-49BE-80AD-4AA6FFFD8708}" srcOrd="0" destOrd="0" presId="urn:microsoft.com/office/officeart/2005/8/layout/default"/>
    <dgm:cxn modelId="{F320D2D6-6882-48DF-87F4-B3799B09C48D}" type="presOf" srcId="{D95DFFDC-DD13-42B3-A06D-52DB4F34B2E5}" destId="{80AF0921-DAF8-41CC-B72E-4F9A453EE617}" srcOrd="0" destOrd="0" presId="urn:microsoft.com/office/officeart/2005/8/layout/default"/>
    <dgm:cxn modelId="{D59171E4-E431-43E1-AFE8-264E3E25F4C2}" srcId="{0C56EBCE-E77C-491D-86B4-90F8274FF1A1}" destId="{892027D6-1481-46DA-A135-EE11284B7848}" srcOrd="7" destOrd="0" parTransId="{B427F048-A72F-4586-A828-6786ACFFDF60}" sibTransId="{441F5411-0538-4949-9EBE-515445914D37}"/>
    <dgm:cxn modelId="{3A460CEC-5F3D-44D4-8D43-F3D5F47C091D}" srcId="{0C56EBCE-E77C-491D-86B4-90F8274FF1A1}" destId="{D95DFFDC-DD13-42B3-A06D-52DB4F34B2E5}" srcOrd="5" destOrd="0" parTransId="{03C7E0E9-5A14-40E6-BE8A-C833F9EE288F}" sibTransId="{E0400FA7-77E8-4B34-8878-1D165E94D113}"/>
    <dgm:cxn modelId="{AD815DF8-5F2C-446B-8591-BCB21D0331F3}" srcId="{0C56EBCE-E77C-491D-86B4-90F8274FF1A1}" destId="{F97405F5-0935-48A3-82CA-473C0189BCB0}" srcOrd="4" destOrd="0" parTransId="{03F6A79A-A2F5-45ED-8057-305E73D2E531}" sibTransId="{FCAA602C-D315-4938-A77E-C81212D05796}"/>
    <dgm:cxn modelId="{860097DC-FA0D-4F44-9283-4AFA33C5BEEB}" type="presParOf" srcId="{C9F2314E-4F13-4270-81E7-65DBAF7E51B8}" destId="{1F0BCF9B-C259-42B3-B8DB-977374CCBFC6}" srcOrd="0" destOrd="0" presId="urn:microsoft.com/office/officeart/2005/8/layout/default"/>
    <dgm:cxn modelId="{D5EB4EFF-CC77-4CD5-BB4D-8DBF86C77DCF}" type="presParOf" srcId="{C9F2314E-4F13-4270-81E7-65DBAF7E51B8}" destId="{073DBE5E-D9A5-4473-8F97-1D304DD0CE67}" srcOrd="1" destOrd="0" presId="urn:microsoft.com/office/officeart/2005/8/layout/default"/>
    <dgm:cxn modelId="{BB134693-E40E-49EB-853C-9B59C0EA7C45}" type="presParOf" srcId="{C9F2314E-4F13-4270-81E7-65DBAF7E51B8}" destId="{46237BF6-98A1-49BE-80AD-4AA6FFFD8708}" srcOrd="2" destOrd="0" presId="urn:microsoft.com/office/officeart/2005/8/layout/default"/>
    <dgm:cxn modelId="{96CF450D-D6C6-4E07-8B33-13581A7F1DA8}" type="presParOf" srcId="{C9F2314E-4F13-4270-81E7-65DBAF7E51B8}" destId="{FAE5154F-A96E-4408-9F98-A094AF26C2E8}" srcOrd="3" destOrd="0" presId="urn:microsoft.com/office/officeart/2005/8/layout/default"/>
    <dgm:cxn modelId="{E4323F0B-304F-4A67-BB99-E54756BE9560}" type="presParOf" srcId="{C9F2314E-4F13-4270-81E7-65DBAF7E51B8}" destId="{8834C776-9313-410F-A9A1-ADDEE0E91895}" srcOrd="4" destOrd="0" presId="urn:microsoft.com/office/officeart/2005/8/layout/default"/>
    <dgm:cxn modelId="{8813A5E5-BD89-4FFF-BAB9-0D52BAC3EDE4}" type="presParOf" srcId="{C9F2314E-4F13-4270-81E7-65DBAF7E51B8}" destId="{4AD66208-635A-4579-ADDB-469357749A9C}" srcOrd="5" destOrd="0" presId="urn:microsoft.com/office/officeart/2005/8/layout/default"/>
    <dgm:cxn modelId="{23263071-9573-4367-8E14-0B14360D1E4C}" type="presParOf" srcId="{C9F2314E-4F13-4270-81E7-65DBAF7E51B8}" destId="{259DC8FD-9C62-4B07-B278-B111BA0E857B}" srcOrd="6" destOrd="0" presId="urn:microsoft.com/office/officeart/2005/8/layout/default"/>
    <dgm:cxn modelId="{2D0BB574-A729-4363-989D-1D2F2F63A075}" type="presParOf" srcId="{C9F2314E-4F13-4270-81E7-65DBAF7E51B8}" destId="{047E44DD-6060-41CC-8C58-F6C37F836442}" srcOrd="7" destOrd="0" presId="urn:microsoft.com/office/officeart/2005/8/layout/default"/>
    <dgm:cxn modelId="{1B6ECAF8-3068-4615-8EBC-BD0BD56B21AC}" type="presParOf" srcId="{C9F2314E-4F13-4270-81E7-65DBAF7E51B8}" destId="{7C58A73B-BF7C-4E54-93F4-F5DF81C10895}" srcOrd="8" destOrd="0" presId="urn:microsoft.com/office/officeart/2005/8/layout/default"/>
    <dgm:cxn modelId="{24983930-A4B1-4F95-94EA-EC0720B5A4DA}" type="presParOf" srcId="{C9F2314E-4F13-4270-81E7-65DBAF7E51B8}" destId="{2FBE709F-8E2B-410E-B771-FF13C8AFF033}" srcOrd="9" destOrd="0" presId="urn:microsoft.com/office/officeart/2005/8/layout/default"/>
    <dgm:cxn modelId="{3EB650B7-D981-4CAF-A173-E2335A718BD5}" type="presParOf" srcId="{C9F2314E-4F13-4270-81E7-65DBAF7E51B8}" destId="{80AF0921-DAF8-41CC-B72E-4F9A453EE617}" srcOrd="10" destOrd="0" presId="urn:microsoft.com/office/officeart/2005/8/layout/default"/>
    <dgm:cxn modelId="{F16DC3BB-CFA0-45E0-91B7-DD6997B3DF45}" type="presParOf" srcId="{C9F2314E-4F13-4270-81E7-65DBAF7E51B8}" destId="{6F111312-631F-469F-A224-F76E7A719ABF}" srcOrd="11" destOrd="0" presId="urn:microsoft.com/office/officeart/2005/8/layout/default"/>
    <dgm:cxn modelId="{297D2A6A-45D8-4591-ABDC-7F45517B28EC}" type="presParOf" srcId="{C9F2314E-4F13-4270-81E7-65DBAF7E51B8}" destId="{3C9F7634-8161-4463-99F2-3B33CF3F7888}" srcOrd="12" destOrd="0" presId="urn:microsoft.com/office/officeart/2005/8/layout/default"/>
    <dgm:cxn modelId="{C65F1462-4901-47DE-BC38-A312179AA53D}" type="presParOf" srcId="{C9F2314E-4F13-4270-81E7-65DBAF7E51B8}" destId="{30A9F614-D7CB-43DE-9EDF-BD2A30E5A674}" srcOrd="13" destOrd="0" presId="urn:microsoft.com/office/officeart/2005/8/layout/default"/>
    <dgm:cxn modelId="{0881EE6E-EEB7-49E9-893C-A3B934F4CFF1}" type="presParOf" srcId="{C9F2314E-4F13-4270-81E7-65DBAF7E51B8}" destId="{1A0089C3-052B-43DD-A562-7BCDDD481EE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A02E2D-606E-447D-B85B-FD941CAA5F97}"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C95B205B-027C-4041-B184-A9C28D954424}">
      <dgm:prSet phldrT="[Text]"/>
      <dgm:spPr/>
      <dgm:t>
        <a:bodyPr/>
        <a:lstStyle/>
        <a:p>
          <a:r>
            <a:rPr lang="en-US" dirty="0"/>
            <a:t>MAE ( Mean Absolute error) </a:t>
          </a:r>
        </a:p>
      </dgm:t>
    </dgm:pt>
    <dgm:pt modelId="{1956B98A-7938-44C9-B9FA-06C631D8E420}" type="parTrans" cxnId="{511C1875-0574-4770-B354-9EA8652DE694}">
      <dgm:prSet/>
      <dgm:spPr/>
      <dgm:t>
        <a:bodyPr/>
        <a:lstStyle/>
        <a:p>
          <a:endParaRPr lang="en-US"/>
        </a:p>
      </dgm:t>
    </dgm:pt>
    <dgm:pt modelId="{1BAC91A3-21AC-4F93-9BB8-B4DE4F6211D9}" type="sibTrans" cxnId="{511C1875-0574-4770-B354-9EA8652DE694}">
      <dgm:prSet/>
      <dgm:spPr/>
      <dgm:t>
        <a:bodyPr/>
        <a:lstStyle/>
        <a:p>
          <a:endParaRPr lang="en-US"/>
        </a:p>
      </dgm:t>
    </dgm:pt>
    <dgm:pt modelId="{1E1A02A6-6473-4CDC-881F-C3E6EB0F4BE5}">
      <dgm:prSet/>
      <dgm:spPr/>
      <dgm:t>
        <a:bodyPr/>
        <a:lstStyle/>
        <a:p>
          <a:r>
            <a:rPr lang="en-US"/>
            <a:t>MSE (Mean squared error) </a:t>
          </a:r>
          <a:endParaRPr lang="en-US" dirty="0"/>
        </a:p>
      </dgm:t>
    </dgm:pt>
    <dgm:pt modelId="{5C8CC0EB-8A22-4F06-B3CF-BEEA85E82F4D}" type="parTrans" cxnId="{52647098-77F2-41C0-A4B8-55D898488688}">
      <dgm:prSet/>
      <dgm:spPr/>
      <dgm:t>
        <a:bodyPr/>
        <a:lstStyle/>
        <a:p>
          <a:endParaRPr lang="en-US"/>
        </a:p>
      </dgm:t>
    </dgm:pt>
    <dgm:pt modelId="{7E2BCB81-CAC8-48D8-889A-02CEF1DDFCDA}" type="sibTrans" cxnId="{52647098-77F2-41C0-A4B8-55D898488688}">
      <dgm:prSet/>
      <dgm:spPr/>
      <dgm:t>
        <a:bodyPr/>
        <a:lstStyle/>
        <a:p>
          <a:endParaRPr lang="en-US"/>
        </a:p>
      </dgm:t>
    </dgm:pt>
    <dgm:pt modelId="{44F2AA58-09FB-4998-9BB7-A83A542EB67B}">
      <dgm:prSet/>
      <dgm:spPr/>
      <dgm:t>
        <a:bodyPr/>
        <a:lstStyle/>
        <a:p>
          <a:r>
            <a:rPr lang="en-US"/>
            <a:t>MAPE (mean absolute percentage error) </a:t>
          </a:r>
          <a:endParaRPr lang="en-US" dirty="0"/>
        </a:p>
      </dgm:t>
    </dgm:pt>
    <dgm:pt modelId="{A2890D94-0E49-4796-9CA9-9596FB3A65D3}" type="parTrans" cxnId="{A0DD85E6-A298-4D8A-9ADA-AD667BBEFA18}">
      <dgm:prSet/>
      <dgm:spPr/>
      <dgm:t>
        <a:bodyPr/>
        <a:lstStyle/>
        <a:p>
          <a:endParaRPr lang="en-US"/>
        </a:p>
      </dgm:t>
    </dgm:pt>
    <dgm:pt modelId="{DC8C5B07-1765-42AD-8DA1-8CE05ACEC2DE}" type="sibTrans" cxnId="{A0DD85E6-A298-4D8A-9ADA-AD667BBEFA18}">
      <dgm:prSet/>
      <dgm:spPr/>
      <dgm:t>
        <a:bodyPr/>
        <a:lstStyle/>
        <a:p>
          <a:endParaRPr lang="en-US"/>
        </a:p>
      </dgm:t>
    </dgm:pt>
    <dgm:pt modelId="{D35DCA26-3FA4-4362-83A5-516446F6954C}">
      <dgm:prSet/>
      <dgm:spPr/>
      <dgm:t>
        <a:bodyPr/>
        <a:lstStyle/>
        <a:p>
          <a:r>
            <a:rPr lang="en-US"/>
            <a:t>EVS (Explained variance) </a:t>
          </a:r>
          <a:endParaRPr lang="en-US" dirty="0"/>
        </a:p>
      </dgm:t>
    </dgm:pt>
    <dgm:pt modelId="{6DF309BA-BA12-4DA6-B0DD-8CADC4645E81}" type="parTrans" cxnId="{B9959B54-2B9F-4E1C-93FC-6F558FD6819F}">
      <dgm:prSet/>
      <dgm:spPr/>
      <dgm:t>
        <a:bodyPr/>
        <a:lstStyle/>
        <a:p>
          <a:endParaRPr lang="en-US"/>
        </a:p>
      </dgm:t>
    </dgm:pt>
    <dgm:pt modelId="{694FA428-E914-4A40-AF82-A27FD45D2344}" type="sibTrans" cxnId="{B9959B54-2B9F-4E1C-93FC-6F558FD6819F}">
      <dgm:prSet/>
      <dgm:spPr/>
      <dgm:t>
        <a:bodyPr/>
        <a:lstStyle/>
        <a:p>
          <a:endParaRPr lang="en-US"/>
        </a:p>
      </dgm:t>
    </dgm:pt>
    <dgm:pt modelId="{560E1CD5-ED16-441E-914C-840BCD0854E8}">
      <dgm:prSet/>
      <dgm:spPr/>
      <dgm:t>
        <a:bodyPr/>
        <a:lstStyle/>
        <a:p>
          <a:r>
            <a:rPr lang="en-US" dirty="0"/>
            <a:t>RMSE (Root Mean Square Error)</a:t>
          </a:r>
        </a:p>
      </dgm:t>
    </dgm:pt>
    <dgm:pt modelId="{4C77FD66-4FD1-408A-80DE-55FDC95DB01F}" type="parTrans" cxnId="{855ADD51-6EE1-490A-9A6C-BFF8EB255334}">
      <dgm:prSet/>
      <dgm:spPr/>
      <dgm:t>
        <a:bodyPr/>
        <a:lstStyle/>
        <a:p>
          <a:endParaRPr lang="en-US"/>
        </a:p>
      </dgm:t>
    </dgm:pt>
    <dgm:pt modelId="{1DC74732-2169-4D4E-B53B-2A829DEA6C3D}" type="sibTrans" cxnId="{855ADD51-6EE1-490A-9A6C-BFF8EB255334}">
      <dgm:prSet/>
      <dgm:spPr/>
      <dgm:t>
        <a:bodyPr/>
        <a:lstStyle/>
        <a:p>
          <a:endParaRPr lang="en-US"/>
        </a:p>
      </dgm:t>
    </dgm:pt>
    <dgm:pt modelId="{5A559115-EF44-4823-80B5-D4D3141C664B}" type="pres">
      <dgm:prSet presAssocID="{28A02E2D-606E-447D-B85B-FD941CAA5F97}" presName="Name0" presStyleCnt="0">
        <dgm:presLayoutVars>
          <dgm:chMax val="7"/>
          <dgm:chPref val="7"/>
          <dgm:dir/>
        </dgm:presLayoutVars>
      </dgm:prSet>
      <dgm:spPr/>
    </dgm:pt>
    <dgm:pt modelId="{8D53C99A-5770-40D9-AB68-97810692469B}" type="pres">
      <dgm:prSet presAssocID="{28A02E2D-606E-447D-B85B-FD941CAA5F97}" presName="Name1" presStyleCnt="0"/>
      <dgm:spPr/>
    </dgm:pt>
    <dgm:pt modelId="{B5254B8C-F059-4A01-8AC5-A5010CFAC8C1}" type="pres">
      <dgm:prSet presAssocID="{28A02E2D-606E-447D-B85B-FD941CAA5F97}" presName="cycle" presStyleCnt="0"/>
      <dgm:spPr/>
    </dgm:pt>
    <dgm:pt modelId="{683841B8-351A-40B3-9F6D-FF5547530A10}" type="pres">
      <dgm:prSet presAssocID="{28A02E2D-606E-447D-B85B-FD941CAA5F97}" presName="srcNode" presStyleLbl="node1" presStyleIdx="0" presStyleCnt="5"/>
      <dgm:spPr/>
    </dgm:pt>
    <dgm:pt modelId="{D6B0DA85-133A-400E-B4E6-1DD62E32E206}" type="pres">
      <dgm:prSet presAssocID="{28A02E2D-606E-447D-B85B-FD941CAA5F97}" presName="conn" presStyleLbl="parChTrans1D2" presStyleIdx="0" presStyleCnt="1"/>
      <dgm:spPr/>
    </dgm:pt>
    <dgm:pt modelId="{1374A97F-98E7-4AEB-8CA1-DDCB83B9179C}" type="pres">
      <dgm:prSet presAssocID="{28A02E2D-606E-447D-B85B-FD941CAA5F97}" presName="extraNode" presStyleLbl="node1" presStyleIdx="0" presStyleCnt="5"/>
      <dgm:spPr/>
    </dgm:pt>
    <dgm:pt modelId="{F888B32C-513C-4E1D-AE1E-57A575045635}" type="pres">
      <dgm:prSet presAssocID="{28A02E2D-606E-447D-B85B-FD941CAA5F97}" presName="dstNode" presStyleLbl="node1" presStyleIdx="0" presStyleCnt="5"/>
      <dgm:spPr/>
    </dgm:pt>
    <dgm:pt modelId="{165DB4C4-A76A-4BB0-91FA-38C7F15F1A05}" type="pres">
      <dgm:prSet presAssocID="{C95B205B-027C-4041-B184-A9C28D954424}" presName="text_1" presStyleLbl="node1" presStyleIdx="0" presStyleCnt="5">
        <dgm:presLayoutVars>
          <dgm:bulletEnabled val="1"/>
        </dgm:presLayoutVars>
      </dgm:prSet>
      <dgm:spPr/>
    </dgm:pt>
    <dgm:pt modelId="{6786D0B1-1D46-4E0F-B9DF-EBDD09EBAC93}" type="pres">
      <dgm:prSet presAssocID="{C95B205B-027C-4041-B184-A9C28D954424}" presName="accent_1" presStyleCnt="0"/>
      <dgm:spPr/>
    </dgm:pt>
    <dgm:pt modelId="{DF8629C9-E4CF-4C06-80AB-1929F2C5F4F9}" type="pres">
      <dgm:prSet presAssocID="{C95B205B-027C-4041-B184-A9C28D954424}" presName="accentRepeatNode" presStyleLbl="solidFgAcc1" presStyleIdx="0" presStyleCnt="5"/>
      <dgm:spPr/>
    </dgm:pt>
    <dgm:pt modelId="{651B5A1D-3A18-4269-BC91-646E05AD0514}" type="pres">
      <dgm:prSet presAssocID="{1E1A02A6-6473-4CDC-881F-C3E6EB0F4BE5}" presName="text_2" presStyleLbl="node1" presStyleIdx="1" presStyleCnt="5">
        <dgm:presLayoutVars>
          <dgm:bulletEnabled val="1"/>
        </dgm:presLayoutVars>
      </dgm:prSet>
      <dgm:spPr/>
    </dgm:pt>
    <dgm:pt modelId="{8AADE8C7-DB9F-4C6C-9A44-7063DB84A2E9}" type="pres">
      <dgm:prSet presAssocID="{1E1A02A6-6473-4CDC-881F-C3E6EB0F4BE5}" presName="accent_2" presStyleCnt="0"/>
      <dgm:spPr/>
    </dgm:pt>
    <dgm:pt modelId="{3A5DB28D-2106-4B8B-B7F6-70CEF8B5AE04}" type="pres">
      <dgm:prSet presAssocID="{1E1A02A6-6473-4CDC-881F-C3E6EB0F4BE5}" presName="accentRepeatNode" presStyleLbl="solidFgAcc1" presStyleIdx="1" presStyleCnt="5"/>
      <dgm:spPr/>
    </dgm:pt>
    <dgm:pt modelId="{11B363D8-64ED-4A38-B411-33DEE50E649F}" type="pres">
      <dgm:prSet presAssocID="{44F2AA58-09FB-4998-9BB7-A83A542EB67B}" presName="text_3" presStyleLbl="node1" presStyleIdx="2" presStyleCnt="5">
        <dgm:presLayoutVars>
          <dgm:bulletEnabled val="1"/>
        </dgm:presLayoutVars>
      </dgm:prSet>
      <dgm:spPr/>
    </dgm:pt>
    <dgm:pt modelId="{61966304-DACB-4FAB-9522-3EAFCE3D902E}" type="pres">
      <dgm:prSet presAssocID="{44F2AA58-09FB-4998-9BB7-A83A542EB67B}" presName="accent_3" presStyleCnt="0"/>
      <dgm:spPr/>
    </dgm:pt>
    <dgm:pt modelId="{8368D6A9-F525-4D2A-BC7C-752FAEF8AACD}" type="pres">
      <dgm:prSet presAssocID="{44F2AA58-09FB-4998-9BB7-A83A542EB67B}" presName="accentRepeatNode" presStyleLbl="solidFgAcc1" presStyleIdx="2" presStyleCnt="5"/>
      <dgm:spPr/>
    </dgm:pt>
    <dgm:pt modelId="{8ED930A1-FC1B-4535-8155-EC5139DF6C39}" type="pres">
      <dgm:prSet presAssocID="{D35DCA26-3FA4-4362-83A5-516446F6954C}" presName="text_4" presStyleLbl="node1" presStyleIdx="3" presStyleCnt="5">
        <dgm:presLayoutVars>
          <dgm:bulletEnabled val="1"/>
        </dgm:presLayoutVars>
      </dgm:prSet>
      <dgm:spPr/>
    </dgm:pt>
    <dgm:pt modelId="{EE42CEFA-10BB-4389-B63D-B6CAF5CC2C5B}" type="pres">
      <dgm:prSet presAssocID="{D35DCA26-3FA4-4362-83A5-516446F6954C}" presName="accent_4" presStyleCnt="0"/>
      <dgm:spPr/>
    </dgm:pt>
    <dgm:pt modelId="{6778F3B9-2DE2-4C9C-8FE6-097D405C27B1}" type="pres">
      <dgm:prSet presAssocID="{D35DCA26-3FA4-4362-83A5-516446F6954C}" presName="accentRepeatNode" presStyleLbl="solidFgAcc1" presStyleIdx="3" presStyleCnt="5"/>
      <dgm:spPr/>
    </dgm:pt>
    <dgm:pt modelId="{881279A2-9989-42F8-AB58-CCCEF57E411E}" type="pres">
      <dgm:prSet presAssocID="{560E1CD5-ED16-441E-914C-840BCD0854E8}" presName="text_5" presStyleLbl="node1" presStyleIdx="4" presStyleCnt="5">
        <dgm:presLayoutVars>
          <dgm:bulletEnabled val="1"/>
        </dgm:presLayoutVars>
      </dgm:prSet>
      <dgm:spPr/>
    </dgm:pt>
    <dgm:pt modelId="{6F1EBA68-5651-4752-853A-6D93A22C8C52}" type="pres">
      <dgm:prSet presAssocID="{560E1CD5-ED16-441E-914C-840BCD0854E8}" presName="accent_5" presStyleCnt="0"/>
      <dgm:spPr/>
    </dgm:pt>
    <dgm:pt modelId="{03DD5CEF-01A5-408B-AA9C-0DDBCCFA3653}" type="pres">
      <dgm:prSet presAssocID="{560E1CD5-ED16-441E-914C-840BCD0854E8}" presName="accentRepeatNode" presStyleLbl="solidFgAcc1" presStyleIdx="4" presStyleCnt="5"/>
      <dgm:spPr/>
    </dgm:pt>
  </dgm:ptLst>
  <dgm:cxnLst>
    <dgm:cxn modelId="{90BE0910-A887-48BF-A72E-E405153454F6}" type="presOf" srcId="{1E1A02A6-6473-4CDC-881F-C3E6EB0F4BE5}" destId="{651B5A1D-3A18-4269-BC91-646E05AD0514}" srcOrd="0" destOrd="0" presId="urn:microsoft.com/office/officeart/2008/layout/VerticalCurvedList"/>
    <dgm:cxn modelId="{8E68514E-3817-4442-8285-C48B013C5AA9}" type="presOf" srcId="{560E1CD5-ED16-441E-914C-840BCD0854E8}" destId="{881279A2-9989-42F8-AB58-CCCEF57E411E}" srcOrd="0" destOrd="0" presId="urn:microsoft.com/office/officeart/2008/layout/VerticalCurvedList"/>
    <dgm:cxn modelId="{855ADD51-6EE1-490A-9A6C-BFF8EB255334}" srcId="{28A02E2D-606E-447D-B85B-FD941CAA5F97}" destId="{560E1CD5-ED16-441E-914C-840BCD0854E8}" srcOrd="4" destOrd="0" parTransId="{4C77FD66-4FD1-408A-80DE-55FDC95DB01F}" sibTransId="{1DC74732-2169-4D4E-B53B-2A829DEA6C3D}"/>
    <dgm:cxn modelId="{B9959B54-2B9F-4E1C-93FC-6F558FD6819F}" srcId="{28A02E2D-606E-447D-B85B-FD941CAA5F97}" destId="{D35DCA26-3FA4-4362-83A5-516446F6954C}" srcOrd="3" destOrd="0" parTransId="{6DF309BA-BA12-4DA6-B0DD-8CADC4645E81}" sibTransId="{694FA428-E914-4A40-AF82-A27FD45D2344}"/>
    <dgm:cxn modelId="{511C1875-0574-4770-B354-9EA8652DE694}" srcId="{28A02E2D-606E-447D-B85B-FD941CAA5F97}" destId="{C95B205B-027C-4041-B184-A9C28D954424}" srcOrd="0" destOrd="0" parTransId="{1956B98A-7938-44C9-B9FA-06C631D8E420}" sibTransId="{1BAC91A3-21AC-4F93-9BB8-B4DE4F6211D9}"/>
    <dgm:cxn modelId="{B4A8A658-AF62-45EC-B6FF-8328B8352096}" type="presOf" srcId="{C95B205B-027C-4041-B184-A9C28D954424}" destId="{165DB4C4-A76A-4BB0-91FA-38C7F15F1A05}" srcOrd="0" destOrd="0" presId="urn:microsoft.com/office/officeart/2008/layout/VerticalCurvedList"/>
    <dgm:cxn modelId="{52647098-77F2-41C0-A4B8-55D898488688}" srcId="{28A02E2D-606E-447D-B85B-FD941CAA5F97}" destId="{1E1A02A6-6473-4CDC-881F-C3E6EB0F4BE5}" srcOrd="1" destOrd="0" parTransId="{5C8CC0EB-8A22-4F06-B3CF-BEEA85E82F4D}" sibTransId="{7E2BCB81-CAC8-48D8-889A-02CEF1DDFCDA}"/>
    <dgm:cxn modelId="{38630BB0-8295-4A80-B63C-133929A2F38B}" type="presOf" srcId="{44F2AA58-09FB-4998-9BB7-A83A542EB67B}" destId="{11B363D8-64ED-4A38-B411-33DEE50E649F}" srcOrd="0" destOrd="0" presId="urn:microsoft.com/office/officeart/2008/layout/VerticalCurvedList"/>
    <dgm:cxn modelId="{23D81EBF-F2FC-4995-AAEF-37273CAF3E33}" type="presOf" srcId="{D35DCA26-3FA4-4362-83A5-516446F6954C}" destId="{8ED930A1-FC1B-4535-8155-EC5139DF6C39}" srcOrd="0" destOrd="0" presId="urn:microsoft.com/office/officeart/2008/layout/VerticalCurvedList"/>
    <dgm:cxn modelId="{A0DD85E6-A298-4D8A-9ADA-AD667BBEFA18}" srcId="{28A02E2D-606E-447D-B85B-FD941CAA5F97}" destId="{44F2AA58-09FB-4998-9BB7-A83A542EB67B}" srcOrd="2" destOrd="0" parTransId="{A2890D94-0E49-4796-9CA9-9596FB3A65D3}" sibTransId="{DC8C5B07-1765-42AD-8DA1-8CE05ACEC2DE}"/>
    <dgm:cxn modelId="{A7BC04F2-F0B5-4548-93E1-B7CF6B057A84}" type="presOf" srcId="{1BAC91A3-21AC-4F93-9BB8-B4DE4F6211D9}" destId="{D6B0DA85-133A-400E-B4E6-1DD62E32E206}" srcOrd="0" destOrd="0" presId="urn:microsoft.com/office/officeart/2008/layout/VerticalCurvedList"/>
    <dgm:cxn modelId="{FE163DF2-4812-452E-B0AF-7BC4BE2F17EB}" type="presOf" srcId="{28A02E2D-606E-447D-B85B-FD941CAA5F97}" destId="{5A559115-EF44-4823-80B5-D4D3141C664B}" srcOrd="0" destOrd="0" presId="urn:microsoft.com/office/officeart/2008/layout/VerticalCurvedList"/>
    <dgm:cxn modelId="{85A846C8-DC06-4416-B41A-95D15C148AA0}" type="presParOf" srcId="{5A559115-EF44-4823-80B5-D4D3141C664B}" destId="{8D53C99A-5770-40D9-AB68-97810692469B}" srcOrd="0" destOrd="0" presId="urn:microsoft.com/office/officeart/2008/layout/VerticalCurvedList"/>
    <dgm:cxn modelId="{2A235BB6-2AE7-4B21-8D05-AEA24A875A61}" type="presParOf" srcId="{8D53C99A-5770-40D9-AB68-97810692469B}" destId="{B5254B8C-F059-4A01-8AC5-A5010CFAC8C1}" srcOrd="0" destOrd="0" presId="urn:microsoft.com/office/officeart/2008/layout/VerticalCurvedList"/>
    <dgm:cxn modelId="{4D9BF913-66C3-41EB-A6C2-34B49B86C750}" type="presParOf" srcId="{B5254B8C-F059-4A01-8AC5-A5010CFAC8C1}" destId="{683841B8-351A-40B3-9F6D-FF5547530A10}" srcOrd="0" destOrd="0" presId="urn:microsoft.com/office/officeart/2008/layout/VerticalCurvedList"/>
    <dgm:cxn modelId="{83B54B96-8951-4572-8D0F-60585AE5EF61}" type="presParOf" srcId="{B5254B8C-F059-4A01-8AC5-A5010CFAC8C1}" destId="{D6B0DA85-133A-400E-B4E6-1DD62E32E206}" srcOrd="1" destOrd="0" presId="urn:microsoft.com/office/officeart/2008/layout/VerticalCurvedList"/>
    <dgm:cxn modelId="{72620EEA-91E3-4AE5-BC04-4F03DAF6C172}" type="presParOf" srcId="{B5254B8C-F059-4A01-8AC5-A5010CFAC8C1}" destId="{1374A97F-98E7-4AEB-8CA1-DDCB83B9179C}" srcOrd="2" destOrd="0" presId="urn:microsoft.com/office/officeart/2008/layout/VerticalCurvedList"/>
    <dgm:cxn modelId="{C37A6F25-0303-42EA-A9EA-F4CA92CEE9CA}" type="presParOf" srcId="{B5254B8C-F059-4A01-8AC5-A5010CFAC8C1}" destId="{F888B32C-513C-4E1D-AE1E-57A575045635}" srcOrd="3" destOrd="0" presId="urn:microsoft.com/office/officeart/2008/layout/VerticalCurvedList"/>
    <dgm:cxn modelId="{6816C25F-5972-44DA-969D-328398710A69}" type="presParOf" srcId="{8D53C99A-5770-40D9-AB68-97810692469B}" destId="{165DB4C4-A76A-4BB0-91FA-38C7F15F1A05}" srcOrd="1" destOrd="0" presId="urn:microsoft.com/office/officeart/2008/layout/VerticalCurvedList"/>
    <dgm:cxn modelId="{4D4B8EB2-01A8-449E-980E-A7CA56F31AAB}" type="presParOf" srcId="{8D53C99A-5770-40D9-AB68-97810692469B}" destId="{6786D0B1-1D46-4E0F-B9DF-EBDD09EBAC93}" srcOrd="2" destOrd="0" presId="urn:microsoft.com/office/officeart/2008/layout/VerticalCurvedList"/>
    <dgm:cxn modelId="{458B6DAB-A071-4675-860A-661FFE48B0B5}" type="presParOf" srcId="{6786D0B1-1D46-4E0F-B9DF-EBDD09EBAC93}" destId="{DF8629C9-E4CF-4C06-80AB-1929F2C5F4F9}" srcOrd="0" destOrd="0" presId="urn:microsoft.com/office/officeart/2008/layout/VerticalCurvedList"/>
    <dgm:cxn modelId="{95453CD9-D1F8-4949-84FF-BA711C319FF0}" type="presParOf" srcId="{8D53C99A-5770-40D9-AB68-97810692469B}" destId="{651B5A1D-3A18-4269-BC91-646E05AD0514}" srcOrd="3" destOrd="0" presId="urn:microsoft.com/office/officeart/2008/layout/VerticalCurvedList"/>
    <dgm:cxn modelId="{ADF8DA37-6912-47D2-A97E-18FB8996213B}" type="presParOf" srcId="{8D53C99A-5770-40D9-AB68-97810692469B}" destId="{8AADE8C7-DB9F-4C6C-9A44-7063DB84A2E9}" srcOrd="4" destOrd="0" presId="urn:microsoft.com/office/officeart/2008/layout/VerticalCurvedList"/>
    <dgm:cxn modelId="{DDF3A25B-C960-40D2-9E12-5EA1916CBAD6}" type="presParOf" srcId="{8AADE8C7-DB9F-4C6C-9A44-7063DB84A2E9}" destId="{3A5DB28D-2106-4B8B-B7F6-70CEF8B5AE04}" srcOrd="0" destOrd="0" presId="urn:microsoft.com/office/officeart/2008/layout/VerticalCurvedList"/>
    <dgm:cxn modelId="{0A571330-06D8-4F20-94F2-D3147EDE116E}" type="presParOf" srcId="{8D53C99A-5770-40D9-AB68-97810692469B}" destId="{11B363D8-64ED-4A38-B411-33DEE50E649F}" srcOrd="5" destOrd="0" presId="urn:microsoft.com/office/officeart/2008/layout/VerticalCurvedList"/>
    <dgm:cxn modelId="{AE62699B-2CE6-469F-A288-51547BE1FACD}" type="presParOf" srcId="{8D53C99A-5770-40D9-AB68-97810692469B}" destId="{61966304-DACB-4FAB-9522-3EAFCE3D902E}" srcOrd="6" destOrd="0" presId="urn:microsoft.com/office/officeart/2008/layout/VerticalCurvedList"/>
    <dgm:cxn modelId="{D58EB3E8-1EDC-4512-AF88-CA5FB41B4F75}" type="presParOf" srcId="{61966304-DACB-4FAB-9522-3EAFCE3D902E}" destId="{8368D6A9-F525-4D2A-BC7C-752FAEF8AACD}" srcOrd="0" destOrd="0" presId="urn:microsoft.com/office/officeart/2008/layout/VerticalCurvedList"/>
    <dgm:cxn modelId="{27CD6E7C-86AB-4A7B-9CBB-3DEF56604A0C}" type="presParOf" srcId="{8D53C99A-5770-40D9-AB68-97810692469B}" destId="{8ED930A1-FC1B-4535-8155-EC5139DF6C39}" srcOrd="7" destOrd="0" presId="urn:microsoft.com/office/officeart/2008/layout/VerticalCurvedList"/>
    <dgm:cxn modelId="{09D2E888-930D-4945-BDDA-4D4AD1E6BF6C}" type="presParOf" srcId="{8D53C99A-5770-40D9-AB68-97810692469B}" destId="{EE42CEFA-10BB-4389-B63D-B6CAF5CC2C5B}" srcOrd="8" destOrd="0" presId="urn:microsoft.com/office/officeart/2008/layout/VerticalCurvedList"/>
    <dgm:cxn modelId="{03C3FA6C-F940-43DC-A3DC-13B2A53EF8AA}" type="presParOf" srcId="{EE42CEFA-10BB-4389-B63D-B6CAF5CC2C5B}" destId="{6778F3B9-2DE2-4C9C-8FE6-097D405C27B1}" srcOrd="0" destOrd="0" presId="urn:microsoft.com/office/officeart/2008/layout/VerticalCurvedList"/>
    <dgm:cxn modelId="{7D7BDBC2-0719-461D-BC3D-2AEF364244FE}" type="presParOf" srcId="{8D53C99A-5770-40D9-AB68-97810692469B}" destId="{881279A2-9989-42F8-AB58-CCCEF57E411E}" srcOrd="9" destOrd="0" presId="urn:microsoft.com/office/officeart/2008/layout/VerticalCurvedList"/>
    <dgm:cxn modelId="{09651E49-A957-4E65-B78D-FB5F631AC14B}" type="presParOf" srcId="{8D53C99A-5770-40D9-AB68-97810692469B}" destId="{6F1EBA68-5651-4752-853A-6D93A22C8C52}" srcOrd="10" destOrd="0" presId="urn:microsoft.com/office/officeart/2008/layout/VerticalCurvedList"/>
    <dgm:cxn modelId="{66D93350-2357-4CE4-BE56-6E604E3C50F3}" type="presParOf" srcId="{6F1EBA68-5651-4752-853A-6D93A22C8C52}" destId="{03DD5CEF-01A5-408B-AA9C-0DDBCCFA365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FA820-0826-4F9C-A261-6D4EF7B09B63}">
      <dsp:nvSpPr>
        <dsp:cNvPr id="0" name=""/>
        <dsp:cNvSpPr/>
      </dsp:nvSpPr>
      <dsp:spPr>
        <a:xfrm>
          <a:off x="80543" y="425907"/>
          <a:ext cx="1799514" cy="5489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Business Problem  Understanding</a:t>
          </a:r>
        </a:p>
      </dsp:txBody>
      <dsp:txXfrm>
        <a:off x="80543" y="425907"/>
        <a:ext cx="1799514" cy="548921"/>
      </dsp:txXfrm>
    </dsp:sp>
    <dsp:sp modelId="{054C90E3-32EB-49A7-A08D-7A1FADBE56D0}">
      <dsp:nvSpPr>
        <dsp:cNvPr id="0" name=""/>
        <dsp:cNvSpPr/>
      </dsp:nvSpPr>
      <dsp:spPr>
        <a:xfrm>
          <a:off x="80543" y="996093"/>
          <a:ext cx="1799514" cy="11323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Business Problem</a:t>
          </a:r>
        </a:p>
        <a:p>
          <a:pPr marL="114300" lvl="1" indent="-114300" algn="l" defTabSz="666750">
            <a:lnSpc>
              <a:spcPct val="90000"/>
            </a:lnSpc>
            <a:spcBef>
              <a:spcPct val="0"/>
            </a:spcBef>
            <a:spcAft>
              <a:spcPct val="15000"/>
            </a:spcAft>
            <a:buChar char="•"/>
          </a:pPr>
          <a:r>
            <a:rPr lang="en-US" sz="1500" kern="1200" dirty="0"/>
            <a:t>Constraints</a:t>
          </a:r>
        </a:p>
        <a:p>
          <a:pPr marL="114300" lvl="1" indent="-114300" algn="l" defTabSz="666750">
            <a:lnSpc>
              <a:spcPct val="90000"/>
            </a:lnSpc>
            <a:spcBef>
              <a:spcPct val="0"/>
            </a:spcBef>
            <a:spcAft>
              <a:spcPct val="15000"/>
            </a:spcAft>
            <a:buChar char="•"/>
          </a:pPr>
          <a:r>
            <a:rPr lang="en-US" sz="1500" kern="1200" dirty="0"/>
            <a:t>Objective</a:t>
          </a:r>
        </a:p>
      </dsp:txBody>
      <dsp:txXfrm>
        <a:off x="80543" y="996093"/>
        <a:ext cx="1799514" cy="1132312"/>
      </dsp:txXfrm>
    </dsp:sp>
    <dsp:sp modelId="{4A3A2E72-43BF-41A6-98B0-19419332DDC9}">
      <dsp:nvSpPr>
        <dsp:cNvPr id="0" name=""/>
        <dsp:cNvSpPr/>
      </dsp:nvSpPr>
      <dsp:spPr>
        <a:xfrm>
          <a:off x="1896649" y="946905"/>
          <a:ext cx="1799514" cy="5489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Modelling Approach Used &amp; Why</a:t>
          </a:r>
        </a:p>
      </dsp:txBody>
      <dsp:txXfrm>
        <a:off x="1896649" y="946905"/>
        <a:ext cx="1799514" cy="548921"/>
      </dsp:txXfrm>
    </dsp:sp>
    <dsp:sp modelId="{7B1E03C6-A573-4F28-B338-3EA25A3DA138}">
      <dsp:nvSpPr>
        <dsp:cNvPr id="0" name=""/>
        <dsp:cNvSpPr/>
      </dsp:nvSpPr>
      <dsp:spPr>
        <a:xfrm>
          <a:off x="1907285" y="1517092"/>
          <a:ext cx="1799514" cy="11323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Data Preparation</a:t>
          </a:r>
        </a:p>
        <a:p>
          <a:pPr marL="114300" lvl="1" indent="-114300" algn="l" defTabSz="666750">
            <a:lnSpc>
              <a:spcPct val="90000"/>
            </a:lnSpc>
            <a:spcBef>
              <a:spcPct val="0"/>
            </a:spcBef>
            <a:spcAft>
              <a:spcPct val="15000"/>
            </a:spcAft>
            <a:buChar char="•"/>
          </a:pPr>
          <a:r>
            <a:rPr lang="en-US" sz="1500" kern="1200" dirty="0"/>
            <a:t>Define Models</a:t>
          </a:r>
        </a:p>
      </dsp:txBody>
      <dsp:txXfrm>
        <a:off x="1907285" y="1517092"/>
        <a:ext cx="1799514" cy="1132312"/>
      </dsp:txXfrm>
    </dsp:sp>
    <dsp:sp modelId="{80E1356D-D993-48AB-8A6B-C1C97D5B548D}">
      <dsp:nvSpPr>
        <dsp:cNvPr id="0" name=""/>
        <dsp:cNvSpPr/>
      </dsp:nvSpPr>
      <dsp:spPr>
        <a:xfrm>
          <a:off x="3714177" y="1489162"/>
          <a:ext cx="1799514" cy="5489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Insights from Analysis</a:t>
          </a:r>
        </a:p>
      </dsp:txBody>
      <dsp:txXfrm>
        <a:off x="3714177" y="1489162"/>
        <a:ext cx="1799514" cy="548921"/>
      </dsp:txXfrm>
    </dsp:sp>
    <dsp:sp modelId="{0AA58F66-AF44-49B6-BFF1-61C0BD168BF4}">
      <dsp:nvSpPr>
        <dsp:cNvPr id="0" name=""/>
        <dsp:cNvSpPr/>
      </dsp:nvSpPr>
      <dsp:spPr>
        <a:xfrm>
          <a:off x="3724812" y="2069978"/>
          <a:ext cx="1799514" cy="11323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Data Insights</a:t>
          </a:r>
        </a:p>
        <a:p>
          <a:pPr marL="114300" lvl="1" indent="-114300" algn="l" defTabSz="666750">
            <a:lnSpc>
              <a:spcPct val="90000"/>
            </a:lnSpc>
            <a:spcBef>
              <a:spcPct val="0"/>
            </a:spcBef>
            <a:spcAft>
              <a:spcPct val="15000"/>
            </a:spcAft>
            <a:buChar char="•"/>
          </a:pPr>
          <a:r>
            <a:rPr lang="en-US" sz="1500" kern="1200" dirty="0"/>
            <a:t>Important EDA Insights</a:t>
          </a:r>
        </a:p>
        <a:p>
          <a:pPr marL="114300" lvl="1" indent="-114300" algn="l" defTabSz="666750">
            <a:lnSpc>
              <a:spcPct val="90000"/>
            </a:lnSpc>
            <a:spcBef>
              <a:spcPct val="0"/>
            </a:spcBef>
            <a:spcAft>
              <a:spcPct val="15000"/>
            </a:spcAft>
            <a:buChar char="•"/>
          </a:pPr>
          <a:r>
            <a:rPr lang="en-US" sz="1500" kern="1200"/>
            <a:t>Model Insights</a:t>
          </a:r>
          <a:endParaRPr lang="en-US" sz="1500" kern="1200" dirty="0"/>
        </a:p>
      </dsp:txBody>
      <dsp:txXfrm>
        <a:off x="3724812" y="2069978"/>
        <a:ext cx="1799514" cy="1132312"/>
      </dsp:txXfrm>
    </dsp:sp>
    <dsp:sp modelId="{951B396A-89CB-4522-94BD-30157BF2D5C8}">
      <dsp:nvSpPr>
        <dsp:cNvPr id="0" name=""/>
        <dsp:cNvSpPr/>
      </dsp:nvSpPr>
      <dsp:spPr>
        <a:xfrm>
          <a:off x="5552975" y="2000081"/>
          <a:ext cx="1799514" cy="5489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Model Comparison</a:t>
          </a:r>
        </a:p>
      </dsp:txBody>
      <dsp:txXfrm>
        <a:off x="5552975" y="2000081"/>
        <a:ext cx="1799514" cy="548921"/>
      </dsp:txXfrm>
    </dsp:sp>
    <dsp:sp modelId="{55122939-DF44-4DCD-83F7-86B525F378E4}">
      <dsp:nvSpPr>
        <dsp:cNvPr id="0" name=""/>
        <dsp:cNvSpPr/>
      </dsp:nvSpPr>
      <dsp:spPr>
        <a:xfrm>
          <a:off x="5531723" y="2549003"/>
          <a:ext cx="1799514" cy="11323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RMSE Comparisons</a:t>
          </a:r>
        </a:p>
        <a:p>
          <a:pPr marL="114300" lvl="1" indent="-114300" algn="l" defTabSz="666750">
            <a:lnSpc>
              <a:spcPct val="90000"/>
            </a:lnSpc>
            <a:spcBef>
              <a:spcPct val="0"/>
            </a:spcBef>
            <a:spcAft>
              <a:spcPct val="15000"/>
            </a:spcAft>
            <a:buChar char="•"/>
          </a:pPr>
          <a:r>
            <a:rPr lang="en-US" sz="1500" kern="1200" dirty="0"/>
            <a:t>MAPE Comparisons</a:t>
          </a:r>
        </a:p>
      </dsp:txBody>
      <dsp:txXfrm>
        <a:off x="5531723" y="2549003"/>
        <a:ext cx="1799514" cy="1132312"/>
      </dsp:txXfrm>
    </dsp:sp>
    <dsp:sp modelId="{93AF6A52-3735-4690-8417-2E7DF612A73F}">
      <dsp:nvSpPr>
        <dsp:cNvPr id="0" name=""/>
        <dsp:cNvSpPr/>
      </dsp:nvSpPr>
      <dsp:spPr>
        <a:xfrm>
          <a:off x="7338615" y="2456729"/>
          <a:ext cx="1799514" cy="5489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Recommendations</a:t>
          </a:r>
          <a:endParaRPr lang="en-US" sz="1500" kern="1200" dirty="0"/>
        </a:p>
      </dsp:txBody>
      <dsp:txXfrm>
        <a:off x="7338615" y="2456729"/>
        <a:ext cx="1799514" cy="548921"/>
      </dsp:txXfrm>
    </dsp:sp>
    <dsp:sp modelId="{81CF7342-B288-44F7-83E9-650703F7F5D9}">
      <dsp:nvSpPr>
        <dsp:cNvPr id="0" name=""/>
        <dsp:cNvSpPr/>
      </dsp:nvSpPr>
      <dsp:spPr>
        <a:xfrm>
          <a:off x="7285439" y="3005653"/>
          <a:ext cx="1799514" cy="11323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Business benefits</a:t>
          </a:r>
        </a:p>
        <a:p>
          <a:pPr marL="114300" lvl="1" indent="-114300" algn="l" defTabSz="666750">
            <a:lnSpc>
              <a:spcPct val="90000"/>
            </a:lnSpc>
            <a:spcBef>
              <a:spcPct val="0"/>
            </a:spcBef>
            <a:spcAft>
              <a:spcPct val="15000"/>
            </a:spcAft>
            <a:buChar char="•"/>
          </a:pPr>
          <a:r>
            <a:rPr lang="en-US" sz="1500" kern="1200"/>
            <a:t>Improvement Area</a:t>
          </a:r>
          <a:endParaRPr lang="en-US" sz="1500" kern="1200" dirty="0"/>
        </a:p>
      </dsp:txBody>
      <dsp:txXfrm>
        <a:off x="7285439" y="3005653"/>
        <a:ext cx="1799514" cy="1132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7D1EF-D9FA-4BB5-823C-FBDEE13D0863}">
      <dsp:nvSpPr>
        <dsp:cNvPr id="0" name=""/>
        <dsp:cNvSpPr/>
      </dsp:nvSpPr>
      <dsp:spPr>
        <a:xfrm>
          <a:off x="0" y="963925"/>
          <a:ext cx="10450624"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0CE33A1-2F7E-4D35-8CBC-D90798C2035A}">
      <dsp:nvSpPr>
        <dsp:cNvPr id="0" name=""/>
        <dsp:cNvSpPr/>
      </dsp:nvSpPr>
      <dsp:spPr>
        <a:xfrm>
          <a:off x="522531" y="772045"/>
          <a:ext cx="7315436"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506" tIns="0" rIns="276506" bIns="0" numCol="1" spcCol="1270" anchor="ctr" anchorCtr="0">
          <a:noAutofit/>
        </a:bodyPr>
        <a:lstStyle/>
        <a:p>
          <a:pPr marL="0" lvl="0" indent="0" algn="l" defTabSz="577850">
            <a:lnSpc>
              <a:spcPct val="90000"/>
            </a:lnSpc>
            <a:spcBef>
              <a:spcPct val="0"/>
            </a:spcBef>
            <a:spcAft>
              <a:spcPct val="35000"/>
            </a:spcAft>
            <a:buNone/>
          </a:pPr>
          <a:r>
            <a:rPr lang="en-US" sz="1300" kern="1200" dirty="0"/>
            <a:t>Encourage good performing Agents with giving them bonus without partiality.</a:t>
          </a:r>
        </a:p>
      </dsp:txBody>
      <dsp:txXfrm>
        <a:off x="541265" y="790779"/>
        <a:ext cx="7277968" cy="346292"/>
      </dsp:txXfrm>
    </dsp:sp>
    <dsp:sp modelId="{6017D7F4-EFAC-4978-89C9-9CC694986F29}">
      <dsp:nvSpPr>
        <dsp:cNvPr id="0" name=""/>
        <dsp:cNvSpPr/>
      </dsp:nvSpPr>
      <dsp:spPr>
        <a:xfrm>
          <a:off x="0" y="1553605"/>
          <a:ext cx="10450624"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A21DD4-8258-4320-908D-3F51B34B00E2}">
      <dsp:nvSpPr>
        <dsp:cNvPr id="0" name=""/>
        <dsp:cNvSpPr/>
      </dsp:nvSpPr>
      <dsp:spPr>
        <a:xfrm>
          <a:off x="522531" y="1361725"/>
          <a:ext cx="7315436"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506" tIns="0" rIns="276506" bIns="0" numCol="1" spcCol="1270" anchor="ctr" anchorCtr="0">
          <a:noAutofit/>
        </a:bodyPr>
        <a:lstStyle/>
        <a:p>
          <a:pPr marL="0" lvl="0" indent="0" algn="l" defTabSz="577850">
            <a:lnSpc>
              <a:spcPct val="90000"/>
            </a:lnSpc>
            <a:spcBef>
              <a:spcPct val="0"/>
            </a:spcBef>
            <a:spcAft>
              <a:spcPct val="35000"/>
            </a:spcAft>
            <a:buNone/>
          </a:pPr>
          <a:r>
            <a:rPr lang="en-US" sz="1300" kern="1200" dirty="0"/>
            <a:t>Identify good performing Sales -Person to deal with tough Customers and tough Market place.</a:t>
          </a:r>
        </a:p>
      </dsp:txBody>
      <dsp:txXfrm>
        <a:off x="541265" y="1380459"/>
        <a:ext cx="7277968" cy="346292"/>
      </dsp:txXfrm>
    </dsp:sp>
    <dsp:sp modelId="{524FD801-61CA-4A25-A616-8306F7075C0E}">
      <dsp:nvSpPr>
        <dsp:cNvPr id="0" name=""/>
        <dsp:cNvSpPr/>
      </dsp:nvSpPr>
      <dsp:spPr>
        <a:xfrm>
          <a:off x="0" y="2143285"/>
          <a:ext cx="10450624"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A974D0-4E6F-423C-BA3C-D1137AED10B6}">
      <dsp:nvSpPr>
        <dsp:cNvPr id="0" name=""/>
        <dsp:cNvSpPr/>
      </dsp:nvSpPr>
      <dsp:spPr>
        <a:xfrm>
          <a:off x="522531" y="1951405"/>
          <a:ext cx="7315436"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6506" tIns="0" rIns="276506" bIns="0" numCol="1" spcCol="1270" anchor="ctr" anchorCtr="0">
          <a:noAutofit/>
        </a:bodyPr>
        <a:lstStyle/>
        <a:p>
          <a:pPr marL="0" lvl="0" indent="0" algn="l" defTabSz="577850">
            <a:lnSpc>
              <a:spcPct val="90000"/>
            </a:lnSpc>
            <a:spcBef>
              <a:spcPct val="0"/>
            </a:spcBef>
            <a:spcAft>
              <a:spcPct val="35000"/>
            </a:spcAft>
            <a:buNone/>
          </a:pPr>
          <a:r>
            <a:rPr lang="en-US" sz="1300" kern="1200" dirty="0"/>
            <a:t>Identify low performing Agents and upscale them with trainings or take necessary actions.</a:t>
          </a:r>
        </a:p>
      </dsp:txBody>
      <dsp:txXfrm>
        <a:off x="541265" y="1970139"/>
        <a:ext cx="7277968"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99B9A-EE94-4106-B2C9-790E464F8C29}">
      <dsp:nvSpPr>
        <dsp:cNvPr id="0" name=""/>
        <dsp:cNvSpPr/>
      </dsp:nvSpPr>
      <dsp:spPr>
        <a:xfrm rot="5400000">
          <a:off x="-229165" y="236414"/>
          <a:ext cx="1527768" cy="106943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Understand Data</a:t>
          </a:r>
        </a:p>
      </dsp:txBody>
      <dsp:txXfrm rot="-5400000">
        <a:off x="0" y="541968"/>
        <a:ext cx="1069438" cy="458330"/>
      </dsp:txXfrm>
    </dsp:sp>
    <dsp:sp modelId="{6EBA34DB-0BBA-4239-978A-906594FF2185}">
      <dsp:nvSpPr>
        <dsp:cNvPr id="0" name=""/>
        <dsp:cNvSpPr/>
      </dsp:nvSpPr>
      <dsp:spPr>
        <a:xfrm rot="5400000">
          <a:off x="5281452" y="-4204765"/>
          <a:ext cx="993572" cy="9417600"/>
        </a:xfrm>
        <a:prstGeom prst="round2Same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Define dependent variable, which is Agent Bonus</a:t>
          </a:r>
        </a:p>
        <a:p>
          <a:pPr marL="228600" lvl="1" indent="-228600" algn="l" defTabSz="889000">
            <a:lnSpc>
              <a:spcPct val="90000"/>
            </a:lnSpc>
            <a:spcBef>
              <a:spcPct val="0"/>
            </a:spcBef>
            <a:spcAft>
              <a:spcPct val="15000"/>
            </a:spcAft>
            <a:buChar char="•"/>
          </a:pPr>
          <a:r>
            <a:rPr lang="en-US" sz="2000" kern="1200" dirty="0"/>
            <a:t>Describe data, check NULLs, Duplicates and Outliers</a:t>
          </a:r>
        </a:p>
      </dsp:txBody>
      <dsp:txXfrm rot="-5400000">
        <a:off x="1069438" y="55751"/>
        <a:ext cx="9369098" cy="896568"/>
      </dsp:txXfrm>
    </dsp:sp>
    <dsp:sp modelId="{7C02C4EC-C784-4AA1-8E16-D057E9D2C391}">
      <dsp:nvSpPr>
        <dsp:cNvPr id="0" name=""/>
        <dsp:cNvSpPr/>
      </dsp:nvSpPr>
      <dsp:spPr>
        <a:xfrm rot="5400000">
          <a:off x="-229165" y="1620464"/>
          <a:ext cx="1527768" cy="106943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a:t>
          </a:r>
        </a:p>
        <a:p>
          <a:pPr marL="0" lvl="0" indent="0" algn="ctr" defTabSz="577850">
            <a:lnSpc>
              <a:spcPct val="90000"/>
            </a:lnSpc>
            <a:spcBef>
              <a:spcPct val="0"/>
            </a:spcBef>
            <a:spcAft>
              <a:spcPct val="35000"/>
            </a:spcAft>
            <a:buNone/>
          </a:pPr>
          <a:r>
            <a:rPr lang="en-US" sz="1300" kern="1200" dirty="0"/>
            <a:t>Cleansing</a:t>
          </a:r>
        </a:p>
      </dsp:txBody>
      <dsp:txXfrm rot="-5400000">
        <a:off x="0" y="1926018"/>
        <a:ext cx="1069438" cy="458330"/>
      </dsp:txXfrm>
    </dsp:sp>
    <dsp:sp modelId="{DB1A2BAA-150D-40A3-860C-8CD3710ADCED}">
      <dsp:nvSpPr>
        <dsp:cNvPr id="0" name=""/>
        <dsp:cNvSpPr/>
      </dsp:nvSpPr>
      <dsp:spPr>
        <a:xfrm rot="5400000">
          <a:off x="5281713" y="-2820976"/>
          <a:ext cx="993049" cy="9417600"/>
        </a:xfrm>
        <a:prstGeom prst="round2Same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NULL value treatment</a:t>
          </a:r>
        </a:p>
        <a:p>
          <a:pPr marL="228600" lvl="1" indent="-228600" algn="l" defTabSz="889000">
            <a:lnSpc>
              <a:spcPct val="90000"/>
            </a:lnSpc>
            <a:spcBef>
              <a:spcPct val="0"/>
            </a:spcBef>
            <a:spcAft>
              <a:spcPct val="15000"/>
            </a:spcAft>
            <a:buChar char="•"/>
          </a:pPr>
          <a:r>
            <a:rPr lang="en-US" sz="2000" kern="1200" dirty="0"/>
            <a:t>Merged Identical Categories of any Column</a:t>
          </a:r>
        </a:p>
      </dsp:txBody>
      <dsp:txXfrm rot="-5400000">
        <a:off x="1069438" y="1439776"/>
        <a:ext cx="9369123" cy="896095"/>
      </dsp:txXfrm>
    </dsp:sp>
    <dsp:sp modelId="{3B5C7C33-FEDB-433C-9793-BAFAFD568A61}">
      <dsp:nvSpPr>
        <dsp:cNvPr id="0" name=""/>
        <dsp:cNvSpPr/>
      </dsp:nvSpPr>
      <dsp:spPr>
        <a:xfrm rot="5400000">
          <a:off x="-229165" y="3004514"/>
          <a:ext cx="1527768" cy="106943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Impute </a:t>
          </a:r>
        </a:p>
        <a:p>
          <a:pPr marL="0" lvl="0" indent="0" algn="ctr" defTabSz="577850">
            <a:lnSpc>
              <a:spcPct val="90000"/>
            </a:lnSpc>
            <a:spcBef>
              <a:spcPct val="0"/>
            </a:spcBef>
            <a:spcAft>
              <a:spcPct val="35000"/>
            </a:spcAft>
            <a:buNone/>
          </a:pPr>
          <a:r>
            <a:rPr lang="en-US" sz="1300" kern="1200" dirty="0"/>
            <a:t>data</a:t>
          </a:r>
        </a:p>
      </dsp:txBody>
      <dsp:txXfrm rot="-5400000">
        <a:off x="0" y="3310068"/>
        <a:ext cx="1069438" cy="458330"/>
      </dsp:txXfrm>
    </dsp:sp>
    <dsp:sp modelId="{86BA8501-6BF4-4C52-9C37-7B8CADA8F3ED}">
      <dsp:nvSpPr>
        <dsp:cNvPr id="0" name=""/>
        <dsp:cNvSpPr/>
      </dsp:nvSpPr>
      <dsp:spPr>
        <a:xfrm rot="5400000">
          <a:off x="5281713" y="-1436926"/>
          <a:ext cx="993049" cy="9417600"/>
        </a:xfrm>
        <a:prstGeom prst="round2Same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Remove not needed Columns </a:t>
          </a:r>
          <a:r>
            <a:rPr lang="en-US" sz="1900" kern="1200" dirty="0" err="1"/>
            <a:t>eg</a:t>
          </a:r>
          <a:r>
            <a:rPr lang="en-US" sz="1900" kern="1200" dirty="0"/>
            <a:t>: </a:t>
          </a:r>
          <a:r>
            <a:rPr lang="en-US" sz="1900" kern="1200" dirty="0" err="1"/>
            <a:t>CustID</a:t>
          </a:r>
          <a:r>
            <a:rPr lang="en-US" sz="1900" kern="1200" dirty="0"/>
            <a:t>, Complaints, </a:t>
          </a:r>
          <a:r>
            <a:rPr lang="en-US" sz="1900" kern="1200" dirty="0" err="1"/>
            <a:t>LastMonth_calls</a:t>
          </a:r>
          <a:r>
            <a:rPr lang="en-US" sz="1900" kern="1200" dirty="0"/>
            <a:t>, </a:t>
          </a:r>
          <a:r>
            <a:rPr lang="en-US" sz="1900" kern="1200" dirty="0" err="1"/>
            <a:t>CustCareScore</a:t>
          </a:r>
          <a:r>
            <a:rPr lang="en-US" sz="1900" kern="1200" dirty="0"/>
            <a:t> </a:t>
          </a:r>
          <a:r>
            <a:rPr lang="en-US" sz="1900" kern="1200" dirty="0" err="1"/>
            <a:t>etc</a:t>
          </a:r>
          <a:endParaRPr lang="en-US" sz="1900" kern="1200" dirty="0"/>
        </a:p>
        <a:p>
          <a:pPr marL="171450" lvl="1" indent="-171450" algn="l" defTabSz="844550">
            <a:lnSpc>
              <a:spcPct val="90000"/>
            </a:lnSpc>
            <a:spcBef>
              <a:spcPct val="0"/>
            </a:spcBef>
            <a:spcAft>
              <a:spcPct val="15000"/>
            </a:spcAft>
            <a:buChar char="•"/>
          </a:pPr>
          <a:r>
            <a:rPr lang="en-US" sz="1900" kern="1200" dirty="0"/>
            <a:t>Add new fields : </a:t>
          </a:r>
          <a:r>
            <a:rPr lang="en-US" sz="1900" kern="1200" dirty="0" err="1"/>
            <a:t>AgentBonus_per_policy</a:t>
          </a:r>
          <a:r>
            <a:rPr lang="en-US" sz="1900" kern="1200" dirty="0"/>
            <a:t> and </a:t>
          </a:r>
          <a:r>
            <a:rPr lang="en-US" sz="1900" kern="1200" dirty="0" err="1"/>
            <a:t>SumAssured_per_policy</a:t>
          </a:r>
          <a:endParaRPr lang="en-US" sz="1900" kern="1200" dirty="0"/>
        </a:p>
      </dsp:txBody>
      <dsp:txXfrm rot="-5400000">
        <a:off x="1069438" y="2823826"/>
        <a:ext cx="9369123" cy="896095"/>
      </dsp:txXfrm>
    </dsp:sp>
    <dsp:sp modelId="{C6FE0FF4-91EF-4A29-9CF9-763991FB84AF}">
      <dsp:nvSpPr>
        <dsp:cNvPr id="0" name=""/>
        <dsp:cNvSpPr/>
      </dsp:nvSpPr>
      <dsp:spPr>
        <a:xfrm rot="5400000">
          <a:off x="-229165" y="4388564"/>
          <a:ext cx="1527768" cy="106943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Preparation</a:t>
          </a:r>
        </a:p>
      </dsp:txBody>
      <dsp:txXfrm rot="-5400000">
        <a:off x="0" y="4694118"/>
        <a:ext cx="1069438" cy="458330"/>
      </dsp:txXfrm>
    </dsp:sp>
    <dsp:sp modelId="{80649CEA-E918-48C8-B862-E57D16C93D30}">
      <dsp:nvSpPr>
        <dsp:cNvPr id="0" name=""/>
        <dsp:cNvSpPr/>
      </dsp:nvSpPr>
      <dsp:spPr>
        <a:xfrm rot="5400000">
          <a:off x="5281713" y="-52876"/>
          <a:ext cx="993049" cy="9417600"/>
        </a:xfrm>
        <a:prstGeom prst="round2SameRect">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Encode the Categorical fields into Numeric : Channel, Occupation, </a:t>
          </a:r>
          <a:r>
            <a:rPr lang="en-US" sz="1900" kern="1200" dirty="0" err="1"/>
            <a:t>EducationField</a:t>
          </a:r>
          <a:r>
            <a:rPr lang="en-US" sz="1900" kern="1200" dirty="0"/>
            <a:t>, Gender, Designation, </a:t>
          </a:r>
          <a:r>
            <a:rPr lang="en-US" sz="1900" kern="1200" dirty="0" err="1"/>
            <a:t>MaritalStatus</a:t>
          </a:r>
          <a:r>
            <a:rPr lang="en-US" sz="1900" kern="1200" dirty="0"/>
            <a:t>, Zone and </a:t>
          </a:r>
          <a:r>
            <a:rPr lang="en-US" sz="1900" kern="1200" dirty="0" err="1"/>
            <a:t>PaymentMathod</a:t>
          </a:r>
          <a:endParaRPr lang="en-US" sz="1900" kern="1200" dirty="0"/>
        </a:p>
        <a:p>
          <a:pPr marL="171450" lvl="1" indent="-171450" algn="l" defTabSz="844550">
            <a:lnSpc>
              <a:spcPct val="90000"/>
            </a:lnSpc>
            <a:spcBef>
              <a:spcPct val="0"/>
            </a:spcBef>
            <a:spcAft>
              <a:spcPct val="15000"/>
            </a:spcAft>
            <a:buChar char="•"/>
          </a:pPr>
          <a:r>
            <a:rPr lang="en-US" sz="1900" kern="1200" dirty="0"/>
            <a:t>Divide data into Train and Test data set.</a:t>
          </a:r>
        </a:p>
      </dsp:txBody>
      <dsp:txXfrm rot="-5400000">
        <a:off x="1069438" y="4207876"/>
        <a:ext cx="9369123" cy="8960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CF9B-C259-42B3-B8DB-977374CCBFC6}">
      <dsp:nvSpPr>
        <dsp:cNvPr id="0" name=""/>
        <dsp:cNvSpPr/>
      </dsp:nvSpPr>
      <dsp:spPr>
        <a:xfrm>
          <a:off x="920155" y="1396"/>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Decision Tree</a:t>
          </a:r>
        </a:p>
      </dsp:txBody>
      <dsp:txXfrm>
        <a:off x="920155" y="1396"/>
        <a:ext cx="1923569" cy="1154141"/>
      </dsp:txXfrm>
    </dsp:sp>
    <dsp:sp modelId="{46237BF6-98A1-49BE-80AD-4AA6FFFD8708}">
      <dsp:nvSpPr>
        <dsp:cNvPr id="0" name=""/>
        <dsp:cNvSpPr/>
      </dsp:nvSpPr>
      <dsp:spPr>
        <a:xfrm>
          <a:off x="3004188" y="0"/>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Hyper Param Tuning for </a:t>
          </a:r>
          <a:r>
            <a:rPr lang="en-US" sz="1800" kern="1200" dirty="0" err="1"/>
            <a:t>Dtree</a:t>
          </a:r>
          <a:endParaRPr lang="en-US" sz="1800" kern="1200" dirty="0"/>
        </a:p>
      </dsp:txBody>
      <dsp:txXfrm>
        <a:off x="3004188" y="0"/>
        <a:ext cx="1923569" cy="1154141"/>
      </dsp:txXfrm>
    </dsp:sp>
    <dsp:sp modelId="{8834C776-9313-410F-A9A1-ADDEE0E91895}">
      <dsp:nvSpPr>
        <dsp:cNvPr id="0" name=""/>
        <dsp:cNvSpPr/>
      </dsp:nvSpPr>
      <dsp:spPr>
        <a:xfrm>
          <a:off x="920155" y="1347895"/>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a:t>
          </a:r>
        </a:p>
      </dsp:txBody>
      <dsp:txXfrm>
        <a:off x="920155" y="1347895"/>
        <a:ext cx="1923569" cy="1154141"/>
      </dsp:txXfrm>
    </dsp:sp>
    <dsp:sp modelId="{259DC8FD-9C62-4B07-B278-B111BA0E857B}">
      <dsp:nvSpPr>
        <dsp:cNvPr id="0" name=""/>
        <dsp:cNvSpPr/>
      </dsp:nvSpPr>
      <dsp:spPr>
        <a:xfrm>
          <a:off x="3036080" y="1347895"/>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Hyper Param Tuning for Random forest	</a:t>
          </a:r>
        </a:p>
      </dsp:txBody>
      <dsp:txXfrm>
        <a:off x="3036080" y="1347895"/>
        <a:ext cx="1923569" cy="1154141"/>
      </dsp:txXfrm>
    </dsp:sp>
    <dsp:sp modelId="{7C58A73B-BF7C-4E54-93F4-F5DF81C10895}">
      <dsp:nvSpPr>
        <dsp:cNvPr id="0" name=""/>
        <dsp:cNvSpPr/>
      </dsp:nvSpPr>
      <dsp:spPr>
        <a:xfrm>
          <a:off x="920155" y="2694393"/>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Linear Regression</a:t>
          </a:r>
        </a:p>
      </dsp:txBody>
      <dsp:txXfrm>
        <a:off x="920155" y="2694393"/>
        <a:ext cx="1923569" cy="1154141"/>
      </dsp:txXfrm>
    </dsp:sp>
    <dsp:sp modelId="{80AF0921-DAF8-41CC-B72E-4F9A453EE617}">
      <dsp:nvSpPr>
        <dsp:cNvPr id="0" name=""/>
        <dsp:cNvSpPr/>
      </dsp:nvSpPr>
      <dsp:spPr>
        <a:xfrm>
          <a:off x="3036080" y="2694393"/>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Stats Model</a:t>
          </a:r>
        </a:p>
      </dsp:txBody>
      <dsp:txXfrm>
        <a:off x="3036080" y="2694393"/>
        <a:ext cx="1923569" cy="1154141"/>
      </dsp:txXfrm>
    </dsp:sp>
    <dsp:sp modelId="{3C9F7634-8161-4463-99F2-3B33CF3F7888}">
      <dsp:nvSpPr>
        <dsp:cNvPr id="0" name=""/>
        <dsp:cNvSpPr/>
      </dsp:nvSpPr>
      <dsp:spPr>
        <a:xfrm>
          <a:off x="920155" y="4040891"/>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Bagging with Random Forest</a:t>
          </a:r>
        </a:p>
      </dsp:txBody>
      <dsp:txXfrm>
        <a:off x="920155" y="4040891"/>
        <a:ext cx="1923569" cy="1154141"/>
      </dsp:txXfrm>
    </dsp:sp>
    <dsp:sp modelId="{1A0089C3-052B-43DD-A562-7BCDDD481EEA}">
      <dsp:nvSpPr>
        <dsp:cNvPr id="0" name=""/>
        <dsp:cNvSpPr/>
      </dsp:nvSpPr>
      <dsp:spPr>
        <a:xfrm>
          <a:off x="3036080" y="4040891"/>
          <a:ext cx="1923569" cy="115414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Remove Fields with High VIF and High P-Value in Stats Model</a:t>
          </a:r>
        </a:p>
      </dsp:txBody>
      <dsp:txXfrm>
        <a:off x="3036080" y="4040891"/>
        <a:ext cx="1923569" cy="11541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0DA85-133A-400E-B4E6-1DD62E32E206}">
      <dsp:nvSpPr>
        <dsp:cNvPr id="0" name=""/>
        <dsp:cNvSpPr/>
      </dsp:nvSpPr>
      <dsp:spPr>
        <a:xfrm>
          <a:off x="-4716301" y="-21447"/>
          <a:ext cx="5617702" cy="5617702"/>
        </a:xfrm>
        <a:prstGeom prst="blockArc">
          <a:avLst>
            <a:gd name="adj1" fmla="val 18900000"/>
            <a:gd name="adj2" fmla="val 2700000"/>
            <a:gd name="adj3" fmla="val 384"/>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5DB4C4-A76A-4BB0-91FA-38C7F15F1A05}">
      <dsp:nvSpPr>
        <dsp:cNvPr id="0" name=""/>
        <dsp:cNvSpPr/>
      </dsp:nvSpPr>
      <dsp:spPr>
        <a:xfrm>
          <a:off x="394499" y="962156"/>
          <a:ext cx="2886052" cy="5216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4053"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MAE ( Mean Absolute error) </a:t>
          </a:r>
        </a:p>
      </dsp:txBody>
      <dsp:txXfrm>
        <a:off x="394499" y="962156"/>
        <a:ext cx="2886052" cy="521642"/>
      </dsp:txXfrm>
    </dsp:sp>
    <dsp:sp modelId="{DF8629C9-E4CF-4C06-80AB-1929F2C5F4F9}">
      <dsp:nvSpPr>
        <dsp:cNvPr id="0" name=""/>
        <dsp:cNvSpPr/>
      </dsp:nvSpPr>
      <dsp:spPr>
        <a:xfrm>
          <a:off x="68473" y="896951"/>
          <a:ext cx="652052" cy="65205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51B5A1D-3A18-4269-BC91-646E05AD0514}">
      <dsp:nvSpPr>
        <dsp:cNvPr id="0" name=""/>
        <dsp:cNvSpPr/>
      </dsp:nvSpPr>
      <dsp:spPr>
        <a:xfrm>
          <a:off x="768293" y="1744369"/>
          <a:ext cx="2512259" cy="5216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4053"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a:t>MSE (Mean squared error) </a:t>
          </a:r>
          <a:endParaRPr lang="en-US" sz="1500" kern="1200" dirty="0"/>
        </a:p>
      </dsp:txBody>
      <dsp:txXfrm>
        <a:off x="768293" y="1744369"/>
        <a:ext cx="2512259" cy="521642"/>
      </dsp:txXfrm>
    </dsp:sp>
    <dsp:sp modelId="{3A5DB28D-2106-4B8B-B7F6-70CEF8B5AE04}">
      <dsp:nvSpPr>
        <dsp:cNvPr id="0" name=""/>
        <dsp:cNvSpPr/>
      </dsp:nvSpPr>
      <dsp:spPr>
        <a:xfrm>
          <a:off x="442266" y="1679164"/>
          <a:ext cx="652052" cy="65205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1B363D8-64ED-4A38-B411-33DEE50E649F}">
      <dsp:nvSpPr>
        <dsp:cNvPr id="0" name=""/>
        <dsp:cNvSpPr/>
      </dsp:nvSpPr>
      <dsp:spPr>
        <a:xfrm>
          <a:off x="883017" y="2526582"/>
          <a:ext cx="2397534" cy="5216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4053"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a:t>MAPE (mean absolute percentage error) </a:t>
          </a:r>
          <a:endParaRPr lang="en-US" sz="1500" kern="1200" dirty="0"/>
        </a:p>
      </dsp:txBody>
      <dsp:txXfrm>
        <a:off x="883017" y="2526582"/>
        <a:ext cx="2397534" cy="521642"/>
      </dsp:txXfrm>
    </dsp:sp>
    <dsp:sp modelId="{8368D6A9-F525-4D2A-BC7C-752FAEF8AACD}">
      <dsp:nvSpPr>
        <dsp:cNvPr id="0" name=""/>
        <dsp:cNvSpPr/>
      </dsp:nvSpPr>
      <dsp:spPr>
        <a:xfrm>
          <a:off x="556991" y="2461377"/>
          <a:ext cx="652052" cy="65205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ED930A1-FC1B-4535-8155-EC5139DF6C39}">
      <dsp:nvSpPr>
        <dsp:cNvPr id="0" name=""/>
        <dsp:cNvSpPr/>
      </dsp:nvSpPr>
      <dsp:spPr>
        <a:xfrm>
          <a:off x="768293" y="3308795"/>
          <a:ext cx="2512259" cy="5216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4053"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a:t>EVS (Explained variance) </a:t>
          </a:r>
          <a:endParaRPr lang="en-US" sz="1500" kern="1200" dirty="0"/>
        </a:p>
      </dsp:txBody>
      <dsp:txXfrm>
        <a:off x="768293" y="3308795"/>
        <a:ext cx="2512259" cy="521642"/>
      </dsp:txXfrm>
    </dsp:sp>
    <dsp:sp modelId="{6778F3B9-2DE2-4C9C-8FE6-097D405C27B1}">
      <dsp:nvSpPr>
        <dsp:cNvPr id="0" name=""/>
        <dsp:cNvSpPr/>
      </dsp:nvSpPr>
      <dsp:spPr>
        <a:xfrm>
          <a:off x="442266" y="3243590"/>
          <a:ext cx="652052" cy="65205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81279A2-9989-42F8-AB58-CCCEF57E411E}">
      <dsp:nvSpPr>
        <dsp:cNvPr id="0" name=""/>
        <dsp:cNvSpPr/>
      </dsp:nvSpPr>
      <dsp:spPr>
        <a:xfrm>
          <a:off x="394499" y="4091008"/>
          <a:ext cx="2886052" cy="52164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4053"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RMSE (Root Mean Square Error)</a:t>
          </a:r>
        </a:p>
      </dsp:txBody>
      <dsp:txXfrm>
        <a:off x="394499" y="4091008"/>
        <a:ext cx="2886052" cy="521642"/>
      </dsp:txXfrm>
    </dsp:sp>
    <dsp:sp modelId="{03DD5CEF-01A5-408B-AA9C-0DDBCCFA3653}">
      <dsp:nvSpPr>
        <dsp:cNvPr id="0" name=""/>
        <dsp:cNvSpPr/>
      </dsp:nvSpPr>
      <dsp:spPr>
        <a:xfrm>
          <a:off x="68473" y="4025803"/>
          <a:ext cx="652052" cy="65205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1/13/2023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1/13/2023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1708656"/>
            <a:ext cx="7778162" cy="1015663"/>
          </a:xfrm>
          <a:prstGeom prst="rect">
            <a:avLst/>
          </a:prstGeom>
          <a:noFill/>
        </p:spPr>
        <p:txBody>
          <a:bodyPr wrap="square" rtlCol="0">
            <a:spAutoFit/>
          </a:bodyPr>
          <a:lstStyle/>
          <a:p>
            <a:r>
              <a:rPr lang="en-US" sz="3000" b="1" dirty="0">
                <a:solidFill>
                  <a:srgbClr val="0070C0"/>
                </a:solidFill>
                <a:latin typeface="Arial" panose="020B0604020202020204" pitchFamily="34" charset="0"/>
                <a:cs typeface="Arial" panose="020B0604020202020204" pitchFamily="34" charset="0"/>
              </a:rPr>
              <a:t>Life Insurance Sales Project</a:t>
            </a:r>
          </a:p>
          <a:p>
            <a:r>
              <a:rPr lang="en-US" sz="30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327991" y="3455581"/>
            <a:ext cx="4881489" cy="1077218"/>
          </a:xfrm>
          <a:prstGeom prst="rect">
            <a:avLst/>
          </a:prstGeom>
          <a:noFill/>
        </p:spPr>
        <p:txBody>
          <a:bodyPr wrap="square" rtlCol="0">
            <a:spAutoFit/>
          </a:bodyPr>
          <a:lstStyle/>
          <a:p>
            <a:pPr indent="0"/>
            <a:r>
              <a:rPr lang="en-IN" sz="1600" b="1" dirty="0">
                <a:solidFill>
                  <a:srgbClr val="0070C0"/>
                </a:solidFill>
                <a:latin typeface="Arial" panose="020B0604020202020204" pitchFamily="34" charset="0"/>
                <a:cs typeface="Arial" panose="020B0604020202020204" pitchFamily="34" charset="0"/>
              </a:rPr>
              <a:t>Author:</a:t>
            </a:r>
          </a:p>
          <a:p>
            <a:pPr indent="0"/>
            <a:r>
              <a:rPr lang="en-IN" sz="1600" b="1" dirty="0">
                <a:solidFill>
                  <a:srgbClr val="0070C0"/>
                </a:solidFill>
                <a:latin typeface="Arial" panose="020B0604020202020204" pitchFamily="34" charset="0"/>
                <a:cs typeface="Arial" panose="020B0604020202020204" pitchFamily="34" charset="0"/>
              </a:rPr>
              <a:t>Amit Jain</a:t>
            </a:r>
          </a:p>
          <a:p>
            <a:pPr indent="0"/>
            <a:r>
              <a:rPr lang="en-IN" sz="1600" b="1" dirty="0">
                <a:solidFill>
                  <a:srgbClr val="0070C0"/>
                </a:solidFill>
                <a:latin typeface="Arial" panose="020B0604020202020204" pitchFamily="34" charset="0"/>
                <a:cs typeface="Arial" panose="020B0604020202020204" pitchFamily="34" charset="0"/>
              </a:rPr>
              <a:t>January Batch-C-2022</a:t>
            </a:r>
          </a:p>
          <a:p>
            <a:pPr indent="0"/>
            <a:r>
              <a:rPr lang="en-IN" sz="1600" b="1" dirty="0">
                <a:solidFill>
                  <a:srgbClr val="0070C0"/>
                </a:solidFill>
                <a:latin typeface="Arial" panose="020B0604020202020204" pitchFamily="34" charset="0"/>
                <a:cs typeface="Arial" panose="020B0604020202020204" pitchFamily="34" charset="0"/>
              </a:rPr>
              <a:t>Date: 15-January-2023</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4" name="TextBox 3">
            <a:extLst>
              <a:ext uri="{FF2B5EF4-FFF2-40B4-BE49-F238E27FC236}">
                <a16:creationId xmlns:a16="http://schemas.microsoft.com/office/drawing/2014/main" id="{CC565DBC-BA42-4F1E-9A33-0EF8A4A95C8B}"/>
              </a:ext>
            </a:extLst>
          </p:cNvPr>
          <p:cNvSpPr txBox="1"/>
          <p:nvPr/>
        </p:nvSpPr>
        <p:spPr>
          <a:xfrm>
            <a:off x="442578" y="1014673"/>
            <a:ext cx="10073466" cy="2862322"/>
          </a:xfrm>
          <a:prstGeom prst="rect">
            <a:avLst/>
          </a:prstGeom>
          <a:noFill/>
        </p:spPr>
        <p:txBody>
          <a:bodyPr wrap="square" rtlCol="0">
            <a:spAutoFit/>
          </a:bodyPr>
          <a:lstStyle/>
          <a:p>
            <a:pPr marL="25400" indent="0">
              <a:buNone/>
            </a:pPr>
            <a:r>
              <a:rPr lang="en-US" sz="1600" b="1" dirty="0"/>
              <a:t>Business benefits:</a:t>
            </a:r>
          </a:p>
          <a:p>
            <a:pPr marL="25400" indent="0">
              <a:buNone/>
            </a:pPr>
            <a:endParaRPr lang="en-US" sz="2000" b="1" dirty="0"/>
          </a:p>
          <a:p>
            <a:pPr marL="311150" indent="-285750">
              <a:buFont typeface="Wingdings" panose="05000000000000000000" pitchFamily="2" charset="2"/>
              <a:buChar char="Ø"/>
            </a:pPr>
            <a:r>
              <a:rPr lang="en-US" sz="1600" dirty="0"/>
              <a:t>Company would know strength of their own employees.</a:t>
            </a:r>
          </a:p>
          <a:p>
            <a:pPr marL="311150" indent="-285750">
              <a:buFont typeface="Wingdings" panose="05000000000000000000" pitchFamily="2" charset="2"/>
              <a:buChar char="Ø"/>
            </a:pPr>
            <a:r>
              <a:rPr lang="en-US" sz="1600" dirty="0"/>
              <a:t>They can easily segregate good Salesperson and low performing Agents.</a:t>
            </a:r>
          </a:p>
          <a:p>
            <a:pPr marL="311150" indent="-285750">
              <a:buFont typeface="Wingdings" panose="05000000000000000000" pitchFamily="2" charset="2"/>
              <a:buChar char="Ø"/>
            </a:pPr>
            <a:r>
              <a:rPr lang="en-US" sz="1600" dirty="0"/>
              <a:t>Company can give clear criteria, by informing Salesperson, how they can achieve good incentives.</a:t>
            </a:r>
          </a:p>
          <a:p>
            <a:pPr marL="311150" indent="-285750">
              <a:buFont typeface="Wingdings" panose="05000000000000000000" pitchFamily="2" charset="2"/>
              <a:buChar char="Ø"/>
            </a:pPr>
            <a:r>
              <a:rPr lang="en-US" sz="1600" dirty="0"/>
              <a:t>It will remove partiality and bad judgements of the top-level managements</a:t>
            </a:r>
          </a:p>
          <a:p>
            <a:pPr marL="311150" indent="-285750">
              <a:buFont typeface="Wingdings" panose="05000000000000000000" pitchFamily="2" charset="2"/>
              <a:buChar char="Ø"/>
            </a:pPr>
            <a:r>
              <a:rPr lang="en-US" sz="1600" dirty="0"/>
              <a:t>It will create good environment among all employees for fare justifications of the Bonus amounts. </a:t>
            </a:r>
          </a:p>
          <a:p>
            <a:pPr marL="311150" indent="-285750">
              <a:buFont typeface="Wingdings" panose="05000000000000000000" pitchFamily="2" charset="2"/>
              <a:buChar char="Ø"/>
            </a:pPr>
            <a:r>
              <a:rPr lang="en-US" sz="1600" dirty="0"/>
              <a:t>Company can encourage good performing Sales-persons</a:t>
            </a:r>
          </a:p>
          <a:p>
            <a:pPr marL="311150" indent="-285750">
              <a:buFont typeface="Wingdings" panose="05000000000000000000" pitchFamily="2" charset="2"/>
              <a:buChar char="Ø"/>
            </a:pPr>
            <a:r>
              <a:rPr lang="en-US" sz="1600" dirty="0"/>
              <a:t>Company can also provide Trainings or build any special program to assist bad Agents. </a:t>
            </a:r>
          </a:p>
          <a:p>
            <a:pPr marL="311150" indent="-285750">
              <a:buFont typeface="Wingdings" panose="05000000000000000000" pitchFamily="2" charset="2"/>
              <a:buChar char="Ø"/>
            </a:pPr>
            <a:r>
              <a:rPr lang="en-US" sz="1600" dirty="0"/>
              <a:t>Additional steps can be taken by Company by accompanying good Agent with low performing Agents, so that they can learn from good resources.</a:t>
            </a:r>
          </a:p>
        </p:txBody>
      </p:sp>
      <p:sp>
        <p:nvSpPr>
          <p:cNvPr id="5" name="TextBox 4">
            <a:extLst>
              <a:ext uri="{FF2B5EF4-FFF2-40B4-BE49-F238E27FC236}">
                <a16:creationId xmlns:a16="http://schemas.microsoft.com/office/drawing/2014/main" id="{7DD6170D-9163-4951-815B-BCF3335CA37D}"/>
              </a:ext>
            </a:extLst>
          </p:cNvPr>
          <p:cNvSpPr txBox="1"/>
          <p:nvPr/>
        </p:nvSpPr>
        <p:spPr>
          <a:xfrm>
            <a:off x="442578" y="3982537"/>
            <a:ext cx="10073466" cy="1877437"/>
          </a:xfrm>
          <a:prstGeom prst="rect">
            <a:avLst/>
          </a:prstGeom>
          <a:noFill/>
        </p:spPr>
        <p:txBody>
          <a:bodyPr wrap="square" rtlCol="0">
            <a:spAutoFit/>
          </a:bodyPr>
          <a:lstStyle/>
          <a:p>
            <a:pPr marL="25400" indent="0">
              <a:buNone/>
            </a:pPr>
            <a:r>
              <a:rPr lang="en-US" sz="1600" b="1" dirty="0"/>
              <a:t>Improvement Area:</a:t>
            </a:r>
          </a:p>
          <a:p>
            <a:pPr marL="25400" indent="0">
              <a:buNone/>
            </a:pPr>
            <a:endParaRPr lang="en-US" sz="2000" b="1" dirty="0"/>
          </a:p>
          <a:p>
            <a:pPr marL="311150" indent="-285750">
              <a:buFont typeface="Wingdings" panose="05000000000000000000" pitchFamily="2" charset="2"/>
              <a:buChar char="Ø"/>
            </a:pPr>
            <a:r>
              <a:rPr lang="en-US" sz="1600" dirty="0"/>
              <a:t>South Zone have least number of Customers, so good salesperson should deploy to tough market</a:t>
            </a:r>
          </a:p>
          <a:p>
            <a:pPr marL="311150" indent="-285750">
              <a:buFont typeface="Wingdings" panose="05000000000000000000" pitchFamily="2" charset="2"/>
              <a:buChar char="Ø"/>
            </a:pPr>
            <a:r>
              <a:rPr lang="en-US" sz="1600" dirty="0"/>
              <a:t>There can be some discount offer or Less policy premium campaign can be run in South and East regions, where policy Holders are very less.</a:t>
            </a:r>
          </a:p>
          <a:p>
            <a:pPr marL="311150" indent="-285750">
              <a:buFont typeface="Wingdings" panose="05000000000000000000" pitchFamily="2" charset="2"/>
              <a:buChar char="Ø"/>
            </a:pPr>
            <a:r>
              <a:rPr lang="en-US" sz="1600" dirty="0"/>
              <a:t>There is good opportunity to attract more Large business holders, they have deep pockets and Company can make good money from them.</a:t>
            </a:r>
          </a:p>
        </p:txBody>
      </p:sp>
    </p:spTree>
    <p:extLst>
      <p:ext uri="{BB962C8B-B14F-4D97-AF65-F5344CB8AC3E}">
        <p14:creationId xmlns:p14="http://schemas.microsoft.com/office/powerpoint/2010/main" val="408153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941345" y="2887662"/>
            <a:ext cx="3296738"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Questions ?</a:t>
            </a:r>
          </a:p>
        </p:txBody>
      </p:sp>
    </p:spTree>
    <p:extLst>
      <p:ext uri="{BB962C8B-B14F-4D97-AF65-F5344CB8AC3E}">
        <p14:creationId xmlns:p14="http://schemas.microsoft.com/office/powerpoint/2010/main" val="188735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Index</a:t>
            </a:r>
          </a:p>
        </p:txBody>
      </p:sp>
      <p:graphicFrame>
        <p:nvGraphicFramePr>
          <p:cNvPr id="11" name="Diagram 10">
            <a:extLst>
              <a:ext uri="{FF2B5EF4-FFF2-40B4-BE49-F238E27FC236}">
                <a16:creationId xmlns:a16="http://schemas.microsoft.com/office/drawing/2014/main" id="{70FCEBE4-3E45-48DB-AE78-4C977415D054}"/>
              </a:ext>
            </a:extLst>
          </p:cNvPr>
          <p:cNvGraphicFramePr/>
          <p:nvPr>
            <p:extLst>
              <p:ext uri="{D42A27DB-BD31-4B8C-83A1-F6EECF244321}">
                <p14:modId xmlns:p14="http://schemas.microsoft.com/office/powerpoint/2010/main" val="4167398682"/>
              </p:ext>
            </p:extLst>
          </p:nvPr>
        </p:nvGraphicFramePr>
        <p:xfrm>
          <a:off x="734827" y="880000"/>
          <a:ext cx="10014689" cy="5680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0367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277674" y="1098940"/>
            <a:ext cx="10073466" cy="1477328"/>
          </a:xfrm>
          <a:prstGeom prst="rect">
            <a:avLst/>
          </a:prstGeom>
          <a:noFill/>
        </p:spPr>
        <p:txBody>
          <a:bodyPr wrap="square" rtlCol="0">
            <a:spAutoFit/>
          </a:bodyPr>
          <a:lstStyle/>
          <a:p>
            <a:pPr marL="25400" indent="0">
              <a:buNone/>
            </a:pPr>
            <a:r>
              <a:rPr lang="en-IN" sz="2000" dirty="0"/>
              <a:t>Business Problem:</a:t>
            </a:r>
          </a:p>
          <a:p>
            <a:pPr marL="25400" indent="0">
              <a:buNone/>
            </a:pPr>
            <a:r>
              <a:rPr lang="en-US" sz="1400" dirty="0"/>
              <a:t>A leading life insurance company wants to predict the bonus for its agents so that it may design appropriate engagement activity for their high performing agents and upskill programs for low performing agents are most important.</a:t>
            </a:r>
          </a:p>
          <a:p>
            <a:pPr marL="25400"/>
            <a:r>
              <a:rPr lang="en-IN" sz="1400" dirty="0"/>
              <a:t>Insurance Company has given data for 4520 Old Customers, their personal details, like Education, Job, Family background, Sum Insured and Agent Bonus given for those Customers. </a:t>
            </a:r>
          </a:p>
          <a:p>
            <a:pPr marL="25400" indent="0">
              <a:buNone/>
            </a:pPr>
            <a:endParaRPr lang="en-IN" sz="1400" dirty="0"/>
          </a:p>
        </p:txBody>
      </p:sp>
      <p:graphicFrame>
        <p:nvGraphicFramePr>
          <p:cNvPr id="2" name="Diagram 1">
            <a:extLst>
              <a:ext uri="{FF2B5EF4-FFF2-40B4-BE49-F238E27FC236}">
                <a16:creationId xmlns:a16="http://schemas.microsoft.com/office/drawing/2014/main" id="{D1104673-4217-4942-9528-EC4305EBB921}"/>
              </a:ext>
            </a:extLst>
          </p:cNvPr>
          <p:cNvGraphicFramePr/>
          <p:nvPr>
            <p:extLst>
              <p:ext uri="{D42A27DB-BD31-4B8C-83A1-F6EECF244321}">
                <p14:modId xmlns:p14="http://schemas.microsoft.com/office/powerpoint/2010/main" val="173904855"/>
              </p:ext>
            </p:extLst>
          </p:nvPr>
        </p:nvGraphicFramePr>
        <p:xfrm>
          <a:off x="0" y="2312819"/>
          <a:ext cx="10450624" cy="3242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8FEF4A4-9C4F-46C2-9F32-DCD50F09B34E}"/>
              </a:ext>
            </a:extLst>
          </p:cNvPr>
          <p:cNvSpPr/>
          <p:nvPr/>
        </p:nvSpPr>
        <p:spPr>
          <a:xfrm>
            <a:off x="277674" y="2490448"/>
            <a:ext cx="6096000" cy="369332"/>
          </a:xfrm>
          <a:prstGeom prst="rect">
            <a:avLst/>
          </a:prstGeom>
        </p:spPr>
        <p:txBody>
          <a:bodyPr>
            <a:spAutoFit/>
          </a:bodyPr>
          <a:lstStyle/>
          <a:p>
            <a:pPr marL="25400"/>
            <a:r>
              <a:rPr lang="en-US" dirty="0"/>
              <a:t>Business Object</a:t>
            </a:r>
          </a:p>
        </p:txBody>
      </p:sp>
      <p:pic>
        <p:nvPicPr>
          <p:cNvPr id="9" name="Picture 4">
            <a:extLst>
              <a:ext uri="{FF2B5EF4-FFF2-40B4-BE49-F238E27FC236}">
                <a16:creationId xmlns:a16="http://schemas.microsoft.com/office/drawing/2014/main" id="{7B69928F-CBF7-438C-961E-5F8FBF7A7E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8053" y="3027897"/>
            <a:ext cx="3322658" cy="16613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DF2C173-1D48-4DC7-BD87-93B1F0A4FED9}"/>
              </a:ext>
            </a:extLst>
          </p:cNvPr>
          <p:cNvSpPr txBox="1"/>
          <p:nvPr/>
        </p:nvSpPr>
        <p:spPr>
          <a:xfrm>
            <a:off x="188579" y="4867116"/>
            <a:ext cx="10073466" cy="1908215"/>
          </a:xfrm>
          <a:prstGeom prst="rect">
            <a:avLst/>
          </a:prstGeom>
          <a:noFill/>
        </p:spPr>
        <p:txBody>
          <a:bodyPr wrap="square" rtlCol="0">
            <a:spAutoFit/>
          </a:bodyPr>
          <a:lstStyle/>
          <a:p>
            <a:pPr marL="25400" indent="0">
              <a:buNone/>
            </a:pPr>
            <a:r>
              <a:rPr lang="en-IN" sz="2000" dirty="0"/>
              <a:t>Constraints:</a:t>
            </a:r>
          </a:p>
          <a:p>
            <a:pPr marL="311150" indent="-285750">
              <a:buFont typeface="Wingdings" panose="05000000000000000000" pitchFamily="2" charset="2"/>
              <a:buChar char="Ø"/>
            </a:pPr>
            <a:r>
              <a:rPr lang="en-IN" sz="1400" dirty="0"/>
              <a:t>Data has anomalies in it. There are Multiple fields , which has same categories but slight different names, </a:t>
            </a:r>
            <a:r>
              <a:rPr lang="en-IN" sz="1400" dirty="0" err="1"/>
              <a:t>Eg</a:t>
            </a:r>
            <a:r>
              <a:rPr lang="en-IN" sz="1400" dirty="0"/>
              <a:t>: Exe and Executive are same Job Title, Fe Male and Female are same Gender, Large and </a:t>
            </a:r>
            <a:r>
              <a:rPr lang="en-IN" sz="1400" dirty="0" err="1"/>
              <a:t>Laarge</a:t>
            </a:r>
            <a:r>
              <a:rPr lang="en-IN" sz="1400" dirty="0"/>
              <a:t> are same, UG and Under graduate are same Education etc.</a:t>
            </a:r>
          </a:p>
          <a:p>
            <a:pPr marL="311150" indent="-285750">
              <a:buFont typeface="Wingdings" panose="05000000000000000000" pitchFamily="2" charset="2"/>
              <a:buChar char="Ø"/>
            </a:pPr>
            <a:r>
              <a:rPr lang="en-IN" sz="1400" dirty="0"/>
              <a:t>NULL values  and Outliers</a:t>
            </a:r>
          </a:p>
          <a:p>
            <a:pPr marL="311150" indent="-285750">
              <a:buFont typeface="Wingdings" panose="05000000000000000000" pitchFamily="2" charset="2"/>
              <a:buChar char="Ø"/>
            </a:pPr>
            <a:r>
              <a:rPr lang="en-IN" sz="1400" dirty="0"/>
              <a:t>Many unwanted fields, not required for model building, like </a:t>
            </a:r>
            <a:r>
              <a:rPr lang="en-IN" sz="1400" dirty="0" err="1"/>
              <a:t>CustID</a:t>
            </a:r>
            <a:r>
              <a:rPr lang="en-IN" sz="1400" dirty="0"/>
              <a:t>, Complaints, </a:t>
            </a:r>
            <a:r>
              <a:rPr lang="en-IN" sz="1400" dirty="0" err="1"/>
              <a:t>LastMonth_calls</a:t>
            </a:r>
            <a:r>
              <a:rPr lang="en-IN" sz="1400" dirty="0"/>
              <a:t>, </a:t>
            </a:r>
            <a:r>
              <a:rPr lang="en-IN" sz="1400" dirty="0" err="1"/>
              <a:t>CustCareScore</a:t>
            </a:r>
            <a:r>
              <a:rPr lang="en-IN" sz="1400" dirty="0"/>
              <a:t> etc</a:t>
            </a:r>
          </a:p>
          <a:p>
            <a:pPr marL="311150" indent="-285750">
              <a:buFont typeface="Wingdings" panose="05000000000000000000" pitchFamily="2" charset="2"/>
              <a:buChar char="Ø"/>
            </a:pPr>
            <a:r>
              <a:rPr lang="en-IN" sz="1400" dirty="0"/>
              <a:t>Data don’t have Agent ID, so that we can identify actual good performing Agents or low performing Agents. We can only predict Bonus amount for Random Agents based on limited fields of data</a:t>
            </a:r>
            <a:r>
              <a:rPr lang="en-US" sz="1400" dirty="0"/>
              <a:t>Divide data into Train and Test data set.</a:t>
            </a:r>
            <a:endParaRPr lang="en-IN" sz="1400" dirty="0"/>
          </a:p>
          <a:p>
            <a:pPr marL="25400" indent="0">
              <a:buNone/>
            </a:pPr>
            <a:endParaRPr lang="en-IN" sz="1400" dirty="0"/>
          </a:p>
        </p:txBody>
      </p:sp>
    </p:spTree>
    <p:extLst>
      <p:ext uri="{BB962C8B-B14F-4D97-AF65-F5344CB8AC3E}">
        <p14:creationId xmlns:p14="http://schemas.microsoft.com/office/powerpoint/2010/main" val="224687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graphicFrame>
        <p:nvGraphicFramePr>
          <p:cNvPr id="3" name="Diagram 2">
            <a:extLst>
              <a:ext uri="{FF2B5EF4-FFF2-40B4-BE49-F238E27FC236}">
                <a16:creationId xmlns:a16="http://schemas.microsoft.com/office/drawing/2014/main" id="{32EEEF3E-3811-4645-8795-FF53DA5899E0}"/>
              </a:ext>
            </a:extLst>
          </p:cNvPr>
          <p:cNvGraphicFramePr/>
          <p:nvPr>
            <p:extLst>
              <p:ext uri="{D42A27DB-BD31-4B8C-83A1-F6EECF244321}">
                <p14:modId xmlns:p14="http://schemas.microsoft.com/office/powerpoint/2010/main" val="3760281658"/>
              </p:ext>
            </p:extLst>
          </p:nvPr>
        </p:nvGraphicFramePr>
        <p:xfrm>
          <a:off x="219947" y="987223"/>
          <a:ext cx="10487039" cy="5694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30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Continue ..</a:t>
            </a:r>
          </a:p>
        </p:txBody>
      </p:sp>
      <p:graphicFrame>
        <p:nvGraphicFramePr>
          <p:cNvPr id="10" name="Diagram 9">
            <a:extLst>
              <a:ext uri="{FF2B5EF4-FFF2-40B4-BE49-F238E27FC236}">
                <a16:creationId xmlns:a16="http://schemas.microsoft.com/office/drawing/2014/main" id="{54EDDFC7-D167-4A45-B334-E0FB890D0C24}"/>
              </a:ext>
            </a:extLst>
          </p:cNvPr>
          <p:cNvGraphicFramePr/>
          <p:nvPr>
            <p:extLst>
              <p:ext uri="{D42A27DB-BD31-4B8C-83A1-F6EECF244321}">
                <p14:modId xmlns:p14="http://schemas.microsoft.com/office/powerpoint/2010/main" val="1277417163"/>
              </p:ext>
            </p:extLst>
          </p:nvPr>
        </p:nvGraphicFramePr>
        <p:xfrm>
          <a:off x="-244549" y="1293824"/>
          <a:ext cx="5879805" cy="5196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Right 10">
            <a:extLst>
              <a:ext uri="{FF2B5EF4-FFF2-40B4-BE49-F238E27FC236}">
                <a16:creationId xmlns:a16="http://schemas.microsoft.com/office/drawing/2014/main" id="{502F141F-ECF0-4660-8064-B5FE125C3BB7}"/>
              </a:ext>
            </a:extLst>
          </p:cNvPr>
          <p:cNvSpPr/>
          <p:nvPr/>
        </p:nvSpPr>
        <p:spPr>
          <a:xfrm>
            <a:off x="5029201" y="1293824"/>
            <a:ext cx="2604976" cy="5196430"/>
          </a:xfrm>
          <a:prstGeom prst="rightArrow">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Gather Performance Evaluation parameters</a:t>
            </a:r>
          </a:p>
        </p:txBody>
      </p:sp>
      <p:graphicFrame>
        <p:nvGraphicFramePr>
          <p:cNvPr id="13" name="Diagram 12">
            <a:extLst>
              <a:ext uri="{FF2B5EF4-FFF2-40B4-BE49-F238E27FC236}">
                <a16:creationId xmlns:a16="http://schemas.microsoft.com/office/drawing/2014/main" id="{5CD7C56B-0163-4248-BD68-222150B2CC07}"/>
              </a:ext>
            </a:extLst>
          </p:cNvPr>
          <p:cNvGraphicFramePr/>
          <p:nvPr>
            <p:extLst>
              <p:ext uri="{D42A27DB-BD31-4B8C-83A1-F6EECF244321}">
                <p14:modId xmlns:p14="http://schemas.microsoft.com/office/powerpoint/2010/main" val="1647842029"/>
              </p:ext>
            </p:extLst>
          </p:nvPr>
        </p:nvGraphicFramePr>
        <p:xfrm>
          <a:off x="7571564" y="915446"/>
          <a:ext cx="3337442" cy="55748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8273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4" name="TextBox 3">
            <a:extLst>
              <a:ext uri="{FF2B5EF4-FFF2-40B4-BE49-F238E27FC236}">
                <a16:creationId xmlns:a16="http://schemas.microsoft.com/office/drawing/2014/main" id="{CC565DBC-BA42-4F1E-9A33-0EF8A4A95C8B}"/>
              </a:ext>
            </a:extLst>
          </p:cNvPr>
          <p:cNvSpPr txBox="1"/>
          <p:nvPr/>
        </p:nvSpPr>
        <p:spPr>
          <a:xfrm>
            <a:off x="442578" y="1014673"/>
            <a:ext cx="10073466" cy="1600438"/>
          </a:xfrm>
          <a:prstGeom prst="rect">
            <a:avLst/>
          </a:prstGeom>
          <a:noFill/>
        </p:spPr>
        <p:txBody>
          <a:bodyPr wrap="square" rtlCol="0">
            <a:spAutoFit/>
          </a:bodyPr>
          <a:lstStyle/>
          <a:p>
            <a:pPr marL="25400" indent="0">
              <a:buNone/>
            </a:pPr>
            <a:r>
              <a:rPr lang="en-IN" sz="2000" dirty="0"/>
              <a:t>Data Insights:</a:t>
            </a:r>
          </a:p>
          <a:p>
            <a:pPr marL="25400" indent="0">
              <a:buNone/>
            </a:pPr>
            <a:endParaRPr lang="en-IN" sz="2000" dirty="0"/>
          </a:p>
          <a:p>
            <a:pPr marL="368300" indent="-342900">
              <a:buFont typeface="+mj-lt"/>
              <a:buAutoNum type="arabicPeriod"/>
            </a:pPr>
            <a:r>
              <a:rPr lang="en-IN" sz="1400" dirty="0"/>
              <a:t>Source data have 4520 Rows and 20 columns. Column names are:</a:t>
            </a:r>
          </a:p>
          <a:p>
            <a:pPr marL="482600" lvl="1"/>
            <a:r>
              <a:rPr lang="en-IN" sz="1000" dirty="0"/>
              <a:t>'</a:t>
            </a:r>
            <a:r>
              <a:rPr lang="en-IN" sz="1000" dirty="0" err="1"/>
              <a:t>CustID</a:t>
            </a:r>
            <a:r>
              <a:rPr lang="en-IN" sz="1000" dirty="0"/>
              <a:t>', '</a:t>
            </a:r>
            <a:r>
              <a:rPr lang="en-IN" sz="1000" dirty="0" err="1"/>
              <a:t>AgentBonus</a:t>
            </a:r>
            <a:r>
              <a:rPr lang="en-IN" sz="1000" dirty="0"/>
              <a:t>', 'Age', '</a:t>
            </a:r>
            <a:r>
              <a:rPr lang="en-IN" sz="1000" dirty="0" err="1"/>
              <a:t>CustTenure</a:t>
            </a:r>
            <a:r>
              <a:rPr lang="en-IN" sz="1000" dirty="0"/>
              <a:t>', 'Channel', 'Occupation’, '</a:t>
            </a:r>
            <a:r>
              <a:rPr lang="en-IN" sz="1000" dirty="0" err="1"/>
              <a:t>EducationField</a:t>
            </a:r>
            <a:r>
              <a:rPr lang="en-IN" sz="1000" dirty="0"/>
              <a:t>', 'Gender', '</a:t>
            </a:r>
            <a:r>
              <a:rPr lang="en-IN" sz="1000" dirty="0" err="1"/>
              <a:t>ExistingProdType</a:t>
            </a:r>
            <a:r>
              <a:rPr lang="en-IN" sz="1000" dirty="0"/>
              <a:t>', 'Designation’,  '</a:t>
            </a:r>
            <a:r>
              <a:rPr lang="en-IN" sz="1000" dirty="0" err="1"/>
              <a:t>NumberOfPolicy</a:t>
            </a:r>
            <a:r>
              <a:rPr lang="en-IN" sz="1000" dirty="0"/>
              <a:t>', '</a:t>
            </a:r>
            <a:r>
              <a:rPr lang="en-IN" sz="1000" dirty="0" err="1"/>
              <a:t>MaritalStatus</a:t>
            </a:r>
            <a:r>
              <a:rPr lang="en-IN" sz="1000" dirty="0"/>
              <a:t>', '</a:t>
            </a:r>
            <a:r>
              <a:rPr lang="en-IN" sz="1000" dirty="0" err="1"/>
              <a:t>MonthlyIncome</a:t>
            </a:r>
            <a:r>
              <a:rPr lang="en-IN" sz="1000" dirty="0"/>
              <a:t>', 'Complaint’, '</a:t>
            </a:r>
            <a:r>
              <a:rPr lang="en-IN" sz="1000" dirty="0" err="1"/>
              <a:t>ExistingPolicyTenure</a:t>
            </a:r>
            <a:r>
              <a:rPr lang="en-IN" sz="1000" dirty="0"/>
              <a:t>', '</a:t>
            </a:r>
            <a:r>
              <a:rPr lang="en-IN" sz="1000" dirty="0" err="1"/>
              <a:t>SumAssured</a:t>
            </a:r>
            <a:r>
              <a:rPr lang="en-IN" sz="1000" dirty="0"/>
              <a:t>', 'Zone', '</a:t>
            </a:r>
            <a:r>
              <a:rPr lang="en-IN" sz="1000" dirty="0" err="1"/>
              <a:t>PaymentMethod</a:t>
            </a:r>
            <a:r>
              <a:rPr lang="en-IN" sz="1000" dirty="0"/>
              <a:t>’, '</a:t>
            </a:r>
            <a:r>
              <a:rPr lang="en-IN" sz="1000" dirty="0" err="1"/>
              <a:t>LastMonthCalls</a:t>
            </a:r>
            <a:r>
              <a:rPr lang="en-IN" sz="1000" dirty="0"/>
              <a:t>', '</a:t>
            </a:r>
            <a:r>
              <a:rPr lang="en-IN" sz="1000" dirty="0" err="1"/>
              <a:t>CustCareScore</a:t>
            </a:r>
            <a:r>
              <a:rPr lang="en-IN" sz="1000" dirty="0"/>
              <a:t>', '</a:t>
            </a:r>
            <a:r>
              <a:rPr lang="en-IN" sz="1000" dirty="0" err="1"/>
              <a:t>AgentBonus_Per_Policy</a:t>
            </a:r>
            <a:r>
              <a:rPr lang="en-IN" sz="1000" dirty="0"/>
              <a:t>’, '</a:t>
            </a:r>
            <a:r>
              <a:rPr lang="en-IN" sz="1000" dirty="0" err="1"/>
              <a:t>SumAssured_Per_Policy</a:t>
            </a:r>
            <a:r>
              <a:rPr lang="en-IN" sz="1000" dirty="0"/>
              <a:t>’</a:t>
            </a:r>
          </a:p>
          <a:p>
            <a:pPr marL="368300" indent="-342900">
              <a:buFont typeface="+mj-lt"/>
              <a:buAutoNum type="arabicPeriod"/>
            </a:pPr>
            <a:r>
              <a:rPr lang="en-IN" sz="1400" dirty="0"/>
              <a:t>Dependent Column is : '</a:t>
            </a:r>
            <a:r>
              <a:rPr lang="en-IN" sz="1400" dirty="0" err="1"/>
              <a:t>AgentBonus_Per_Policy</a:t>
            </a:r>
            <a:endParaRPr lang="en-IN" sz="1000" dirty="0"/>
          </a:p>
          <a:p>
            <a:pPr marL="368300" indent="-342900">
              <a:buFont typeface="+mj-lt"/>
              <a:buAutoNum type="arabicPeriod"/>
            </a:pPr>
            <a:endParaRPr lang="en-IN" sz="1000" dirty="0"/>
          </a:p>
        </p:txBody>
      </p:sp>
      <p:sp>
        <p:nvSpPr>
          <p:cNvPr id="7" name="TextBox 6">
            <a:extLst>
              <a:ext uri="{FF2B5EF4-FFF2-40B4-BE49-F238E27FC236}">
                <a16:creationId xmlns:a16="http://schemas.microsoft.com/office/drawing/2014/main" id="{561A725C-3735-4A36-A92B-3E30BA04C368}"/>
              </a:ext>
            </a:extLst>
          </p:cNvPr>
          <p:cNvSpPr txBox="1"/>
          <p:nvPr/>
        </p:nvSpPr>
        <p:spPr>
          <a:xfrm>
            <a:off x="442578" y="2615111"/>
            <a:ext cx="10073466" cy="3077766"/>
          </a:xfrm>
          <a:prstGeom prst="rect">
            <a:avLst/>
          </a:prstGeom>
          <a:noFill/>
        </p:spPr>
        <p:txBody>
          <a:bodyPr wrap="square" rtlCol="0">
            <a:spAutoFit/>
          </a:bodyPr>
          <a:lstStyle/>
          <a:p>
            <a:pPr marL="25400" indent="0">
              <a:buNone/>
            </a:pPr>
            <a:r>
              <a:rPr lang="en-IN" sz="2000" dirty="0"/>
              <a:t>Important EDA Insights:</a:t>
            </a:r>
          </a:p>
          <a:p>
            <a:pPr marL="25400" indent="0">
              <a:buNone/>
            </a:pPr>
            <a:endParaRPr lang="en-IN" sz="2000" dirty="0"/>
          </a:p>
          <a:p>
            <a:pPr marL="368300" indent="-342900">
              <a:buFont typeface="+mj-lt"/>
              <a:buAutoNum type="arabicPeriod"/>
            </a:pPr>
            <a:r>
              <a:rPr lang="en-IN" sz="1400" dirty="0"/>
              <a:t>Customers prefer to buy policies from Agents, rather than Online.</a:t>
            </a:r>
          </a:p>
          <a:p>
            <a:pPr marL="368300" indent="-342900">
              <a:buFont typeface="+mj-lt"/>
              <a:buAutoNum type="arabicPeriod"/>
            </a:pPr>
            <a:r>
              <a:rPr lang="en-IN" sz="1400" dirty="0"/>
              <a:t>Maximum Policy Holders are Salaried , very less are business people.</a:t>
            </a:r>
          </a:p>
          <a:p>
            <a:pPr marL="368300" indent="-342900">
              <a:buFont typeface="+mj-lt"/>
              <a:buAutoNum type="arabicPeriod"/>
            </a:pPr>
            <a:r>
              <a:rPr lang="en-IN" sz="1400" dirty="0"/>
              <a:t>MBA Educated customers are least, and Graduate Customers are maximum </a:t>
            </a:r>
          </a:p>
          <a:p>
            <a:pPr marL="25400"/>
            <a:r>
              <a:rPr lang="en-IN" sz="1400" dirty="0"/>
              <a:t>	in numbers.</a:t>
            </a:r>
          </a:p>
          <a:p>
            <a:pPr marL="368300" indent="-342900">
              <a:buAutoNum type="arabicPeriod" startAt="4"/>
            </a:pPr>
            <a:r>
              <a:rPr lang="en-IN" sz="1400" dirty="0"/>
              <a:t>Company have very less number of Customers in South region.</a:t>
            </a:r>
          </a:p>
          <a:p>
            <a:pPr marL="368300" indent="-342900">
              <a:buAutoNum type="arabicPeriod" startAt="4"/>
            </a:pPr>
            <a:r>
              <a:rPr lang="en-IN" sz="1400" dirty="0"/>
              <a:t>Data is not normally distributed and its Slight Right Skewed </a:t>
            </a:r>
          </a:p>
          <a:p>
            <a:pPr marL="368300" indent="-342900">
              <a:buAutoNum type="arabicPeriod" startAt="4"/>
            </a:pPr>
            <a:r>
              <a:rPr lang="en-IN" sz="1400" dirty="0"/>
              <a:t>Customer like to pay half yearly/yearly EMI payments </a:t>
            </a:r>
          </a:p>
          <a:p>
            <a:pPr marL="25400"/>
            <a:r>
              <a:rPr lang="en-IN" sz="1400" dirty="0"/>
              <a:t>rather Monthly/Quarterly.</a:t>
            </a:r>
          </a:p>
          <a:p>
            <a:pPr marL="25400"/>
            <a:r>
              <a:rPr lang="en-IN" sz="1400" dirty="0"/>
              <a:t>7. Clear co-relation of </a:t>
            </a:r>
            <a:r>
              <a:rPr lang="en-IN" sz="1400" dirty="0" err="1"/>
              <a:t>SumAssured</a:t>
            </a:r>
            <a:r>
              <a:rPr lang="en-IN" sz="1400" dirty="0"/>
              <a:t> on </a:t>
            </a:r>
            <a:r>
              <a:rPr lang="en-IN" sz="1400" dirty="0" err="1"/>
              <a:t>AgentBonus</a:t>
            </a:r>
            <a:r>
              <a:rPr lang="en-IN" sz="1400" dirty="0"/>
              <a:t> </a:t>
            </a:r>
          </a:p>
          <a:p>
            <a:pPr marL="25400"/>
            <a:r>
              <a:rPr lang="en-IN" sz="1400" dirty="0"/>
              <a:t>8. Slight positive co-relation </a:t>
            </a:r>
            <a:r>
              <a:rPr lang="en-IN" sz="1400" dirty="0" err="1"/>
              <a:t>ExistingPolicytenure</a:t>
            </a:r>
            <a:r>
              <a:rPr lang="en-IN" sz="1400" dirty="0"/>
              <a:t> and </a:t>
            </a:r>
            <a:r>
              <a:rPr lang="en-IN" sz="1400" dirty="0" err="1"/>
              <a:t>NumberOfPolicy</a:t>
            </a:r>
            <a:r>
              <a:rPr lang="en-IN" sz="1400" dirty="0"/>
              <a:t> as well</a:t>
            </a:r>
          </a:p>
          <a:p>
            <a:pPr marL="25400"/>
            <a:r>
              <a:rPr lang="en-IN" sz="1400" dirty="0"/>
              <a:t>On </a:t>
            </a:r>
            <a:r>
              <a:rPr lang="en-IN" sz="1400" dirty="0" err="1"/>
              <a:t>AgentBonus</a:t>
            </a:r>
            <a:r>
              <a:rPr lang="en-IN" sz="1400" dirty="0"/>
              <a:t>.</a:t>
            </a:r>
          </a:p>
        </p:txBody>
      </p:sp>
      <p:pic>
        <p:nvPicPr>
          <p:cNvPr id="1026" name="Picture 2">
            <a:extLst>
              <a:ext uri="{FF2B5EF4-FFF2-40B4-BE49-F238E27FC236}">
                <a16:creationId xmlns:a16="http://schemas.microsoft.com/office/drawing/2014/main" id="{01B82864-AD59-43C2-8CA5-22F0B69E5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498" y="2492788"/>
            <a:ext cx="4663595" cy="350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84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Insights from Analysis Continue ..</a:t>
            </a:r>
          </a:p>
        </p:txBody>
      </p:sp>
      <p:sp>
        <p:nvSpPr>
          <p:cNvPr id="4" name="TextBox 3">
            <a:extLst>
              <a:ext uri="{FF2B5EF4-FFF2-40B4-BE49-F238E27FC236}">
                <a16:creationId xmlns:a16="http://schemas.microsoft.com/office/drawing/2014/main" id="{CC565DBC-BA42-4F1E-9A33-0EF8A4A95C8B}"/>
              </a:ext>
            </a:extLst>
          </p:cNvPr>
          <p:cNvSpPr txBox="1"/>
          <p:nvPr/>
        </p:nvSpPr>
        <p:spPr>
          <a:xfrm>
            <a:off x="302695" y="869409"/>
            <a:ext cx="10073466" cy="400110"/>
          </a:xfrm>
          <a:prstGeom prst="rect">
            <a:avLst/>
          </a:prstGeom>
          <a:noFill/>
        </p:spPr>
        <p:txBody>
          <a:bodyPr wrap="square" rtlCol="0">
            <a:spAutoFit/>
          </a:bodyPr>
          <a:lstStyle/>
          <a:p>
            <a:pPr marL="25400" indent="0">
              <a:buNone/>
            </a:pPr>
            <a:r>
              <a:rPr lang="en-IN" sz="2000" dirty="0"/>
              <a:t>Model Insights:</a:t>
            </a:r>
          </a:p>
        </p:txBody>
      </p:sp>
      <p:sp>
        <p:nvSpPr>
          <p:cNvPr id="7" name="TextBox 6">
            <a:extLst>
              <a:ext uri="{FF2B5EF4-FFF2-40B4-BE49-F238E27FC236}">
                <a16:creationId xmlns:a16="http://schemas.microsoft.com/office/drawing/2014/main" id="{D6E25609-6CD3-4610-A8F6-8C7E05CB06C0}"/>
              </a:ext>
            </a:extLst>
          </p:cNvPr>
          <p:cNvSpPr txBox="1"/>
          <p:nvPr/>
        </p:nvSpPr>
        <p:spPr>
          <a:xfrm>
            <a:off x="5890436" y="863685"/>
            <a:ext cx="3253564" cy="400110"/>
          </a:xfrm>
          <a:prstGeom prst="rect">
            <a:avLst/>
          </a:prstGeom>
          <a:noFill/>
        </p:spPr>
        <p:txBody>
          <a:bodyPr wrap="square" rtlCol="0">
            <a:spAutoFit/>
          </a:bodyPr>
          <a:lstStyle/>
          <a:p>
            <a:pPr marL="25400" indent="0">
              <a:buNone/>
            </a:pPr>
            <a:r>
              <a:rPr lang="en-IN" sz="2000" dirty="0"/>
              <a:t>Full Stats Table</a:t>
            </a:r>
          </a:p>
        </p:txBody>
      </p:sp>
      <p:graphicFrame>
        <p:nvGraphicFramePr>
          <p:cNvPr id="5" name="Table 4">
            <a:extLst>
              <a:ext uri="{FF2B5EF4-FFF2-40B4-BE49-F238E27FC236}">
                <a16:creationId xmlns:a16="http://schemas.microsoft.com/office/drawing/2014/main" id="{4EAAE7D1-1986-42ED-A939-9E58CD4B4D33}"/>
              </a:ext>
            </a:extLst>
          </p:cNvPr>
          <p:cNvGraphicFramePr>
            <a:graphicFrameLocks noGrp="1"/>
          </p:cNvGraphicFramePr>
          <p:nvPr>
            <p:extLst>
              <p:ext uri="{D42A27DB-BD31-4B8C-83A1-F6EECF244321}">
                <p14:modId xmlns:p14="http://schemas.microsoft.com/office/powerpoint/2010/main" val="1006956425"/>
              </p:ext>
            </p:extLst>
          </p:nvPr>
        </p:nvGraphicFramePr>
        <p:xfrm>
          <a:off x="6020096" y="1780067"/>
          <a:ext cx="4888909" cy="4439975"/>
        </p:xfrm>
        <a:graphic>
          <a:graphicData uri="http://schemas.openxmlformats.org/drawingml/2006/table">
            <a:tbl>
              <a:tblPr>
                <a:tableStyleId>{5C22544A-7EE6-4342-B048-85BDC9FD1C3A}</a:tableStyleId>
              </a:tblPr>
              <a:tblGrid>
                <a:gridCol w="1892300">
                  <a:extLst>
                    <a:ext uri="{9D8B030D-6E8A-4147-A177-3AD203B41FA5}">
                      <a16:colId xmlns:a16="http://schemas.microsoft.com/office/drawing/2014/main" val="3478428924"/>
                    </a:ext>
                  </a:extLst>
                </a:gridCol>
                <a:gridCol w="800100">
                  <a:extLst>
                    <a:ext uri="{9D8B030D-6E8A-4147-A177-3AD203B41FA5}">
                      <a16:colId xmlns:a16="http://schemas.microsoft.com/office/drawing/2014/main" val="1729127897"/>
                    </a:ext>
                  </a:extLst>
                </a:gridCol>
                <a:gridCol w="736600">
                  <a:extLst>
                    <a:ext uri="{9D8B030D-6E8A-4147-A177-3AD203B41FA5}">
                      <a16:colId xmlns:a16="http://schemas.microsoft.com/office/drawing/2014/main" val="2489964296"/>
                    </a:ext>
                  </a:extLst>
                </a:gridCol>
                <a:gridCol w="736600">
                  <a:extLst>
                    <a:ext uri="{9D8B030D-6E8A-4147-A177-3AD203B41FA5}">
                      <a16:colId xmlns:a16="http://schemas.microsoft.com/office/drawing/2014/main" val="2329069723"/>
                    </a:ext>
                  </a:extLst>
                </a:gridCol>
                <a:gridCol w="723309">
                  <a:extLst>
                    <a:ext uri="{9D8B030D-6E8A-4147-A177-3AD203B41FA5}">
                      <a16:colId xmlns:a16="http://schemas.microsoft.com/office/drawing/2014/main" val="2609026760"/>
                    </a:ext>
                  </a:extLst>
                </a:gridCol>
              </a:tblGrid>
              <a:tr h="261175">
                <a:tc>
                  <a:txBody>
                    <a:bodyPr/>
                    <a:lstStyle/>
                    <a:p>
                      <a:pPr algn="l" fontAlgn="b"/>
                      <a:r>
                        <a:rPr lang="en-US" sz="1100" b="1" u="none" strike="noStrike" dirty="0" err="1">
                          <a:effectLst/>
                        </a:rPr>
                        <a:t>Model_name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Train RMSE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Test RMSE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Train MAPE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1" u="none" strike="noStrike" dirty="0">
                          <a:effectLst/>
                        </a:rPr>
                        <a:t>Test MAPE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559028"/>
                  </a:ext>
                </a:extLst>
              </a:tr>
              <a:tr h="261175">
                <a:tc>
                  <a:txBody>
                    <a:bodyPr/>
                    <a:lstStyle/>
                    <a:p>
                      <a:pPr algn="l" fontAlgn="b"/>
                      <a:r>
                        <a:rPr lang="en-US" sz="1100" u="none" strike="noStrike" dirty="0">
                          <a:effectLst/>
                        </a:rPr>
                        <a:t>Decision Tree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370.651998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0.172221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673495"/>
                  </a:ext>
                </a:extLst>
              </a:tr>
              <a:tr h="261175">
                <a:tc>
                  <a:txBody>
                    <a:bodyPr/>
                    <a:lstStyle/>
                    <a:p>
                      <a:pPr algn="l" fontAlgn="b"/>
                      <a:r>
                        <a:rPr lang="en-US" sz="1100" u="none" strike="noStrike">
                          <a:effectLst/>
                        </a:rPr>
                        <a:t>Random Forest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101.955542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270.907949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0.047686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0.128212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8269378"/>
                  </a:ext>
                </a:extLst>
              </a:tr>
              <a:tr h="261175">
                <a:tc>
                  <a:txBody>
                    <a:bodyPr/>
                    <a:lstStyle/>
                    <a:p>
                      <a:pPr algn="l" fontAlgn="b"/>
                      <a:r>
                        <a:rPr lang="en-US" sz="1100" u="none" strike="noStrike">
                          <a:effectLst/>
                        </a:rPr>
                        <a:t>Random Forest Bagging Model</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157.545892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269.293587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0.076903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0.129404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835894"/>
                  </a:ext>
                </a:extLst>
              </a:tr>
              <a:tr h="261175">
                <a:tc>
                  <a:txBody>
                    <a:bodyPr/>
                    <a:lstStyle/>
                    <a:p>
                      <a:pPr algn="l" fontAlgn="b"/>
                      <a:r>
                        <a:rPr lang="en-US" sz="1100" u="none" strike="noStrike">
                          <a:effectLst/>
                        </a:rPr>
                        <a:t>Random Forest Tunned Param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157.545892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269.293587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0.076903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0.129404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818201"/>
                  </a:ext>
                </a:extLst>
              </a:tr>
              <a:tr h="261175">
                <a:tc>
                  <a:txBody>
                    <a:bodyPr/>
                    <a:lstStyle/>
                    <a:p>
                      <a:pPr algn="l" fontAlgn="b"/>
                      <a:r>
                        <a:rPr lang="en-US" sz="1100" b="1" u="none" strike="noStrike" dirty="0">
                          <a:effectLst/>
                        </a:rPr>
                        <a:t>Linear Regression</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317.48346</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316.634998</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0.170724</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0.171265</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460777"/>
                  </a:ext>
                </a:extLst>
              </a:tr>
              <a:tr h="261175">
                <a:tc>
                  <a:txBody>
                    <a:bodyPr/>
                    <a:lstStyle/>
                    <a:p>
                      <a:pPr algn="l" fontAlgn="b"/>
                      <a:r>
                        <a:rPr lang="en-US" sz="1100" u="none" strike="noStrike" dirty="0">
                          <a:effectLst/>
                        </a:rPr>
                        <a:t>Stats Model 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317.48346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316.634998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0.170724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0.171265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4512642"/>
                  </a:ext>
                </a:extLst>
              </a:tr>
              <a:tr h="261175">
                <a:tc>
                  <a:txBody>
                    <a:bodyPr/>
                    <a:lstStyle/>
                    <a:p>
                      <a:pPr algn="l" fontAlgn="b"/>
                      <a:r>
                        <a:rPr lang="en-US" sz="1100" b="1" u="none" strike="noStrike" dirty="0" err="1">
                          <a:effectLst/>
                        </a:rPr>
                        <a:t>decission_tree</a:t>
                      </a:r>
                      <a:r>
                        <a:rPr lang="en-US" sz="1100" b="1" u="none" strike="noStrike" dirty="0">
                          <a:effectLst/>
                        </a:rPr>
                        <a:t> tunned param</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331.648706</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330.099188</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0.147677</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b="1" u="none" strike="noStrike" dirty="0">
                          <a:effectLst/>
                        </a:rPr>
                        <a:t>0.156464</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807315"/>
                  </a:ext>
                </a:extLst>
              </a:tr>
              <a:tr h="261175">
                <a:tc>
                  <a:txBody>
                    <a:bodyPr/>
                    <a:lstStyle/>
                    <a:p>
                      <a:pPr algn="l" fontAlgn="b"/>
                      <a:r>
                        <a:rPr lang="en-US" sz="1100" u="none" strike="noStrike" dirty="0">
                          <a:effectLst/>
                        </a:rPr>
                        <a:t>Stats Model 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354.543968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353.56278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0.175574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0.179678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477250"/>
                  </a:ext>
                </a:extLst>
              </a:tr>
              <a:tr h="261175">
                <a:tc>
                  <a:txBody>
                    <a:bodyPr/>
                    <a:lstStyle/>
                    <a:p>
                      <a:pPr algn="l" fontAlgn="b"/>
                      <a:r>
                        <a:rPr lang="en-US" sz="1100" u="none" strike="noStrike">
                          <a:effectLst/>
                        </a:rPr>
                        <a:t>Stats Model 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354.547229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353.556869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0.175633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0.179681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666770"/>
                  </a:ext>
                </a:extLst>
              </a:tr>
              <a:tr h="261175">
                <a:tc>
                  <a:txBody>
                    <a:bodyPr/>
                    <a:lstStyle/>
                    <a:p>
                      <a:pPr algn="l" fontAlgn="b"/>
                      <a:r>
                        <a:rPr lang="en-US" sz="1100" u="none" strike="noStrike">
                          <a:effectLst/>
                        </a:rPr>
                        <a:t>Stats Model 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354.574087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353.35723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0.175619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0.17965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761502"/>
                  </a:ext>
                </a:extLst>
              </a:tr>
              <a:tr h="261175">
                <a:tc>
                  <a:txBody>
                    <a:bodyPr/>
                    <a:lstStyle/>
                    <a:p>
                      <a:pPr algn="l" fontAlgn="b"/>
                      <a:r>
                        <a:rPr lang="en-US" sz="1100" u="none" strike="noStrike">
                          <a:effectLst/>
                        </a:rPr>
                        <a:t>Stats Model 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354.625969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353.2078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0.175782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0.179249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1518343"/>
                  </a:ext>
                </a:extLst>
              </a:tr>
              <a:tr h="261175">
                <a:tc>
                  <a:txBody>
                    <a:bodyPr/>
                    <a:lstStyle/>
                    <a:p>
                      <a:pPr algn="l" fontAlgn="b"/>
                      <a:r>
                        <a:rPr lang="en-US" sz="1100" u="none" strike="noStrike">
                          <a:effectLst/>
                        </a:rPr>
                        <a:t>Stats Model 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354.684807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353.017498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0.17576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0.179242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120590"/>
                  </a:ext>
                </a:extLst>
              </a:tr>
              <a:tr h="261175">
                <a:tc>
                  <a:txBody>
                    <a:bodyPr/>
                    <a:lstStyle/>
                    <a:p>
                      <a:pPr algn="l" fontAlgn="b"/>
                      <a:r>
                        <a:rPr lang="en-US" sz="1100" u="none" strike="noStrike">
                          <a:effectLst/>
                        </a:rPr>
                        <a:t>Stats Model 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354.763634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352.875795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0.175744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0.179435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9739614"/>
                  </a:ext>
                </a:extLst>
              </a:tr>
              <a:tr h="261175">
                <a:tc>
                  <a:txBody>
                    <a:bodyPr/>
                    <a:lstStyle/>
                    <a:p>
                      <a:pPr algn="l" fontAlgn="b"/>
                      <a:r>
                        <a:rPr lang="en-US" sz="1100" u="none" strike="noStrike">
                          <a:effectLst/>
                        </a:rPr>
                        <a:t>Stats Model 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354.881641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352.685785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0.175876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0.179265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6456412"/>
                  </a:ext>
                </a:extLst>
              </a:tr>
              <a:tr h="261175">
                <a:tc>
                  <a:txBody>
                    <a:bodyPr/>
                    <a:lstStyle/>
                    <a:p>
                      <a:pPr algn="l" fontAlgn="b"/>
                      <a:r>
                        <a:rPr lang="en-US" sz="1100" u="none" strike="noStrike">
                          <a:effectLst/>
                        </a:rPr>
                        <a:t>Stats Model 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355.067564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352.602124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0.175543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0.178756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96596"/>
                  </a:ext>
                </a:extLst>
              </a:tr>
              <a:tr h="261175">
                <a:tc>
                  <a:txBody>
                    <a:bodyPr/>
                    <a:lstStyle/>
                    <a:p>
                      <a:pPr algn="l" fontAlgn="b"/>
                      <a:r>
                        <a:rPr lang="en-US" sz="1100" u="none" strike="noStrike">
                          <a:effectLst/>
                        </a:rPr>
                        <a:t>ANN Model</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5082.681797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5093.46129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5.255689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5.291988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077807"/>
                  </a:ext>
                </a:extLst>
              </a:tr>
            </a:tbl>
          </a:graphicData>
        </a:graphic>
      </p:graphicFrame>
      <p:pic>
        <p:nvPicPr>
          <p:cNvPr id="2" name="Picture 1">
            <a:extLst>
              <a:ext uri="{FF2B5EF4-FFF2-40B4-BE49-F238E27FC236}">
                <a16:creationId xmlns:a16="http://schemas.microsoft.com/office/drawing/2014/main" id="{35A5A347-C7B6-41C3-8FBB-7CD3445DE210}"/>
              </a:ext>
            </a:extLst>
          </p:cNvPr>
          <p:cNvPicPr>
            <a:picLocks noChangeAspect="1"/>
          </p:cNvPicPr>
          <p:nvPr/>
        </p:nvPicPr>
        <p:blipFill>
          <a:blip r:embed="rId2"/>
          <a:stretch>
            <a:fillRect/>
          </a:stretch>
        </p:blipFill>
        <p:spPr>
          <a:xfrm>
            <a:off x="200800" y="1263795"/>
            <a:ext cx="5572679" cy="5253963"/>
          </a:xfrm>
          <a:prstGeom prst="rect">
            <a:avLst/>
          </a:prstGeom>
        </p:spPr>
      </p:pic>
    </p:spTree>
    <p:extLst>
      <p:ext uri="{BB962C8B-B14F-4D97-AF65-F5344CB8AC3E}">
        <p14:creationId xmlns:p14="http://schemas.microsoft.com/office/powerpoint/2010/main" val="338873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 Comparison:</a:t>
            </a:r>
          </a:p>
        </p:txBody>
      </p:sp>
      <p:sp>
        <p:nvSpPr>
          <p:cNvPr id="3" name="Rectangle 2">
            <a:extLst>
              <a:ext uri="{FF2B5EF4-FFF2-40B4-BE49-F238E27FC236}">
                <a16:creationId xmlns:a16="http://schemas.microsoft.com/office/drawing/2014/main" id="{B674C5F7-39B9-41A8-A17B-605F46483B81}"/>
              </a:ext>
            </a:extLst>
          </p:cNvPr>
          <p:cNvSpPr/>
          <p:nvPr/>
        </p:nvSpPr>
        <p:spPr>
          <a:xfrm>
            <a:off x="124046" y="1489540"/>
            <a:ext cx="10582940" cy="3970318"/>
          </a:xfrm>
          <a:prstGeom prst="rect">
            <a:avLst/>
          </a:prstGeom>
        </p:spPr>
        <p:txBody>
          <a:bodyPr wrap="square">
            <a:spAutoFit/>
          </a:bodyPr>
          <a:lstStyle/>
          <a:p>
            <a:pPr marL="25400" indent="0">
              <a:buNone/>
            </a:pPr>
            <a:r>
              <a:rPr lang="en-US" dirty="0"/>
              <a:t>Comparisons done on Lowest RMSE values and Lower MAPE values, RMSE gives Error in the model and MAPE gives good result in percentage wise.</a:t>
            </a:r>
          </a:p>
          <a:p>
            <a:pPr marL="25400" indent="0">
              <a:buNone/>
            </a:pPr>
            <a:endParaRPr lang="en-US" dirty="0"/>
          </a:p>
          <a:p>
            <a:pPr marL="25400" indent="0">
              <a:buNone/>
            </a:pPr>
            <a:r>
              <a:rPr lang="en-US" b="1" dirty="0"/>
              <a:t>RMSE Comparisons:</a:t>
            </a:r>
          </a:p>
          <a:p>
            <a:pPr marL="311150" indent="-285750">
              <a:buFont typeface="Wingdings" panose="05000000000000000000" pitchFamily="2" charset="2"/>
              <a:buChar char="Ø"/>
            </a:pPr>
            <a:r>
              <a:rPr lang="en-US" dirty="0"/>
              <a:t>Least RMSE for Random forest Model with Bagging regressor and Random Forest with Tunned Hyper Parameters, But this seems overfitting model. </a:t>
            </a:r>
          </a:p>
          <a:p>
            <a:pPr marL="311150" indent="-285750">
              <a:buFont typeface="Wingdings" panose="05000000000000000000" pitchFamily="2" charset="2"/>
              <a:buChar char="Ø"/>
            </a:pPr>
            <a:r>
              <a:rPr lang="en-US" dirty="0"/>
              <a:t>4th Lowest RMSE Model is the best one, which is “Linear Regression” Model. </a:t>
            </a:r>
          </a:p>
          <a:p>
            <a:pPr marL="25400" indent="0">
              <a:buNone/>
            </a:pPr>
            <a:r>
              <a:rPr lang="en-US" b="1" dirty="0"/>
              <a:t>MAPE Comparisons:</a:t>
            </a:r>
          </a:p>
          <a:p>
            <a:pPr marL="311150" indent="-285750">
              <a:buFont typeface="Wingdings" panose="05000000000000000000" pitchFamily="2" charset="2"/>
              <a:buChar char="Ø"/>
            </a:pPr>
            <a:r>
              <a:rPr lang="en-US" dirty="0"/>
              <a:t>Random forest related all 3 models have lowest MAPE model. But again, those seems over fitting the model. </a:t>
            </a:r>
          </a:p>
          <a:p>
            <a:pPr marL="311150" indent="-285750">
              <a:buFont typeface="Wingdings" panose="05000000000000000000" pitchFamily="2" charset="2"/>
              <a:buChar char="Ø"/>
            </a:pPr>
            <a:r>
              <a:rPr lang="en-US" dirty="0"/>
              <a:t>Decision tree with tunned hyper parameters , Linear Regression and Stats Model seems best model among all, which are giving similar results for both train and test data set. </a:t>
            </a:r>
          </a:p>
          <a:p>
            <a:pPr marL="311150" indent="-285750">
              <a:buFont typeface="Wingdings" panose="05000000000000000000" pitchFamily="2" charset="2"/>
              <a:buChar char="Ø"/>
            </a:pPr>
            <a:endParaRPr lang="en-US" dirty="0"/>
          </a:p>
          <a:p>
            <a:pPr marL="25400"/>
            <a:r>
              <a:rPr lang="en-US" b="1" dirty="0"/>
              <a:t>I would recommend Linear Regression is the best model with about same results for train and test data for both RMSE and MAPE values. </a:t>
            </a:r>
            <a:endParaRPr lang="en-US" dirty="0"/>
          </a:p>
        </p:txBody>
      </p:sp>
    </p:spTree>
    <p:extLst>
      <p:ext uri="{BB962C8B-B14F-4D97-AF65-F5344CB8AC3E}">
        <p14:creationId xmlns:p14="http://schemas.microsoft.com/office/powerpoint/2010/main" val="295545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815372" y="176360"/>
            <a:ext cx="9327879"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 Comparison </a:t>
            </a:r>
          </a:p>
        </p:txBody>
      </p:sp>
      <p:sp>
        <p:nvSpPr>
          <p:cNvPr id="4" name="TextBox 3">
            <a:extLst>
              <a:ext uri="{FF2B5EF4-FFF2-40B4-BE49-F238E27FC236}">
                <a16:creationId xmlns:a16="http://schemas.microsoft.com/office/drawing/2014/main" id="{CC565DBC-BA42-4F1E-9A33-0EF8A4A95C8B}"/>
              </a:ext>
            </a:extLst>
          </p:cNvPr>
          <p:cNvSpPr txBox="1"/>
          <p:nvPr/>
        </p:nvSpPr>
        <p:spPr>
          <a:xfrm>
            <a:off x="442578" y="1014673"/>
            <a:ext cx="9924166" cy="2277547"/>
          </a:xfrm>
          <a:prstGeom prst="rect">
            <a:avLst/>
          </a:prstGeom>
          <a:noFill/>
        </p:spPr>
        <p:txBody>
          <a:bodyPr wrap="square" rtlCol="0">
            <a:spAutoFit/>
          </a:bodyPr>
          <a:lstStyle/>
          <a:p>
            <a:pPr marL="25400"/>
            <a:r>
              <a:rPr lang="en-US" b="1" dirty="0"/>
              <a:t>Formula for Linear regression Model is:</a:t>
            </a:r>
          </a:p>
          <a:p>
            <a:pPr marL="25400" indent="0">
              <a:buNone/>
            </a:pPr>
            <a:endParaRPr lang="en-US" sz="1600" b="1" dirty="0"/>
          </a:p>
          <a:p>
            <a:pPr marL="25400" indent="0">
              <a:buNone/>
            </a:pPr>
            <a:r>
              <a:rPr lang="en-US" sz="1200" b="1" dirty="0" err="1">
                <a:solidFill>
                  <a:srgbClr val="002060"/>
                </a:solidFill>
              </a:rPr>
              <a:t>AgentBonus_per_policy</a:t>
            </a:r>
            <a:r>
              <a:rPr lang="en-US" sz="1200" dirty="0">
                <a:solidFill>
                  <a:srgbClr val="002060"/>
                </a:solidFill>
              </a:rPr>
              <a:t> = 671.7150861205953 + Age * 4.789430368850247 + </a:t>
            </a:r>
            <a:r>
              <a:rPr lang="en-US" sz="1200" dirty="0" err="1">
                <a:solidFill>
                  <a:srgbClr val="002060"/>
                </a:solidFill>
              </a:rPr>
              <a:t>CustTenure</a:t>
            </a:r>
            <a:r>
              <a:rPr lang="en-US" sz="1200" dirty="0">
                <a:solidFill>
                  <a:srgbClr val="002060"/>
                </a:solidFill>
              </a:rPr>
              <a:t> * 4.759701081772676 + Channel * -8.882960541752864 + Occupation * 7.510211001225475 + </a:t>
            </a:r>
            <a:r>
              <a:rPr lang="en-US" sz="1200" dirty="0" err="1">
                <a:solidFill>
                  <a:srgbClr val="002060"/>
                </a:solidFill>
              </a:rPr>
              <a:t>EducationField</a:t>
            </a:r>
            <a:r>
              <a:rPr lang="en-US" sz="1200" dirty="0">
                <a:solidFill>
                  <a:srgbClr val="002060"/>
                </a:solidFill>
              </a:rPr>
              <a:t> * -5.507 046975671935 + Gender * 2.1343057926728486 + </a:t>
            </a:r>
            <a:r>
              <a:rPr lang="en-US" sz="1200" dirty="0" err="1">
                <a:solidFill>
                  <a:srgbClr val="002060"/>
                </a:solidFill>
              </a:rPr>
              <a:t>ExistingProdType</a:t>
            </a:r>
            <a:r>
              <a:rPr lang="en-US" sz="1200" dirty="0">
                <a:solidFill>
                  <a:srgbClr val="002060"/>
                </a:solidFill>
              </a:rPr>
              <a:t> * -15.273396744099568 + Designation * 4.737994566790387 + </a:t>
            </a:r>
            <a:r>
              <a:rPr lang="en-US" sz="1200" dirty="0" err="1">
                <a:solidFill>
                  <a:srgbClr val="002060"/>
                </a:solidFill>
              </a:rPr>
              <a:t>NumberOfPolicy</a:t>
            </a:r>
            <a:r>
              <a:rPr lang="en-US" sz="1200" dirty="0">
                <a:solidFill>
                  <a:srgbClr val="002060"/>
                </a:solidFill>
              </a:rPr>
              <a:t> * -159.7092491616902 + </a:t>
            </a:r>
            <a:r>
              <a:rPr lang="en-US" sz="1200" dirty="0" err="1">
                <a:solidFill>
                  <a:srgbClr val="002060"/>
                </a:solidFill>
              </a:rPr>
              <a:t>MaritalStatus</a:t>
            </a:r>
            <a:r>
              <a:rPr lang="en-US" sz="1200" dirty="0">
                <a:solidFill>
                  <a:srgbClr val="002060"/>
                </a:solidFill>
              </a:rPr>
              <a:t> * 14.788341883378328 + </a:t>
            </a:r>
            <a:r>
              <a:rPr lang="en-US" sz="1200" dirty="0" err="1">
                <a:solidFill>
                  <a:srgbClr val="002060"/>
                </a:solidFill>
              </a:rPr>
              <a:t>MonthlyIncome</a:t>
            </a:r>
            <a:r>
              <a:rPr lang="en-US" sz="1200" dirty="0">
                <a:solidFill>
                  <a:srgbClr val="002060"/>
                </a:solidFill>
              </a:rPr>
              <a:t> * 0.008683193446440198 + </a:t>
            </a:r>
            <a:r>
              <a:rPr lang="en-US" sz="1200" dirty="0" err="1">
                <a:solidFill>
                  <a:srgbClr val="002060"/>
                </a:solidFill>
              </a:rPr>
              <a:t>ExistingPolicyTenure</a:t>
            </a:r>
            <a:r>
              <a:rPr lang="en-US" sz="1200" dirty="0">
                <a:solidFill>
                  <a:srgbClr val="002060"/>
                </a:solidFill>
              </a:rPr>
              <a:t> * 2.6087386706276594 + Zone * -5.627466691687209 + </a:t>
            </a:r>
            <a:r>
              <a:rPr lang="en-US" sz="1200" dirty="0" err="1">
                <a:solidFill>
                  <a:srgbClr val="002060"/>
                </a:solidFill>
              </a:rPr>
              <a:t>PaymentMethod</a:t>
            </a:r>
            <a:r>
              <a:rPr lang="en-US" sz="1200" dirty="0">
                <a:solidFill>
                  <a:srgbClr val="002060"/>
                </a:solidFill>
              </a:rPr>
              <a:t> * 1.6127186348940015 + </a:t>
            </a:r>
            <a:r>
              <a:rPr lang="en-US" sz="1200" dirty="0" err="1">
                <a:solidFill>
                  <a:srgbClr val="002060"/>
                </a:solidFill>
              </a:rPr>
              <a:t>SumAssured_Per_Policy</a:t>
            </a:r>
            <a:r>
              <a:rPr lang="en-US" sz="1200" dirty="0">
                <a:solidFill>
                  <a:srgbClr val="002060"/>
                </a:solidFill>
              </a:rPr>
              <a:t> * 0.004765571407328226</a:t>
            </a:r>
          </a:p>
          <a:p>
            <a:pPr marL="25400" indent="0">
              <a:buNone/>
            </a:pPr>
            <a:endParaRPr lang="en-US" sz="1600" b="1" dirty="0"/>
          </a:p>
          <a:p>
            <a:pPr marL="25400" indent="0">
              <a:buNone/>
            </a:pPr>
            <a:r>
              <a:rPr lang="en-US" sz="1600" dirty="0"/>
              <a:t>The intercept for the model is 671.7150861205953. Intercept is the point on Y Axis , when all values of X are Zero. basically, when we say, what should be the value of Y when all parameters are Zero.</a:t>
            </a:r>
            <a:endParaRPr lang="en-US" sz="1600" b="1" dirty="0"/>
          </a:p>
        </p:txBody>
      </p:sp>
      <p:pic>
        <p:nvPicPr>
          <p:cNvPr id="2" name="Picture 1">
            <a:extLst>
              <a:ext uri="{FF2B5EF4-FFF2-40B4-BE49-F238E27FC236}">
                <a16:creationId xmlns:a16="http://schemas.microsoft.com/office/drawing/2014/main" id="{D98E0ACA-59EB-40E2-BFA7-FD3DFB1C3FE5}"/>
              </a:ext>
            </a:extLst>
          </p:cNvPr>
          <p:cNvPicPr>
            <a:picLocks noChangeAspect="1"/>
          </p:cNvPicPr>
          <p:nvPr/>
        </p:nvPicPr>
        <p:blipFill>
          <a:blip r:embed="rId2"/>
          <a:stretch>
            <a:fillRect/>
          </a:stretch>
        </p:blipFill>
        <p:spPr>
          <a:xfrm>
            <a:off x="296837" y="3719365"/>
            <a:ext cx="9686925" cy="2962275"/>
          </a:xfrm>
          <a:prstGeom prst="rect">
            <a:avLst/>
          </a:prstGeom>
        </p:spPr>
      </p:pic>
      <p:sp>
        <p:nvSpPr>
          <p:cNvPr id="3" name="Rectangle 2">
            <a:extLst>
              <a:ext uri="{FF2B5EF4-FFF2-40B4-BE49-F238E27FC236}">
                <a16:creationId xmlns:a16="http://schemas.microsoft.com/office/drawing/2014/main" id="{21C4AAAD-9980-41DF-9B22-5FF18CCDB4E0}"/>
              </a:ext>
            </a:extLst>
          </p:cNvPr>
          <p:cNvSpPr/>
          <p:nvPr/>
        </p:nvSpPr>
        <p:spPr>
          <a:xfrm>
            <a:off x="442578" y="3349671"/>
            <a:ext cx="7514493" cy="369332"/>
          </a:xfrm>
          <a:prstGeom prst="rect">
            <a:avLst/>
          </a:prstGeom>
        </p:spPr>
        <p:txBody>
          <a:bodyPr wrap="none">
            <a:spAutoFit/>
          </a:bodyPr>
          <a:lstStyle/>
          <a:p>
            <a:pPr marL="25400" indent="0">
              <a:buNone/>
            </a:pPr>
            <a:r>
              <a:rPr lang="en-US" b="1" dirty="0"/>
              <a:t>Feature Importance in approx. all Models , this is snippet from Decision tree:</a:t>
            </a:r>
          </a:p>
        </p:txBody>
      </p:sp>
    </p:spTree>
    <p:extLst>
      <p:ext uri="{BB962C8B-B14F-4D97-AF65-F5344CB8AC3E}">
        <p14:creationId xmlns:p14="http://schemas.microsoft.com/office/powerpoint/2010/main" val="18825886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6905</TotalTime>
  <Words>1267</Words>
  <Application>Microsoft Office PowerPoint</Application>
  <PresentationFormat>Widescreen</PresentationFormat>
  <Paragraphs>209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Amit Jain</cp:lastModifiedBy>
  <cp:revision>143</cp:revision>
  <dcterms:created xsi:type="dcterms:W3CDTF">2019-12-31T09:37:22Z</dcterms:created>
  <dcterms:modified xsi:type="dcterms:W3CDTF">2023-01-14T19:26:16Z</dcterms:modified>
</cp:coreProperties>
</file>