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MRA Project ML 1</a:t>
            </a:r>
            <a:endParaRPr lang="en-IN" dirty="0"/>
          </a:p>
        </p:txBody>
      </p:sp>
      <p:sp>
        <p:nvSpPr>
          <p:cNvPr id="3" name="Subtitle 2"/>
          <p:cNvSpPr>
            <a:spLocks noGrp="1"/>
          </p:cNvSpPr>
          <p:nvPr>
            <p:ph type="subTitle" idx="1"/>
          </p:nvPr>
        </p:nvSpPr>
        <p:spPr/>
        <p:txBody>
          <a:bodyPr/>
          <a:lstStyle/>
          <a:p>
            <a:r>
              <a:rPr lang="en-IN" dirty="0" smtClean="0"/>
              <a:t>User name </a:t>
            </a:r>
            <a:endParaRPr lang="en-IN" dirty="0"/>
          </a:p>
          <a:p>
            <a:r>
              <a:rPr lang="en-IN" dirty="0" smtClean="0"/>
              <a:t>batch </a:t>
            </a:r>
          </a:p>
          <a:p>
            <a:r>
              <a:rPr lang="en-IN" dirty="0" smtClean="0"/>
              <a:t>email</a:t>
            </a:r>
            <a:endParaRPr lang="en-IN" dirty="0"/>
          </a:p>
        </p:txBody>
      </p:sp>
    </p:spTree>
    <p:extLst>
      <p:ext uri="{BB962C8B-B14F-4D97-AF65-F5344CB8AC3E}">
        <p14:creationId xmlns:p14="http://schemas.microsoft.com/office/powerpoint/2010/main" val="201652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 [Table OF CONTENT]</a:t>
            </a:r>
            <a:endParaRPr lang="en-IN" dirty="0"/>
          </a:p>
        </p:txBody>
      </p:sp>
      <p:sp>
        <p:nvSpPr>
          <p:cNvPr id="3" name="Content Placeholder 2"/>
          <p:cNvSpPr>
            <a:spLocks noGrp="1"/>
          </p:cNvSpPr>
          <p:nvPr>
            <p:ph idx="1"/>
          </p:nvPr>
        </p:nvSpPr>
        <p:spPr/>
        <p:txBody>
          <a:bodyPr/>
          <a:lstStyle/>
          <a:p>
            <a:r>
              <a:rPr lang="en-IN" dirty="0" smtClean="0"/>
              <a:t>Something Here</a:t>
            </a:r>
          </a:p>
          <a:p>
            <a:r>
              <a:rPr lang="en-IN" dirty="0" smtClean="0"/>
              <a:t>Something Here</a:t>
            </a:r>
          </a:p>
          <a:p>
            <a:r>
              <a:rPr lang="en-IN" dirty="0" smtClean="0"/>
              <a:t>Something Here</a:t>
            </a:r>
            <a:endParaRPr lang="en-IN" dirty="0"/>
          </a:p>
        </p:txBody>
      </p:sp>
    </p:spTree>
    <p:extLst>
      <p:ext uri="{BB962C8B-B14F-4D97-AF65-F5344CB8AC3E}">
        <p14:creationId xmlns:p14="http://schemas.microsoft.com/office/powerpoint/2010/main" val="40097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215901" y="1739900"/>
            <a:ext cx="11976099" cy="4813300"/>
          </a:xfrm>
        </p:spPr>
        <p:txBody>
          <a:bodyPr>
            <a:noAutofit/>
          </a:bodyPr>
          <a:lstStyle/>
          <a:p>
            <a:pPr>
              <a:lnSpc>
                <a:spcPct val="120000"/>
              </a:lnSpc>
            </a:pPr>
            <a:r>
              <a:rPr lang="en-US" sz="500" dirty="0"/>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r>
              <a:rPr lang="en-US" sz="500" dirty="0" smtClean="0"/>
              <a:t>.</a:t>
            </a:r>
            <a:endParaRPr lang="en-US" sz="500" dirty="0"/>
          </a:p>
          <a:p>
            <a:pPr>
              <a:lnSpc>
                <a:spcPct val="120000"/>
              </a:lnSpc>
            </a:pPr>
            <a:r>
              <a:rPr lang="en-US" sz="500" b="1" dirty="0"/>
              <a:t>Agenda &amp; Executive Summary of the data</a:t>
            </a:r>
            <a:endParaRPr lang="en-US" sz="500" dirty="0"/>
          </a:p>
          <a:p>
            <a:pPr lvl="1">
              <a:lnSpc>
                <a:spcPct val="120000"/>
              </a:lnSpc>
            </a:pPr>
            <a:r>
              <a:rPr lang="en-US" sz="500" dirty="0"/>
              <a:t>Contents of the presentation</a:t>
            </a:r>
          </a:p>
          <a:p>
            <a:pPr lvl="1">
              <a:lnSpc>
                <a:spcPct val="120000"/>
              </a:lnSpc>
            </a:pPr>
            <a:r>
              <a:rPr lang="en-US" sz="500" dirty="0"/>
              <a:t>Problem statement</a:t>
            </a:r>
          </a:p>
          <a:p>
            <a:pPr lvl="1">
              <a:lnSpc>
                <a:spcPct val="120000"/>
              </a:lnSpc>
            </a:pPr>
            <a:r>
              <a:rPr lang="en-US" sz="500" dirty="0"/>
              <a:t>About Data (Info, Shape, Summary Stats, your assumptions about data)</a:t>
            </a:r>
          </a:p>
          <a:p>
            <a:pPr>
              <a:lnSpc>
                <a:spcPct val="120000"/>
              </a:lnSpc>
            </a:pPr>
            <a:r>
              <a:rPr lang="en-US" sz="500" b="1" dirty="0"/>
              <a:t>Exploratory Analysis and Inferences</a:t>
            </a:r>
            <a:endParaRPr lang="en-US" sz="500" dirty="0"/>
          </a:p>
          <a:p>
            <a:pPr lvl="1">
              <a:lnSpc>
                <a:spcPct val="120000"/>
              </a:lnSpc>
            </a:pPr>
            <a:r>
              <a:rPr lang="en-US" sz="500" dirty="0"/>
              <a:t>Univariate, Bivariate, and multivariate analysis using data visualization</a:t>
            </a:r>
          </a:p>
          <a:p>
            <a:pPr lvl="2">
              <a:lnSpc>
                <a:spcPct val="120000"/>
              </a:lnSpc>
            </a:pPr>
            <a:r>
              <a:rPr lang="en-US" sz="500" dirty="0"/>
              <a:t>Weekly, Monthly, Quarterly, Yearly Trends in Sales</a:t>
            </a:r>
          </a:p>
          <a:p>
            <a:pPr lvl="2">
              <a:lnSpc>
                <a:spcPct val="120000"/>
              </a:lnSpc>
            </a:pPr>
            <a:r>
              <a:rPr lang="en-US" sz="500" dirty="0"/>
              <a:t>Sales Across different Categories of different features in the given data</a:t>
            </a:r>
          </a:p>
          <a:p>
            <a:pPr lvl="1">
              <a:lnSpc>
                <a:spcPct val="120000"/>
              </a:lnSpc>
            </a:pPr>
            <a:r>
              <a:rPr lang="en-US" sz="500" dirty="0"/>
              <a:t>Summarize the inferences from the above analysis</a:t>
            </a:r>
          </a:p>
          <a:p>
            <a:pPr>
              <a:lnSpc>
                <a:spcPct val="120000"/>
              </a:lnSpc>
            </a:pPr>
            <a:r>
              <a:rPr lang="en-US" sz="500" b="1" dirty="0"/>
              <a:t>Customer Segmentation using RFM analysis (make 4 segments)</a:t>
            </a:r>
            <a:endParaRPr lang="en-US" sz="500" dirty="0"/>
          </a:p>
          <a:p>
            <a:pPr lvl="1">
              <a:lnSpc>
                <a:spcPct val="120000"/>
              </a:lnSpc>
            </a:pPr>
            <a:r>
              <a:rPr lang="en-US" sz="500" dirty="0"/>
              <a:t>Which tool used?</a:t>
            </a:r>
          </a:p>
          <a:p>
            <a:pPr lvl="1">
              <a:lnSpc>
                <a:spcPct val="120000"/>
              </a:lnSpc>
            </a:pPr>
            <a:r>
              <a:rPr lang="en-US" sz="500" dirty="0"/>
              <a:t>What all parameters used and assumptions made</a:t>
            </a:r>
          </a:p>
          <a:p>
            <a:pPr lvl="1">
              <a:lnSpc>
                <a:spcPct val="120000"/>
              </a:lnSpc>
            </a:pPr>
            <a:r>
              <a:rPr lang="en-US" sz="500" dirty="0"/>
              <a:t>Output table head </a:t>
            </a:r>
          </a:p>
          <a:p>
            <a:pPr lvl="1">
              <a:lnSpc>
                <a:spcPct val="120000"/>
              </a:lnSpc>
            </a:pPr>
            <a:r>
              <a:rPr lang="en-US" sz="500" dirty="0"/>
              <a:t>If KNIME used, Workflow image to be put</a:t>
            </a:r>
          </a:p>
          <a:p>
            <a:pPr>
              <a:lnSpc>
                <a:spcPct val="120000"/>
              </a:lnSpc>
            </a:pPr>
            <a:r>
              <a:rPr lang="en-US" sz="500" b="1" dirty="0"/>
              <a:t>Inferences from RFM Analysis and identified segments</a:t>
            </a:r>
            <a:endParaRPr lang="en-US" sz="500" dirty="0"/>
          </a:p>
          <a:p>
            <a:pPr lvl="1">
              <a:lnSpc>
                <a:spcPct val="120000"/>
              </a:lnSpc>
            </a:pPr>
            <a:r>
              <a:rPr lang="en-US" sz="500" dirty="0"/>
              <a:t>Who are your best customers? (give at least 5)</a:t>
            </a:r>
          </a:p>
          <a:p>
            <a:pPr lvl="1">
              <a:lnSpc>
                <a:spcPct val="120000"/>
              </a:lnSpc>
            </a:pPr>
            <a:r>
              <a:rPr lang="en-US" sz="500" dirty="0"/>
              <a:t>Which customers are on the verge of churning? (give at least 5)</a:t>
            </a:r>
          </a:p>
          <a:p>
            <a:pPr lvl="1">
              <a:lnSpc>
                <a:spcPct val="120000"/>
              </a:lnSpc>
            </a:pPr>
            <a:r>
              <a:rPr lang="en-US" sz="500" dirty="0"/>
              <a:t>Who are your lost customers? (give at least 5)</a:t>
            </a:r>
          </a:p>
          <a:p>
            <a:pPr lvl="1">
              <a:lnSpc>
                <a:spcPct val="120000"/>
              </a:lnSpc>
            </a:pPr>
            <a:r>
              <a:rPr lang="en-US" sz="500" dirty="0"/>
              <a:t>Who are your loyal customers? (give at least 5)</a:t>
            </a:r>
          </a:p>
          <a:p>
            <a:pPr>
              <a:lnSpc>
                <a:spcPct val="120000"/>
              </a:lnSpc>
            </a:pPr>
            <a:endParaRPr lang="en-IN" sz="500" dirty="0"/>
          </a:p>
        </p:txBody>
      </p:sp>
    </p:spTree>
    <p:extLst>
      <p:ext uri="{BB962C8B-B14F-4D97-AF65-F5344CB8AC3E}">
        <p14:creationId xmlns:p14="http://schemas.microsoft.com/office/powerpoint/2010/main" val="387461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data</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7627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Executive SUMMARY [NON MANDATORY]</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410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STARTS</a:t>
            </a:r>
            <a:endParaRPr lang="en-IN" dirty="0"/>
          </a:p>
        </p:txBody>
      </p:sp>
      <p:sp>
        <p:nvSpPr>
          <p:cNvPr id="3" name="Content Placeholder 2"/>
          <p:cNvSpPr>
            <a:spLocks noGrp="1"/>
          </p:cNvSpPr>
          <p:nvPr>
            <p:ph idx="1"/>
          </p:nvPr>
        </p:nvSpPr>
        <p:spPr/>
        <p:txBody>
          <a:bodyPr/>
          <a:lstStyle/>
          <a:p>
            <a:r>
              <a:rPr lang="en-IN" dirty="0" smtClean="0"/>
              <a:t>AFTER 10 SLIDES EDA ENDS</a:t>
            </a:r>
          </a:p>
          <a:p>
            <a:endParaRPr lang="en-IN" dirty="0"/>
          </a:p>
        </p:txBody>
      </p:sp>
    </p:spTree>
    <p:extLst>
      <p:ext uri="{BB962C8B-B14F-4D97-AF65-F5344CB8AC3E}">
        <p14:creationId xmlns:p14="http://schemas.microsoft.com/office/powerpoint/2010/main" val="48898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Eda</a:t>
            </a:r>
            <a:r>
              <a:rPr lang="en-IN" dirty="0" smtClean="0"/>
              <a:t> SUMMARY [INFERENCES]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3103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RFM Starts</a:t>
            </a:r>
            <a:endParaRPr lang="en-IN" dirty="0"/>
          </a:p>
        </p:txBody>
      </p:sp>
      <p:sp>
        <p:nvSpPr>
          <p:cNvPr id="3" name="Content Placeholder 2"/>
          <p:cNvSpPr>
            <a:spLocks noGrp="1"/>
          </p:cNvSpPr>
          <p:nvPr>
            <p:ph idx="1"/>
          </p:nvPr>
        </p:nvSpPr>
        <p:spPr/>
        <p:txBody>
          <a:bodyPr/>
          <a:lstStyle/>
          <a:p>
            <a:r>
              <a:rPr lang="en-US" b="1" dirty="0" smtClean="0"/>
              <a:t>Customer </a:t>
            </a:r>
            <a:r>
              <a:rPr lang="en-US" b="1" dirty="0"/>
              <a:t>Segmentation using RFM analysis (make 4 segments)</a:t>
            </a:r>
            <a:r>
              <a:rPr lang="en-US" dirty="0"/>
              <a:t>Which tool used?</a:t>
            </a:r>
          </a:p>
          <a:p>
            <a:r>
              <a:rPr lang="en-US" dirty="0"/>
              <a:t>What all parameters used and assumptions made</a:t>
            </a:r>
          </a:p>
          <a:p>
            <a:r>
              <a:rPr lang="en-US" dirty="0"/>
              <a:t>Output table head </a:t>
            </a:r>
          </a:p>
          <a:p>
            <a:r>
              <a:rPr lang="en-US" dirty="0"/>
              <a:t>If KNIME used, Workflow image to be put</a:t>
            </a:r>
          </a:p>
          <a:p>
            <a:endParaRPr lang="en-IN" dirty="0"/>
          </a:p>
        </p:txBody>
      </p:sp>
    </p:spTree>
    <p:extLst>
      <p:ext uri="{BB962C8B-B14F-4D97-AF65-F5344CB8AC3E}">
        <p14:creationId xmlns:p14="http://schemas.microsoft.com/office/powerpoint/2010/main" val="121188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RFM</a:t>
            </a:r>
            <a:endParaRPr lang="en-IN" dirty="0"/>
          </a:p>
        </p:txBody>
      </p:sp>
      <p:sp>
        <p:nvSpPr>
          <p:cNvPr id="3" name="Content Placeholder 2"/>
          <p:cNvSpPr>
            <a:spLocks noGrp="1"/>
          </p:cNvSpPr>
          <p:nvPr>
            <p:ph idx="1"/>
          </p:nvPr>
        </p:nvSpPr>
        <p:spPr/>
        <p:txBody>
          <a:bodyPr/>
          <a:lstStyle/>
          <a:p>
            <a:r>
              <a:rPr lang="en-US" b="1" dirty="0"/>
              <a:t>Inferences from RFM Analysis and identified segments</a:t>
            </a:r>
            <a:endParaRPr lang="en-US" dirty="0"/>
          </a:p>
          <a:p>
            <a:pPr lvl="1"/>
            <a:r>
              <a:rPr lang="en-US" dirty="0"/>
              <a:t>Who are your best customers? (give at least 5</a:t>
            </a:r>
            <a:r>
              <a:rPr lang="en-US" dirty="0" smtClean="0"/>
              <a:t>)</a:t>
            </a:r>
          </a:p>
          <a:p>
            <a:pPr marL="457200" lvl="1" indent="0">
              <a:buNone/>
            </a:pPr>
            <a:endParaRPr lang="en-US" dirty="0"/>
          </a:p>
          <a:p>
            <a:pPr lvl="1"/>
            <a:r>
              <a:rPr lang="en-US" dirty="0"/>
              <a:t>Which customers are on the verge of churning? (give at least 5)</a:t>
            </a:r>
          </a:p>
          <a:p>
            <a:pPr lvl="1"/>
            <a:r>
              <a:rPr lang="en-US" dirty="0"/>
              <a:t>Who are your lost customers? (give at least 5)</a:t>
            </a:r>
          </a:p>
          <a:p>
            <a:pPr lvl="1"/>
            <a:r>
              <a:rPr lang="en-US" dirty="0"/>
              <a:t>Who are your loyal customers? (give at least 5)</a:t>
            </a:r>
          </a:p>
          <a:p>
            <a:endParaRPr lang="en-IN" dirty="0"/>
          </a:p>
        </p:txBody>
      </p:sp>
    </p:spTree>
    <p:extLst>
      <p:ext uri="{BB962C8B-B14F-4D97-AF65-F5344CB8AC3E}">
        <p14:creationId xmlns:p14="http://schemas.microsoft.com/office/powerpoint/2010/main" val="2858737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TotalTime>
  <Words>245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MRA Project ML 1</vt:lpstr>
      <vt:lpstr>Agenda [Table OF CONTENT]</vt:lpstr>
      <vt:lpstr>PROBLEM STATEMENT</vt:lpstr>
      <vt:lpstr>About data</vt:lpstr>
      <vt:lpstr>Executive SUMMARY [NON MANDATORY]</vt:lpstr>
      <vt:lpstr>EDA STARTS</vt:lpstr>
      <vt:lpstr>Eda SUMMARY [INFERENCES]</vt:lpstr>
      <vt:lpstr>RFM Starts</vt:lpstr>
      <vt:lpstr>RFM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Windows User</dc:creator>
  <cp:lastModifiedBy>Windows User</cp:lastModifiedBy>
  <cp:revision>1</cp:revision>
  <dcterms:created xsi:type="dcterms:W3CDTF">2021-05-25T13:38:16Z</dcterms:created>
  <dcterms:modified xsi:type="dcterms:W3CDTF">2021-05-25T13:44:13Z</dcterms:modified>
</cp:coreProperties>
</file>