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media/image8.jpg" ContentType="image/pn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4" r:id="rId2"/>
    <p:sldId id="280" r:id="rId3"/>
    <p:sldId id="278" r:id="rId4"/>
    <p:sldId id="279" r:id="rId5"/>
    <p:sldId id="265" r:id="rId6"/>
    <p:sldId id="283" r:id="rId7"/>
    <p:sldId id="286" r:id="rId8"/>
    <p:sldId id="294" r:id="rId9"/>
    <p:sldId id="292" r:id="rId10"/>
    <p:sldId id="288" r:id="rId11"/>
    <p:sldId id="272" r:id="rId12"/>
    <p:sldId id="29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005296"/>
    <a:srgbClr val="005FA8"/>
    <a:srgbClr val="436FC1"/>
    <a:srgbClr val="A2A4A4"/>
    <a:srgbClr val="5999D3"/>
    <a:srgbClr val="254175"/>
    <a:srgbClr val="6D6868"/>
    <a:srgbClr val="014D8E"/>
    <a:srgbClr val="0058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0"/>
    <p:restoredTop sz="96208"/>
  </p:normalViewPr>
  <p:slideViewPr>
    <p:cSldViewPr snapToGrid="0" snapToObjects="1" showGuides="1">
      <p:cViewPr varScale="1">
        <p:scale>
          <a:sx n="72" d="100"/>
          <a:sy n="72" d="100"/>
        </p:scale>
        <p:origin x="462" y="66"/>
      </p:cViewPr>
      <p:guideLst>
        <p:guide orient="horz" pos="3748"/>
        <p:guide pos="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Model</a:t>
            </a:r>
            <a:r>
              <a:rPr lang="en-US" baseline="0" dirty="0"/>
              <a:t> Performance Chart</a:t>
            </a:r>
            <a:endParaRPr lang="en-IN" dirty="0"/>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RMSE</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Random Forest HTP</c:v>
                </c:pt>
                <c:pt idx="1">
                  <c:v>Random Forest Model</c:v>
                </c:pt>
                <c:pt idx="2">
                  <c:v>Bagging Model</c:v>
                </c:pt>
                <c:pt idx="3">
                  <c:v>OLS Stats Model 1</c:v>
                </c:pt>
              </c:strCache>
            </c:strRef>
          </c:cat>
          <c:val>
            <c:numRef>
              <c:f>Sheet1!$B$2:$B$5</c:f>
              <c:numCache>
                <c:formatCode>General</c:formatCode>
                <c:ptCount val="4"/>
                <c:pt idx="0">
                  <c:v>272.60000000000002</c:v>
                </c:pt>
                <c:pt idx="1">
                  <c:v>272.60000000000002</c:v>
                </c:pt>
                <c:pt idx="2">
                  <c:v>288.60000000000002</c:v>
                </c:pt>
                <c:pt idx="3">
                  <c:v>311.7</c:v>
                </c:pt>
              </c:numCache>
            </c:numRef>
          </c:val>
          <c:extLst>
            <c:ext xmlns:c16="http://schemas.microsoft.com/office/drawing/2014/chart" uri="{C3380CC4-5D6E-409C-BE32-E72D297353CC}">
              <c16:uniqueId val="{00000000-FC24-4117-A628-46AB5EB4FB04}"/>
            </c:ext>
          </c:extLst>
        </c:ser>
        <c:ser>
          <c:idx val="1"/>
          <c:order val="1"/>
          <c:tx>
            <c:strRef>
              <c:f>Sheet1!$C$1</c:f>
              <c:strCache>
                <c:ptCount val="1"/>
                <c:pt idx="0">
                  <c:v>MAE</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Random Forest HTP</c:v>
                </c:pt>
                <c:pt idx="1">
                  <c:v>Random Forest Model</c:v>
                </c:pt>
                <c:pt idx="2">
                  <c:v>Bagging Model</c:v>
                </c:pt>
                <c:pt idx="3">
                  <c:v>OLS Stats Model 1</c:v>
                </c:pt>
              </c:strCache>
            </c:strRef>
          </c:cat>
          <c:val>
            <c:numRef>
              <c:f>Sheet1!$C$2:$C$5</c:f>
              <c:numCache>
                <c:formatCode>General</c:formatCode>
                <c:ptCount val="4"/>
                <c:pt idx="0">
                  <c:v>178.6</c:v>
                </c:pt>
                <c:pt idx="1">
                  <c:v>178.6</c:v>
                </c:pt>
                <c:pt idx="2">
                  <c:v>187.1</c:v>
                </c:pt>
                <c:pt idx="3">
                  <c:v>213.3</c:v>
                </c:pt>
              </c:numCache>
            </c:numRef>
          </c:val>
          <c:extLst>
            <c:ext xmlns:c16="http://schemas.microsoft.com/office/drawing/2014/chart" uri="{C3380CC4-5D6E-409C-BE32-E72D297353CC}">
              <c16:uniqueId val="{00000001-FC24-4117-A628-46AB5EB4FB04}"/>
            </c:ext>
          </c:extLst>
        </c:ser>
        <c:ser>
          <c:idx val="2"/>
          <c:order val="2"/>
          <c:tx>
            <c:strRef>
              <c:f>Sheet1!$D$1</c:f>
              <c:strCache>
                <c:ptCount val="1"/>
                <c:pt idx="0">
                  <c:v>MSE(*10^4)</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Random Forest HTP</c:v>
                </c:pt>
                <c:pt idx="1">
                  <c:v>Random Forest Model</c:v>
                </c:pt>
                <c:pt idx="2">
                  <c:v>Bagging Model</c:v>
                </c:pt>
                <c:pt idx="3">
                  <c:v>OLS Stats Model 1</c:v>
                </c:pt>
              </c:strCache>
            </c:strRef>
          </c:cat>
          <c:val>
            <c:numRef>
              <c:f>Sheet1!$D$2:$D$5</c:f>
              <c:numCache>
                <c:formatCode>General</c:formatCode>
                <c:ptCount val="4"/>
                <c:pt idx="0">
                  <c:v>7.4320000000000004</c:v>
                </c:pt>
                <c:pt idx="1">
                  <c:v>7.4320000000000004</c:v>
                </c:pt>
                <c:pt idx="2">
                  <c:v>8.33</c:v>
                </c:pt>
                <c:pt idx="3">
                  <c:v>9.7100000000000009</c:v>
                </c:pt>
              </c:numCache>
            </c:numRef>
          </c:val>
          <c:extLst>
            <c:ext xmlns:c16="http://schemas.microsoft.com/office/drawing/2014/chart" uri="{C3380CC4-5D6E-409C-BE32-E72D297353CC}">
              <c16:uniqueId val="{00000002-FC24-4117-A628-46AB5EB4FB04}"/>
            </c:ext>
          </c:extLst>
        </c:ser>
        <c:ser>
          <c:idx val="3"/>
          <c:order val="3"/>
          <c:tx>
            <c:strRef>
              <c:f>Sheet1!$E$1</c:f>
              <c:strCache>
                <c:ptCount val="1"/>
                <c:pt idx="0">
                  <c:v>MAPE(%)</c:v>
                </c:pt>
              </c:strCache>
            </c:strRef>
          </c:tx>
          <c:spPr>
            <a:solidFill>
              <a:schemeClr val="accent2">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Random Forest HTP</c:v>
                </c:pt>
                <c:pt idx="1">
                  <c:v>Random Forest Model</c:v>
                </c:pt>
                <c:pt idx="2">
                  <c:v>Bagging Model</c:v>
                </c:pt>
                <c:pt idx="3">
                  <c:v>OLS Stats Model 1</c:v>
                </c:pt>
              </c:strCache>
            </c:strRef>
          </c:cat>
          <c:val>
            <c:numRef>
              <c:f>Sheet1!$E$2:$E$5</c:f>
              <c:numCache>
                <c:formatCode>General</c:formatCode>
                <c:ptCount val="4"/>
                <c:pt idx="0">
                  <c:v>12.7</c:v>
                </c:pt>
                <c:pt idx="1">
                  <c:v>12.7</c:v>
                </c:pt>
                <c:pt idx="2">
                  <c:v>13.3</c:v>
                </c:pt>
                <c:pt idx="3">
                  <c:v>15.7</c:v>
                </c:pt>
              </c:numCache>
            </c:numRef>
          </c:val>
          <c:extLst>
            <c:ext xmlns:c16="http://schemas.microsoft.com/office/drawing/2014/chart" uri="{C3380CC4-5D6E-409C-BE32-E72D297353CC}">
              <c16:uniqueId val="{00000003-FC24-4117-A628-46AB5EB4FB04}"/>
            </c:ext>
          </c:extLst>
        </c:ser>
        <c:ser>
          <c:idx val="4"/>
          <c:order val="4"/>
          <c:tx>
            <c:strRef>
              <c:f>Sheet1!$F$1</c:f>
              <c:strCache>
                <c:ptCount val="1"/>
                <c:pt idx="0">
                  <c:v>EVS(%)</c:v>
                </c:pt>
              </c:strCache>
            </c:strRef>
          </c:tx>
          <c:spPr>
            <a:solidFill>
              <a:schemeClr val="accent4">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Random Forest HTP</c:v>
                </c:pt>
                <c:pt idx="1">
                  <c:v>Random Forest Model</c:v>
                </c:pt>
                <c:pt idx="2">
                  <c:v>Bagging Model</c:v>
                </c:pt>
                <c:pt idx="3">
                  <c:v>OLS Stats Model 1</c:v>
                </c:pt>
              </c:strCache>
            </c:strRef>
          </c:cat>
          <c:val>
            <c:numRef>
              <c:f>Sheet1!$F$2:$F$5</c:f>
              <c:numCache>
                <c:formatCode>General</c:formatCode>
                <c:ptCount val="4"/>
                <c:pt idx="0">
                  <c:v>92.3</c:v>
                </c:pt>
                <c:pt idx="1">
                  <c:v>92.3</c:v>
                </c:pt>
                <c:pt idx="2">
                  <c:v>91.3</c:v>
                </c:pt>
                <c:pt idx="3">
                  <c:v>89.9</c:v>
                </c:pt>
              </c:numCache>
            </c:numRef>
          </c:val>
          <c:extLst>
            <c:ext xmlns:c16="http://schemas.microsoft.com/office/drawing/2014/chart" uri="{C3380CC4-5D6E-409C-BE32-E72D297353CC}">
              <c16:uniqueId val="{00000004-FC24-4117-A628-46AB5EB4FB04}"/>
            </c:ext>
          </c:extLst>
        </c:ser>
        <c:dLbls>
          <c:dLblPos val="outEnd"/>
          <c:showLegendKey val="0"/>
          <c:showVal val="1"/>
          <c:showCatName val="0"/>
          <c:showSerName val="0"/>
          <c:showPercent val="0"/>
          <c:showBubbleSize val="0"/>
        </c:dLbls>
        <c:gapWidth val="444"/>
        <c:overlap val="-90"/>
        <c:axId val="173756975"/>
        <c:axId val="173744495"/>
      </c:barChart>
      <c:catAx>
        <c:axId val="17375697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Linear Regression Models</a:t>
                </a:r>
                <a:endParaRPr lang="en-IN"/>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73744495"/>
        <c:crosses val="autoZero"/>
        <c:auto val="1"/>
        <c:lblAlgn val="ctr"/>
        <c:lblOffset val="100"/>
        <c:noMultiLvlLbl val="0"/>
      </c:catAx>
      <c:valAx>
        <c:axId val="173744495"/>
        <c:scaling>
          <c:orientation val="minMax"/>
        </c:scaling>
        <c:delete val="1"/>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Error Metric</a:t>
                </a:r>
                <a:endParaRPr lang="en-IN"/>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73756975"/>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_rels/data3.xml.rels><?xml version="1.0" encoding="UTF-8" standalone="yes"?>
<Relationships xmlns="http://schemas.openxmlformats.org/package/2006/relationships"><Relationship Id="rId1" Type="http://schemas.openxmlformats.org/officeDocument/2006/relationships/image" Target="../media/image7.png"/></Relationships>
</file>

<file path=ppt/diagrams/_rels/drawing3.xml.rels><?xml version="1.0" encoding="UTF-8" standalone="yes"?>
<Relationships xmlns="http://schemas.openxmlformats.org/package/2006/relationships"><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E08B9-9799-4EE2-A7BB-8FD80802D48E}"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9253DD0D-4295-4391-B725-B30211AC1560}">
      <dgm:prSet/>
      <dgm:spPr/>
      <dgm:t>
        <a:bodyPr/>
        <a:lstStyle/>
        <a:p>
          <a:r>
            <a:rPr lang="en-US" dirty="0"/>
            <a:t>Predict the bonus for agents</a:t>
          </a:r>
          <a:endParaRPr lang="en-IN" dirty="0"/>
        </a:p>
      </dgm:t>
    </dgm:pt>
    <dgm:pt modelId="{C3B25DAD-1612-4AE4-9B69-874B9C2D1678}" type="parTrans" cxnId="{4905C47B-1833-478B-A179-EF6C97EA10C6}">
      <dgm:prSet/>
      <dgm:spPr/>
      <dgm:t>
        <a:bodyPr/>
        <a:lstStyle/>
        <a:p>
          <a:endParaRPr lang="en-IN"/>
        </a:p>
      </dgm:t>
    </dgm:pt>
    <dgm:pt modelId="{1EBF065A-F793-4267-91E1-2559E6C6F2A3}" type="sibTrans" cxnId="{4905C47B-1833-478B-A179-EF6C97EA10C6}">
      <dgm:prSet/>
      <dgm:spPr/>
      <dgm:t>
        <a:bodyPr/>
        <a:lstStyle/>
        <a:p>
          <a:endParaRPr lang="en-IN"/>
        </a:p>
      </dgm:t>
    </dgm:pt>
    <dgm:pt modelId="{9727F64B-0C78-4706-AB12-BE827EE67107}">
      <dgm:prSet/>
      <dgm:spPr/>
      <dgm:t>
        <a:bodyPr/>
        <a:lstStyle/>
        <a:p>
          <a:r>
            <a:rPr lang="en-US" dirty="0"/>
            <a:t>Understanding business growth for long term strategies.</a:t>
          </a:r>
          <a:endParaRPr lang="en-IN" dirty="0"/>
        </a:p>
      </dgm:t>
    </dgm:pt>
    <dgm:pt modelId="{16CAEC3B-0287-4CC9-AF0C-71648DD33C79}" type="parTrans" cxnId="{335704DD-D176-4142-85BC-55BB3F1F24A5}">
      <dgm:prSet/>
      <dgm:spPr/>
      <dgm:t>
        <a:bodyPr/>
        <a:lstStyle/>
        <a:p>
          <a:endParaRPr lang="en-IN"/>
        </a:p>
      </dgm:t>
    </dgm:pt>
    <dgm:pt modelId="{B5BACBE5-C2A0-4306-A02D-FFF2C8916544}" type="sibTrans" cxnId="{335704DD-D176-4142-85BC-55BB3F1F24A5}">
      <dgm:prSet/>
      <dgm:spPr/>
      <dgm:t>
        <a:bodyPr/>
        <a:lstStyle/>
        <a:p>
          <a:endParaRPr lang="en-IN"/>
        </a:p>
      </dgm:t>
    </dgm:pt>
    <dgm:pt modelId="{FEB920DF-4F7B-4C98-B9C5-FCBAB2D2F127}">
      <dgm:prSet/>
      <dgm:spPr/>
      <dgm:t>
        <a:bodyPr/>
        <a:lstStyle/>
        <a:p>
          <a:r>
            <a:rPr lang="en-US" dirty="0"/>
            <a:t>Predict the roadmap to upskill, reskill and reward based on the performance</a:t>
          </a:r>
          <a:endParaRPr lang="en-IN" dirty="0"/>
        </a:p>
      </dgm:t>
    </dgm:pt>
    <dgm:pt modelId="{364EC94F-F14F-4C4C-92CC-1A8017B5DF19}" type="parTrans" cxnId="{ED596122-F180-4E06-9442-F141F262AC02}">
      <dgm:prSet/>
      <dgm:spPr/>
      <dgm:t>
        <a:bodyPr/>
        <a:lstStyle/>
        <a:p>
          <a:endParaRPr lang="en-IN"/>
        </a:p>
      </dgm:t>
    </dgm:pt>
    <dgm:pt modelId="{9FE7E110-A0C6-452D-A939-57BBCE87332C}" type="sibTrans" cxnId="{ED596122-F180-4E06-9442-F141F262AC02}">
      <dgm:prSet/>
      <dgm:spPr/>
      <dgm:t>
        <a:bodyPr/>
        <a:lstStyle/>
        <a:p>
          <a:endParaRPr lang="en-IN"/>
        </a:p>
      </dgm:t>
    </dgm:pt>
    <dgm:pt modelId="{6F12FE9E-8ADE-43B7-A61C-D722146661CB}">
      <dgm:prSet/>
      <dgm:spPr/>
      <dgm:t>
        <a:bodyPr/>
        <a:lstStyle/>
        <a:p>
          <a:r>
            <a:rPr lang="en-US" dirty="0"/>
            <a:t>Correctly analyze the performance metrics for agents</a:t>
          </a:r>
          <a:endParaRPr lang="en-IN" dirty="0"/>
        </a:p>
      </dgm:t>
    </dgm:pt>
    <dgm:pt modelId="{480F8BB5-9483-47B4-8128-7F6859D49584}" type="parTrans" cxnId="{9CBDE70C-430C-461A-9FFD-396E7CE3F550}">
      <dgm:prSet/>
      <dgm:spPr/>
      <dgm:t>
        <a:bodyPr/>
        <a:lstStyle/>
        <a:p>
          <a:endParaRPr lang="en-IN"/>
        </a:p>
      </dgm:t>
    </dgm:pt>
    <dgm:pt modelId="{3E9A47DC-DC34-42A2-8171-A7FF13966934}" type="sibTrans" cxnId="{9CBDE70C-430C-461A-9FFD-396E7CE3F550}">
      <dgm:prSet/>
      <dgm:spPr/>
      <dgm:t>
        <a:bodyPr/>
        <a:lstStyle/>
        <a:p>
          <a:endParaRPr lang="en-IN"/>
        </a:p>
      </dgm:t>
    </dgm:pt>
    <dgm:pt modelId="{C99D1255-1823-416C-82EF-3CF642D7AC5A}" type="pres">
      <dgm:prSet presAssocID="{0DDE08B9-9799-4EE2-A7BB-8FD80802D48E}" presName="CompostProcess" presStyleCnt="0">
        <dgm:presLayoutVars>
          <dgm:dir/>
          <dgm:resizeHandles val="exact"/>
        </dgm:presLayoutVars>
      </dgm:prSet>
      <dgm:spPr/>
    </dgm:pt>
    <dgm:pt modelId="{F1438475-277D-40B5-87A8-49DF1CA15C0F}" type="pres">
      <dgm:prSet presAssocID="{0DDE08B9-9799-4EE2-A7BB-8FD80802D48E}" presName="arrow" presStyleLbl="bgShp" presStyleIdx="0" presStyleCnt="1" custScaleX="117647" custLinFactNeighborX="0" custLinFactNeighborY="-4379"/>
      <dgm:spPr/>
    </dgm:pt>
    <dgm:pt modelId="{3AB9B486-CCEA-4BD8-BD1E-4D5D1CC59961}" type="pres">
      <dgm:prSet presAssocID="{0DDE08B9-9799-4EE2-A7BB-8FD80802D48E}" presName="linearProcess" presStyleCnt="0"/>
      <dgm:spPr/>
    </dgm:pt>
    <dgm:pt modelId="{5DD3B9EA-2613-4E90-926C-0EEA262596F9}" type="pres">
      <dgm:prSet presAssocID="{9253DD0D-4295-4391-B725-B30211AC1560}" presName="textNode" presStyleLbl="node1" presStyleIdx="0" presStyleCnt="4">
        <dgm:presLayoutVars>
          <dgm:bulletEnabled val="1"/>
        </dgm:presLayoutVars>
      </dgm:prSet>
      <dgm:spPr/>
    </dgm:pt>
    <dgm:pt modelId="{4F7A9703-39BD-4C59-AC45-B821D4E4C5CD}" type="pres">
      <dgm:prSet presAssocID="{1EBF065A-F793-4267-91E1-2559E6C6F2A3}" presName="sibTrans" presStyleCnt="0"/>
      <dgm:spPr/>
    </dgm:pt>
    <dgm:pt modelId="{354C87D1-A8E5-4E1D-99F5-C5890BC743C6}" type="pres">
      <dgm:prSet presAssocID="{6F12FE9E-8ADE-43B7-A61C-D722146661CB}" presName="textNode" presStyleLbl="node1" presStyleIdx="1" presStyleCnt="4">
        <dgm:presLayoutVars>
          <dgm:bulletEnabled val="1"/>
        </dgm:presLayoutVars>
      </dgm:prSet>
      <dgm:spPr/>
    </dgm:pt>
    <dgm:pt modelId="{70EC84D9-56BF-4F51-880D-E380635A06D2}" type="pres">
      <dgm:prSet presAssocID="{3E9A47DC-DC34-42A2-8171-A7FF13966934}" presName="sibTrans" presStyleCnt="0"/>
      <dgm:spPr/>
    </dgm:pt>
    <dgm:pt modelId="{CF67C7FA-B763-4BC5-9F7E-586F054E8FD8}" type="pres">
      <dgm:prSet presAssocID="{FEB920DF-4F7B-4C98-B9C5-FCBAB2D2F127}" presName="textNode" presStyleLbl="node1" presStyleIdx="2" presStyleCnt="4">
        <dgm:presLayoutVars>
          <dgm:bulletEnabled val="1"/>
        </dgm:presLayoutVars>
      </dgm:prSet>
      <dgm:spPr/>
    </dgm:pt>
    <dgm:pt modelId="{35325322-A786-4088-A3AD-30AF3200A0A5}" type="pres">
      <dgm:prSet presAssocID="{9FE7E110-A0C6-452D-A939-57BBCE87332C}" presName="sibTrans" presStyleCnt="0"/>
      <dgm:spPr/>
    </dgm:pt>
    <dgm:pt modelId="{4E57E69C-8A06-4AE9-89D8-1056FA09692A}" type="pres">
      <dgm:prSet presAssocID="{9727F64B-0C78-4706-AB12-BE827EE67107}" presName="textNode" presStyleLbl="node1" presStyleIdx="3" presStyleCnt="4">
        <dgm:presLayoutVars>
          <dgm:bulletEnabled val="1"/>
        </dgm:presLayoutVars>
      </dgm:prSet>
      <dgm:spPr/>
    </dgm:pt>
  </dgm:ptLst>
  <dgm:cxnLst>
    <dgm:cxn modelId="{9CBDE70C-430C-461A-9FFD-396E7CE3F550}" srcId="{0DDE08B9-9799-4EE2-A7BB-8FD80802D48E}" destId="{6F12FE9E-8ADE-43B7-A61C-D722146661CB}" srcOrd="1" destOrd="0" parTransId="{480F8BB5-9483-47B4-8128-7F6859D49584}" sibTransId="{3E9A47DC-DC34-42A2-8171-A7FF13966934}"/>
    <dgm:cxn modelId="{ED596122-F180-4E06-9442-F141F262AC02}" srcId="{0DDE08B9-9799-4EE2-A7BB-8FD80802D48E}" destId="{FEB920DF-4F7B-4C98-B9C5-FCBAB2D2F127}" srcOrd="2" destOrd="0" parTransId="{364EC94F-F14F-4C4C-92CC-1A8017B5DF19}" sibTransId="{9FE7E110-A0C6-452D-A939-57BBCE87332C}"/>
    <dgm:cxn modelId="{492B062C-3AFD-43E1-A685-CB0EEB80B880}" type="presOf" srcId="{FEB920DF-4F7B-4C98-B9C5-FCBAB2D2F127}" destId="{CF67C7FA-B763-4BC5-9F7E-586F054E8FD8}" srcOrd="0" destOrd="0" presId="urn:microsoft.com/office/officeart/2005/8/layout/hProcess9"/>
    <dgm:cxn modelId="{92021E2F-18FF-417B-AD34-4C7F59B05B7A}" type="presOf" srcId="{0DDE08B9-9799-4EE2-A7BB-8FD80802D48E}" destId="{C99D1255-1823-416C-82EF-3CF642D7AC5A}" srcOrd="0" destOrd="0" presId="urn:microsoft.com/office/officeart/2005/8/layout/hProcess9"/>
    <dgm:cxn modelId="{80C5F73C-EE98-4F19-93FB-32E07F601AA5}" type="presOf" srcId="{9727F64B-0C78-4706-AB12-BE827EE67107}" destId="{4E57E69C-8A06-4AE9-89D8-1056FA09692A}" srcOrd="0" destOrd="0" presId="urn:microsoft.com/office/officeart/2005/8/layout/hProcess9"/>
    <dgm:cxn modelId="{4740E64B-0E92-44BB-9065-81B9B5474183}" type="presOf" srcId="{6F12FE9E-8ADE-43B7-A61C-D722146661CB}" destId="{354C87D1-A8E5-4E1D-99F5-C5890BC743C6}" srcOrd="0" destOrd="0" presId="urn:microsoft.com/office/officeart/2005/8/layout/hProcess9"/>
    <dgm:cxn modelId="{4905C47B-1833-478B-A179-EF6C97EA10C6}" srcId="{0DDE08B9-9799-4EE2-A7BB-8FD80802D48E}" destId="{9253DD0D-4295-4391-B725-B30211AC1560}" srcOrd="0" destOrd="0" parTransId="{C3B25DAD-1612-4AE4-9B69-874B9C2D1678}" sibTransId="{1EBF065A-F793-4267-91E1-2559E6C6F2A3}"/>
    <dgm:cxn modelId="{67422599-0E16-45E0-93FF-CD08531CEA79}" type="presOf" srcId="{9253DD0D-4295-4391-B725-B30211AC1560}" destId="{5DD3B9EA-2613-4E90-926C-0EEA262596F9}" srcOrd="0" destOrd="0" presId="urn:microsoft.com/office/officeart/2005/8/layout/hProcess9"/>
    <dgm:cxn modelId="{335704DD-D176-4142-85BC-55BB3F1F24A5}" srcId="{0DDE08B9-9799-4EE2-A7BB-8FD80802D48E}" destId="{9727F64B-0C78-4706-AB12-BE827EE67107}" srcOrd="3" destOrd="0" parTransId="{16CAEC3B-0287-4CC9-AF0C-71648DD33C79}" sibTransId="{B5BACBE5-C2A0-4306-A02D-FFF2C8916544}"/>
    <dgm:cxn modelId="{6016CFA2-F92C-4DF2-B461-B53DF4BAA83B}" type="presParOf" srcId="{C99D1255-1823-416C-82EF-3CF642D7AC5A}" destId="{F1438475-277D-40B5-87A8-49DF1CA15C0F}" srcOrd="0" destOrd="0" presId="urn:microsoft.com/office/officeart/2005/8/layout/hProcess9"/>
    <dgm:cxn modelId="{98A04A82-343D-47AE-AFF2-ACD29C062278}" type="presParOf" srcId="{C99D1255-1823-416C-82EF-3CF642D7AC5A}" destId="{3AB9B486-CCEA-4BD8-BD1E-4D5D1CC59961}" srcOrd="1" destOrd="0" presId="urn:microsoft.com/office/officeart/2005/8/layout/hProcess9"/>
    <dgm:cxn modelId="{E45F03D5-0CC0-4F33-B27E-5FA9E91AA961}" type="presParOf" srcId="{3AB9B486-CCEA-4BD8-BD1E-4D5D1CC59961}" destId="{5DD3B9EA-2613-4E90-926C-0EEA262596F9}" srcOrd="0" destOrd="0" presId="urn:microsoft.com/office/officeart/2005/8/layout/hProcess9"/>
    <dgm:cxn modelId="{3E737DCF-0E51-47B1-8A8C-D219FA126448}" type="presParOf" srcId="{3AB9B486-CCEA-4BD8-BD1E-4D5D1CC59961}" destId="{4F7A9703-39BD-4C59-AC45-B821D4E4C5CD}" srcOrd="1" destOrd="0" presId="urn:microsoft.com/office/officeart/2005/8/layout/hProcess9"/>
    <dgm:cxn modelId="{8C4CBD66-06E2-4D99-AA86-F1AE483C1527}" type="presParOf" srcId="{3AB9B486-CCEA-4BD8-BD1E-4D5D1CC59961}" destId="{354C87D1-A8E5-4E1D-99F5-C5890BC743C6}" srcOrd="2" destOrd="0" presId="urn:microsoft.com/office/officeart/2005/8/layout/hProcess9"/>
    <dgm:cxn modelId="{FF02BE3B-E43B-43F8-AD79-DC3C649F45B2}" type="presParOf" srcId="{3AB9B486-CCEA-4BD8-BD1E-4D5D1CC59961}" destId="{70EC84D9-56BF-4F51-880D-E380635A06D2}" srcOrd="3" destOrd="0" presId="urn:microsoft.com/office/officeart/2005/8/layout/hProcess9"/>
    <dgm:cxn modelId="{612F480F-BDF1-40FF-9475-BA4027714530}" type="presParOf" srcId="{3AB9B486-CCEA-4BD8-BD1E-4D5D1CC59961}" destId="{CF67C7FA-B763-4BC5-9F7E-586F054E8FD8}" srcOrd="4" destOrd="0" presId="urn:microsoft.com/office/officeart/2005/8/layout/hProcess9"/>
    <dgm:cxn modelId="{FB62E454-5738-4238-B89E-BF431E65D570}" type="presParOf" srcId="{3AB9B486-CCEA-4BD8-BD1E-4D5D1CC59961}" destId="{35325322-A786-4088-A3AD-30AF3200A0A5}" srcOrd="5" destOrd="0" presId="urn:microsoft.com/office/officeart/2005/8/layout/hProcess9"/>
    <dgm:cxn modelId="{218905CE-E3C4-457B-8806-C2DFA91CABF2}" type="presParOf" srcId="{3AB9B486-CCEA-4BD8-BD1E-4D5D1CC59961}" destId="{4E57E69C-8A06-4AE9-89D8-1056FA09692A}"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C90C45-3B81-41A1-AA71-2ED093388265}" type="doc">
      <dgm:prSet loTypeId="urn:microsoft.com/office/officeart/2005/8/layout/matrix1" loCatId="matrix" qsTypeId="urn:microsoft.com/office/officeart/2005/8/quickstyle/3d1" qsCatId="3D" csTypeId="urn:microsoft.com/office/officeart/2005/8/colors/colorful4" csCatId="colorful" phldr="1"/>
      <dgm:spPr/>
      <dgm:t>
        <a:bodyPr/>
        <a:lstStyle/>
        <a:p>
          <a:endParaRPr lang="en-IN"/>
        </a:p>
      </dgm:t>
    </dgm:pt>
    <dgm:pt modelId="{ECB207B0-16D3-4C90-A7E2-F3E87885C0C5}">
      <dgm:prSet custT="1"/>
      <dgm:spPr/>
      <dgm:t>
        <a:bodyPr/>
        <a:lstStyle/>
        <a:p>
          <a:r>
            <a:rPr lang="en-US" sz="2500" b="1" cap="none" spc="0" dirty="0">
              <a:ln w="0"/>
              <a:solidFill>
                <a:srgbClr val="FF0000"/>
              </a:solidFill>
              <a:effectLst>
                <a:outerShdw blurRad="38100" dist="25400" dir="5400000" algn="ctr" rotWithShape="0">
                  <a:srgbClr val="6E747A">
                    <a:alpha val="43000"/>
                  </a:srgbClr>
                </a:outerShdw>
              </a:effectLst>
            </a:rPr>
            <a:t>Constraints and Scope</a:t>
          </a:r>
          <a:endParaRPr lang="en-IN" sz="2500" b="1" cap="none" spc="0" dirty="0">
            <a:ln w="0"/>
            <a:solidFill>
              <a:srgbClr val="FF0000"/>
            </a:solidFill>
            <a:effectLst>
              <a:outerShdw blurRad="38100" dist="25400" dir="5400000" algn="ctr" rotWithShape="0">
                <a:srgbClr val="6E747A">
                  <a:alpha val="43000"/>
                </a:srgbClr>
              </a:outerShdw>
            </a:effectLst>
          </a:endParaRPr>
        </a:p>
      </dgm:t>
    </dgm:pt>
    <dgm:pt modelId="{7309CFB2-450F-4851-ACBF-C5BC2B67EDA4}" type="parTrans" cxnId="{48DA413B-E59D-4713-A257-94211D27819F}">
      <dgm:prSet/>
      <dgm:spPr/>
      <dgm:t>
        <a:bodyPr/>
        <a:lstStyle/>
        <a:p>
          <a:endParaRPr lang="en-IN"/>
        </a:p>
      </dgm:t>
    </dgm:pt>
    <dgm:pt modelId="{B02EF747-A98F-49DA-B2DF-63F2D5B9B208}" type="sibTrans" cxnId="{48DA413B-E59D-4713-A257-94211D27819F}">
      <dgm:prSet/>
      <dgm:spPr/>
      <dgm:t>
        <a:bodyPr/>
        <a:lstStyle/>
        <a:p>
          <a:endParaRPr lang="en-IN"/>
        </a:p>
      </dgm:t>
    </dgm:pt>
    <dgm:pt modelId="{5A2FC1CC-AD75-44B1-9F2B-D0E4897C57F7}">
      <dgm:prSet/>
      <dgm:spPr/>
    </dgm:pt>
    <dgm:pt modelId="{57D74585-B4BA-4361-9514-E46AA487D035}" type="parTrans" cxnId="{55E9A41D-1977-4271-AB21-80A098A2AA41}">
      <dgm:prSet/>
      <dgm:spPr/>
      <dgm:t>
        <a:bodyPr/>
        <a:lstStyle/>
        <a:p>
          <a:endParaRPr lang="en-IN"/>
        </a:p>
      </dgm:t>
    </dgm:pt>
    <dgm:pt modelId="{B967489E-59EB-4D21-8EF4-FF12439D0372}" type="sibTrans" cxnId="{55E9A41D-1977-4271-AB21-80A098A2AA41}">
      <dgm:prSet/>
      <dgm:spPr/>
      <dgm:t>
        <a:bodyPr/>
        <a:lstStyle/>
        <a:p>
          <a:endParaRPr lang="en-IN"/>
        </a:p>
      </dgm:t>
    </dgm:pt>
    <dgm:pt modelId="{26178029-4D00-41C5-807D-53BFF1406041}">
      <dgm:prSet/>
      <dgm:spPr/>
    </dgm:pt>
    <dgm:pt modelId="{062EE773-6943-489A-B7E4-B5CDF486FD15}" type="parTrans" cxnId="{7E5FE61F-AC50-4BA4-876D-50D725179F84}">
      <dgm:prSet/>
      <dgm:spPr/>
      <dgm:t>
        <a:bodyPr/>
        <a:lstStyle/>
        <a:p>
          <a:endParaRPr lang="en-IN"/>
        </a:p>
      </dgm:t>
    </dgm:pt>
    <dgm:pt modelId="{24DEA067-C1E2-408D-AADD-35E883F0EDA1}" type="sibTrans" cxnId="{7E5FE61F-AC50-4BA4-876D-50D725179F84}">
      <dgm:prSet/>
      <dgm:spPr/>
      <dgm:t>
        <a:bodyPr/>
        <a:lstStyle/>
        <a:p>
          <a:endParaRPr lang="en-IN"/>
        </a:p>
      </dgm:t>
    </dgm:pt>
    <dgm:pt modelId="{3F7F42A5-48AA-49C6-863C-A3B072AB20D5}">
      <dgm:prSet/>
      <dgm:spPr/>
    </dgm:pt>
    <dgm:pt modelId="{84F0FFF7-985C-491E-9B0C-0D170393A80B}" type="parTrans" cxnId="{C2DEB1FF-D447-4870-BD89-394DA278102C}">
      <dgm:prSet/>
      <dgm:spPr/>
      <dgm:t>
        <a:bodyPr/>
        <a:lstStyle/>
        <a:p>
          <a:endParaRPr lang="en-IN"/>
        </a:p>
      </dgm:t>
    </dgm:pt>
    <dgm:pt modelId="{1C55E4E1-2748-46AC-AC1C-D533190E2FAC}" type="sibTrans" cxnId="{C2DEB1FF-D447-4870-BD89-394DA278102C}">
      <dgm:prSet/>
      <dgm:spPr/>
      <dgm:t>
        <a:bodyPr/>
        <a:lstStyle/>
        <a:p>
          <a:endParaRPr lang="en-IN"/>
        </a:p>
      </dgm:t>
    </dgm:pt>
    <dgm:pt modelId="{F1FA14F2-DC1C-490D-9F35-7029E58EC9FF}">
      <dgm:prSet/>
      <dgm:spPr/>
    </dgm:pt>
    <dgm:pt modelId="{092A935F-F3FE-4935-8B64-A4D154A67C8A}" type="parTrans" cxnId="{BF89107E-7843-4BB2-94BC-E0E8E4F19725}">
      <dgm:prSet/>
      <dgm:spPr/>
      <dgm:t>
        <a:bodyPr/>
        <a:lstStyle/>
        <a:p>
          <a:endParaRPr lang="en-IN"/>
        </a:p>
      </dgm:t>
    </dgm:pt>
    <dgm:pt modelId="{42ECF2B0-C156-4593-B35A-918071DC416A}" type="sibTrans" cxnId="{BF89107E-7843-4BB2-94BC-E0E8E4F19725}">
      <dgm:prSet/>
      <dgm:spPr/>
      <dgm:t>
        <a:bodyPr/>
        <a:lstStyle/>
        <a:p>
          <a:endParaRPr lang="en-IN"/>
        </a:p>
      </dgm:t>
    </dgm:pt>
    <dgm:pt modelId="{7F384338-F4CE-4116-8DFE-BF9A0316C00A}">
      <dgm:prSet/>
      <dgm:spPr/>
    </dgm:pt>
    <dgm:pt modelId="{00A70597-2A00-49DB-871D-7FCACE4431D3}" type="parTrans" cxnId="{C771FE14-F2F1-48D3-A650-FCD6A2E9BBF1}">
      <dgm:prSet/>
      <dgm:spPr/>
      <dgm:t>
        <a:bodyPr/>
        <a:lstStyle/>
        <a:p>
          <a:endParaRPr lang="en-IN"/>
        </a:p>
      </dgm:t>
    </dgm:pt>
    <dgm:pt modelId="{C3DE7184-A283-409E-B9AA-FA3D16E8F92C}" type="sibTrans" cxnId="{C771FE14-F2F1-48D3-A650-FCD6A2E9BBF1}">
      <dgm:prSet/>
      <dgm:spPr/>
      <dgm:t>
        <a:bodyPr/>
        <a:lstStyle/>
        <a:p>
          <a:endParaRPr lang="en-IN"/>
        </a:p>
      </dgm:t>
    </dgm:pt>
    <dgm:pt modelId="{6D86A518-414D-4A3F-85DB-5798E3320055}">
      <dgm:prSet custT="1"/>
      <dgm:spPr/>
      <dgm:t>
        <a:bodyPr/>
        <a:lstStyle/>
        <a:p>
          <a:r>
            <a:rPr lang="en-US" sz="2000" dirty="0">
              <a:ln w="0"/>
              <a:solidFill>
                <a:schemeClr val="tx1"/>
              </a:solidFill>
              <a:effectLst>
                <a:outerShdw blurRad="38100" dist="19050" dir="2700000" algn="tl" rotWithShape="0">
                  <a:schemeClr val="dk1">
                    <a:alpha val="40000"/>
                  </a:schemeClr>
                </a:outerShdw>
              </a:effectLst>
            </a:rPr>
            <a:t>20 different variables collected based on last month data</a:t>
          </a:r>
          <a:endParaRPr lang="en-IN" sz="2000" dirty="0">
            <a:solidFill>
              <a:schemeClr val="tx1"/>
            </a:solidFill>
          </a:endParaRPr>
        </a:p>
      </dgm:t>
    </dgm:pt>
    <dgm:pt modelId="{4C9E38FB-0135-47D2-81C5-AE05FDFAC3DB}" type="parTrans" cxnId="{64A5DD47-D2CA-443A-9055-519EABC22A5F}">
      <dgm:prSet/>
      <dgm:spPr/>
      <dgm:t>
        <a:bodyPr/>
        <a:lstStyle/>
        <a:p>
          <a:endParaRPr lang="en-IN"/>
        </a:p>
      </dgm:t>
    </dgm:pt>
    <dgm:pt modelId="{66F5F0FB-C483-4429-844D-1A178E09860A}" type="sibTrans" cxnId="{64A5DD47-D2CA-443A-9055-519EABC22A5F}">
      <dgm:prSet/>
      <dgm:spPr/>
      <dgm:t>
        <a:bodyPr/>
        <a:lstStyle/>
        <a:p>
          <a:endParaRPr lang="en-IN"/>
        </a:p>
      </dgm:t>
    </dgm:pt>
    <dgm:pt modelId="{51EC2CBB-F9DD-46EB-B248-EE98E0475A5A}">
      <dgm:prSet custT="1"/>
      <dgm:spPr/>
      <dgm:t>
        <a:bodyPr/>
        <a:lstStyle/>
        <a:p>
          <a:r>
            <a:rPr lang="en-US" sz="2000" b="0" cap="none" spc="0" dirty="0">
              <a:ln w="0"/>
              <a:solidFill>
                <a:schemeClr val="tx1"/>
              </a:solidFill>
              <a:effectLst>
                <a:outerShdw blurRad="38100" dist="19050" dir="2700000" algn="tl" rotWithShape="0">
                  <a:schemeClr val="dk1">
                    <a:alpha val="40000"/>
                  </a:schemeClr>
                </a:outerShdw>
              </a:effectLst>
            </a:rPr>
            <a:t>Data type –Object, Integer, Float</a:t>
          </a:r>
          <a:endParaRPr lang="en-IN" sz="2000" dirty="0">
            <a:solidFill>
              <a:schemeClr val="tx1"/>
            </a:solidFill>
          </a:endParaRPr>
        </a:p>
      </dgm:t>
    </dgm:pt>
    <dgm:pt modelId="{AC5C1F9A-2DD2-4820-BD56-98FB211A9957}" type="parTrans" cxnId="{584C88F7-04B2-46AB-B49E-B4E68243A6E3}">
      <dgm:prSet/>
      <dgm:spPr/>
      <dgm:t>
        <a:bodyPr/>
        <a:lstStyle/>
        <a:p>
          <a:endParaRPr lang="en-IN"/>
        </a:p>
      </dgm:t>
    </dgm:pt>
    <dgm:pt modelId="{F672117B-AD59-47C5-BDFA-AF9633EE6418}" type="sibTrans" cxnId="{584C88F7-04B2-46AB-B49E-B4E68243A6E3}">
      <dgm:prSet/>
      <dgm:spPr/>
      <dgm:t>
        <a:bodyPr/>
        <a:lstStyle/>
        <a:p>
          <a:endParaRPr lang="en-IN"/>
        </a:p>
      </dgm:t>
    </dgm:pt>
    <dgm:pt modelId="{258A799F-3FED-4EE2-8EB8-56D0FCFE6BB4}">
      <dgm:prSet custT="1"/>
      <dgm:spPr/>
      <dgm:t>
        <a:bodyPr/>
        <a:lstStyle/>
        <a:p>
          <a:r>
            <a:rPr lang="en-US" sz="2000" b="0" cap="none" spc="0" dirty="0">
              <a:ln w="0"/>
              <a:solidFill>
                <a:schemeClr val="tx1"/>
              </a:solidFill>
              <a:effectLst>
                <a:outerShdw blurRad="38100" dist="19050" dir="2700000" algn="tl" rotWithShape="0">
                  <a:schemeClr val="dk1">
                    <a:alpha val="40000"/>
                  </a:schemeClr>
                </a:outerShdw>
              </a:effectLst>
            </a:rPr>
            <a:t>Data has missing value, outliers and certain unwanted columns</a:t>
          </a:r>
          <a:endParaRPr lang="en-IN" sz="2000" dirty="0">
            <a:solidFill>
              <a:schemeClr val="tx1"/>
            </a:solidFill>
          </a:endParaRPr>
        </a:p>
      </dgm:t>
    </dgm:pt>
    <dgm:pt modelId="{967AA3B3-5DC4-46CA-AD04-E2F4622B5340}" type="parTrans" cxnId="{4845C55E-76F7-416D-A698-8FB79A1C6A8F}">
      <dgm:prSet/>
      <dgm:spPr/>
      <dgm:t>
        <a:bodyPr/>
        <a:lstStyle/>
        <a:p>
          <a:endParaRPr lang="en-IN"/>
        </a:p>
      </dgm:t>
    </dgm:pt>
    <dgm:pt modelId="{00973E5A-A5FF-4AED-A898-12DA0B09B3E1}" type="sibTrans" cxnId="{4845C55E-76F7-416D-A698-8FB79A1C6A8F}">
      <dgm:prSet/>
      <dgm:spPr/>
      <dgm:t>
        <a:bodyPr/>
        <a:lstStyle/>
        <a:p>
          <a:endParaRPr lang="en-IN"/>
        </a:p>
      </dgm:t>
    </dgm:pt>
    <dgm:pt modelId="{F8A37913-C8D0-4D9E-8E99-0B03EA1EDF3E}">
      <dgm:prSet custT="1"/>
      <dgm:spPr/>
      <dgm:t>
        <a:bodyPr/>
        <a:lstStyle/>
        <a:p>
          <a:r>
            <a:rPr lang="en-US" sz="2000" dirty="0">
              <a:ln w="0"/>
              <a:solidFill>
                <a:schemeClr val="tx1"/>
              </a:solidFill>
              <a:effectLst>
                <a:outerShdw blurRad="38100" dist="19050" dir="2700000" algn="tl" rotWithShape="0">
                  <a:schemeClr val="dk1">
                    <a:alpha val="40000"/>
                  </a:schemeClr>
                </a:outerShdw>
              </a:effectLst>
            </a:rPr>
            <a:t>Agent bonus and sum assured  per policy is not defined</a:t>
          </a:r>
          <a:endParaRPr lang="en-IN" sz="2000" dirty="0">
            <a:solidFill>
              <a:schemeClr val="tx1"/>
            </a:solidFill>
          </a:endParaRPr>
        </a:p>
      </dgm:t>
    </dgm:pt>
    <dgm:pt modelId="{6F610825-0291-4054-BC0D-B5838B04388F}" type="parTrans" cxnId="{BAD993E3-C406-4FB4-BFB0-D1241818C162}">
      <dgm:prSet/>
      <dgm:spPr/>
      <dgm:t>
        <a:bodyPr/>
        <a:lstStyle/>
        <a:p>
          <a:endParaRPr lang="en-IN"/>
        </a:p>
      </dgm:t>
    </dgm:pt>
    <dgm:pt modelId="{630D7D0F-5057-4196-83DA-F290DA1357FA}" type="sibTrans" cxnId="{BAD993E3-C406-4FB4-BFB0-D1241818C162}">
      <dgm:prSet/>
      <dgm:spPr/>
      <dgm:t>
        <a:bodyPr/>
        <a:lstStyle/>
        <a:p>
          <a:endParaRPr lang="en-IN"/>
        </a:p>
      </dgm:t>
    </dgm:pt>
    <dgm:pt modelId="{C68C8D56-6FFC-404F-8517-0A4F3FA96038}" type="pres">
      <dgm:prSet presAssocID="{45C90C45-3B81-41A1-AA71-2ED093388265}" presName="diagram" presStyleCnt="0">
        <dgm:presLayoutVars>
          <dgm:chMax val="1"/>
          <dgm:dir/>
          <dgm:animLvl val="ctr"/>
          <dgm:resizeHandles val="exact"/>
        </dgm:presLayoutVars>
      </dgm:prSet>
      <dgm:spPr/>
    </dgm:pt>
    <dgm:pt modelId="{55706AF7-3E9E-4965-8D60-639860152ECE}" type="pres">
      <dgm:prSet presAssocID="{45C90C45-3B81-41A1-AA71-2ED093388265}" presName="matrix" presStyleCnt="0"/>
      <dgm:spPr/>
    </dgm:pt>
    <dgm:pt modelId="{AA1CBED5-8F5B-4AD3-922C-B9CD2F3DE9B1}" type="pres">
      <dgm:prSet presAssocID="{45C90C45-3B81-41A1-AA71-2ED093388265}" presName="tile1" presStyleLbl="node1" presStyleIdx="0" presStyleCnt="4"/>
      <dgm:spPr/>
    </dgm:pt>
    <dgm:pt modelId="{6378CD20-B3C4-4B2C-AADF-B9B1865AE264}" type="pres">
      <dgm:prSet presAssocID="{45C90C45-3B81-41A1-AA71-2ED093388265}" presName="tile1text" presStyleLbl="node1" presStyleIdx="0" presStyleCnt="4">
        <dgm:presLayoutVars>
          <dgm:chMax val="0"/>
          <dgm:chPref val="0"/>
          <dgm:bulletEnabled val="1"/>
        </dgm:presLayoutVars>
      </dgm:prSet>
      <dgm:spPr/>
    </dgm:pt>
    <dgm:pt modelId="{7A950B7F-1E18-4729-868C-5F605D8F9D64}" type="pres">
      <dgm:prSet presAssocID="{45C90C45-3B81-41A1-AA71-2ED093388265}" presName="tile2" presStyleLbl="node1" presStyleIdx="1" presStyleCnt="4" custLinFactNeighborY="0"/>
      <dgm:spPr/>
    </dgm:pt>
    <dgm:pt modelId="{8DCFA00B-E320-4DD7-96D8-7887FCC4CAEA}" type="pres">
      <dgm:prSet presAssocID="{45C90C45-3B81-41A1-AA71-2ED093388265}" presName="tile2text" presStyleLbl="node1" presStyleIdx="1" presStyleCnt="4">
        <dgm:presLayoutVars>
          <dgm:chMax val="0"/>
          <dgm:chPref val="0"/>
          <dgm:bulletEnabled val="1"/>
        </dgm:presLayoutVars>
      </dgm:prSet>
      <dgm:spPr/>
    </dgm:pt>
    <dgm:pt modelId="{CE128F29-2E0E-42DF-91AF-09E5FF0A8CC4}" type="pres">
      <dgm:prSet presAssocID="{45C90C45-3B81-41A1-AA71-2ED093388265}" presName="tile3" presStyleLbl="node1" presStyleIdx="2" presStyleCnt="4"/>
      <dgm:spPr/>
    </dgm:pt>
    <dgm:pt modelId="{60B1C2B7-183F-4832-A499-FE40DED91E3D}" type="pres">
      <dgm:prSet presAssocID="{45C90C45-3B81-41A1-AA71-2ED093388265}" presName="tile3text" presStyleLbl="node1" presStyleIdx="2" presStyleCnt="4">
        <dgm:presLayoutVars>
          <dgm:chMax val="0"/>
          <dgm:chPref val="0"/>
          <dgm:bulletEnabled val="1"/>
        </dgm:presLayoutVars>
      </dgm:prSet>
      <dgm:spPr/>
    </dgm:pt>
    <dgm:pt modelId="{28BCF907-280B-4B25-87FE-38C1E748677D}" type="pres">
      <dgm:prSet presAssocID="{45C90C45-3B81-41A1-AA71-2ED093388265}" presName="tile4" presStyleLbl="node1" presStyleIdx="3" presStyleCnt="4"/>
      <dgm:spPr/>
    </dgm:pt>
    <dgm:pt modelId="{F256F0AF-17CC-4E14-A4E1-6CECDACCCC3A}" type="pres">
      <dgm:prSet presAssocID="{45C90C45-3B81-41A1-AA71-2ED093388265}" presName="tile4text" presStyleLbl="node1" presStyleIdx="3" presStyleCnt="4">
        <dgm:presLayoutVars>
          <dgm:chMax val="0"/>
          <dgm:chPref val="0"/>
          <dgm:bulletEnabled val="1"/>
        </dgm:presLayoutVars>
      </dgm:prSet>
      <dgm:spPr/>
    </dgm:pt>
    <dgm:pt modelId="{2A2631B8-4377-46E2-97E9-0B4E460F5EEE}" type="pres">
      <dgm:prSet presAssocID="{45C90C45-3B81-41A1-AA71-2ED093388265}" presName="centerTile" presStyleLbl="fgShp" presStyleIdx="0" presStyleCnt="1">
        <dgm:presLayoutVars>
          <dgm:chMax val="0"/>
          <dgm:chPref val="0"/>
        </dgm:presLayoutVars>
      </dgm:prSet>
      <dgm:spPr/>
    </dgm:pt>
  </dgm:ptLst>
  <dgm:cxnLst>
    <dgm:cxn modelId="{32564509-3FA2-4AC2-811A-8371FC7B2131}" type="presOf" srcId="{51EC2CBB-F9DD-46EB-B248-EE98E0475A5A}" destId="{7A950B7F-1E18-4729-868C-5F605D8F9D64}" srcOrd="0" destOrd="0" presId="urn:microsoft.com/office/officeart/2005/8/layout/matrix1"/>
    <dgm:cxn modelId="{C771FE14-F2F1-48D3-A650-FCD6A2E9BBF1}" srcId="{45C90C45-3B81-41A1-AA71-2ED093388265}" destId="{7F384338-F4CE-4116-8DFE-BF9A0316C00A}" srcOrd="5" destOrd="0" parTransId="{00A70597-2A00-49DB-871D-7FCACE4431D3}" sibTransId="{C3DE7184-A283-409E-B9AA-FA3D16E8F92C}"/>
    <dgm:cxn modelId="{DE055416-3F06-4F28-AEB9-6B3DA15E2181}" type="presOf" srcId="{6D86A518-414D-4A3F-85DB-5798E3320055}" destId="{6378CD20-B3C4-4B2C-AADF-B9B1865AE264}" srcOrd="1" destOrd="0" presId="urn:microsoft.com/office/officeart/2005/8/layout/matrix1"/>
    <dgm:cxn modelId="{55E9A41D-1977-4271-AB21-80A098A2AA41}" srcId="{45C90C45-3B81-41A1-AA71-2ED093388265}" destId="{5A2FC1CC-AD75-44B1-9F2B-D0E4897C57F7}" srcOrd="1" destOrd="0" parTransId="{57D74585-B4BA-4361-9514-E46AA487D035}" sibTransId="{B967489E-59EB-4D21-8EF4-FF12439D0372}"/>
    <dgm:cxn modelId="{7E5FE61F-AC50-4BA4-876D-50D725179F84}" srcId="{45C90C45-3B81-41A1-AA71-2ED093388265}" destId="{26178029-4D00-41C5-807D-53BFF1406041}" srcOrd="2" destOrd="0" parTransId="{062EE773-6943-489A-B7E4-B5CDF486FD15}" sibTransId="{24DEA067-C1E2-408D-AADD-35E883F0EDA1}"/>
    <dgm:cxn modelId="{597AEC2C-4B65-4910-8F16-4E4308F0E955}" type="presOf" srcId="{F8A37913-C8D0-4D9E-8E99-0B03EA1EDF3E}" destId="{F256F0AF-17CC-4E14-A4E1-6CECDACCCC3A}" srcOrd="1" destOrd="0" presId="urn:microsoft.com/office/officeart/2005/8/layout/matrix1"/>
    <dgm:cxn modelId="{5F0F1934-65E6-415B-AC77-FC13093ACE4B}" type="presOf" srcId="{ECB207B0-16D3-4C90-A7E2-F3E87885C0C5}" destId="{2A2631B8-4377-46E2-97E9-0B4E460F5EEE}" srcOrd="0" destOrd="0" presId="urn:microsoft.com/office/officeart/2005/8/layout/matrix1"/>
    <dgm:cxn modelId="{48DA413B-E59D-4713-A257-94211D27819F}" srcId="{45C90C45-3B81-41A1-AA71-2ED093388265}" destId="{ECB207B0-16D3-4C90-A7E2-F3E87885C0C5}" srcOrd="0" destOrd="0" parTransId="{7309CFB2-450F-4851-ACBF-C5BC2B67EDA4}" sibTransId="{B02EF747-A98F-49DA-B2DF-63F2D5B9B208}"/>
    <dgm:cxn modelId="{4845C55E-76F7-416D-A698-8FB79A1C6A8F}" srcId="{ECB207B0-16D3-4C90-A7E2-F3E87885C0C5}" destId="{258A799F-3FED-4EE2-8EB8-56D0FCFE6BB4}" srcOrd="2" destOrd="0" parTransId="{967AA3B3-5DC4-46CA-AD04-E2F4622B5340}" sibTransId="{00973E5A-A5FF-4AED-A898-12DA0B09B3E1}"/>
    <dgm:cxn modelId="{BCDFA446-B100-4BD7-A87C-FED00EA8F2DA}" type="presOf" srcId="{258A799F-3FED-4EE2-8EB8-56D0FCFE6BB4}" destId="{60B1C2B7-183F-4832-A499-FE40DED91E3D}" srcOrd="1" destOrd="0" presId="urn:microsoft.com/office/officeart/2005/8/layout/matrix1"/>
    <dgm:cxn modelId="{64A5DD47-D2CA-443A-9055-519EABC22A5F}" srcId="{ECB207B0-16D3-4C90-A7E2-F3E87885C0C5}" destId="{6D86A518-414D-4A3F-85DB-5798E3320055}" srcOrd="0" destOrd="0" parTransId="{4C9E38FB-0135-47D2-81C5-AE05FDFAC3DB}" sibTransId="{66F5F0FB-C483-4429-844D-1A178E09860A}"/>
    <dgm:cxn modelId="{5678AA4D-90EE-4717-80A7-C224F4F944D1}" type="presOf" srcId="{51EC2CBB-F9DD-46EB-B248-EE98E0475A5A}" destId="{8DCFA00B-E320-4DD7-96D8-7887FCC4CAEA}" srcOrd="1" destOrd="0" presId="urn:microsoft.com/office/officeart/2005/8/layout/matrix1"/>
    <dgm:cxn modelId="{BF89107E-7843-4BB2-94BC-E0E8E4F19725}" srcId="{45C90C45-3B81-41A1-AA71-2ED093388265}" destId="{F1FA14F2-DC1C-490D-9F35-7029E58EC9FF}" srcOrd="4" destOrd="0" parTransId="{092A935F-F3FE-4935-8B64-A4D154A67C8A}" sibTransId="{42ECF2B0-C156-4593-B35A-918071DC416A}"/>
    <dgm:cxn modelId="{B7633E99-E34A-47B4-B7DA-F839F9B6ED62}" type="presOf" srcId="{258A799F-3FED-4EE2-8EB8-56D0FCFE6BB4}" destId="{CE128F29-2E0E-42DF-91AF-09E5FF0A8CC4}" srcOrd="0" destOrd="0" presId="urn:microsoft.com/office/officeart/2005/8/layout/matrix1"/>
    <dgm:cxn modelId="{B44D37A5-4BC7-4AD4-BDA4-AA72AE364CA8}" type="presOf" srcId="{45C90C45-3B81-41A1-AA71-2ED093388265}" destId="{C68C8D56-6FFC-404F-8517-0A4F3FA96038}" srcOrd="0" destOrd="0" presId="urn:microsoft.com/office/officeart/2005/8/layout/matrix1"/>
    <dgm:cxn modelId="{7AEB99AE-E320-407C-B1CD-4659C96B249B}" type="presOf" srcId="{6D86A518-414D-4A3F-85DB-5798E3320055}" destId="{AA1CBED5-8F5B-4AD3-922C-B9CD2F3DE9B1}" srcOrd="0" destOrd="0" presId="urn:microsoft.com/office/officeart/2005/8/layout/matrix1"/>
    <dgm:cxn modelId="{BAD993E3-C406-4FB4-BFB0-D1241818C162}" srcId="{ECB207B0-16D3-4C90-A7E2-F3E87885C0C5}" destId="{F8A37913-C8D0-4D9E-8E99-0B03EA1EDF3E}" srcOrd="3" destOrd="0" parTransId="{6F610825-0291-4054-BC0D-B5838B04388F}" sibTransId="{630D7D0F-5057-4196-83DA-F290DA1357FA}"/>
    <dgm:cxn modelId="{D537C5F5-980A-4FE2-A5CC-80054DFD874C}" type="presOf" srcId="{F8A37913-C8D0-4D9E-8E99-0B03EA1EDF3E}" destId="{28BCF907-280B-4B25-87FE-38C1E748677D}" srcOrd="0" destOrd="0" presId="urn:microsoft.com/office/officeart/2005/8/layout/matrix1"/>
    <dgm:cxn modelId="{584C88F7-04B2-46AB-B49E-B4E68243A6E3}" srcId="{ECB207B0-16D3-4C90-A7E2-F3E87885C0C5}" destId="{51EC2CBB-F9DD-46EB-B248-EE98E0475A5A}" srcOrd="1" destOrd="0" parTransId="{AC5C1F9A-2DD2-4820-BD56-98FB211A9957}" sibTransId="{F672117B-AD59-47C5-BDFA-AF9633EE6418}"/>
    <dgm:cxn modelId="{C2DEB1FF-D447-4870-BD89-394DA278102C}" srcId="{45C90C45-3B81-41A1-AA71-2ED093388265}" destId="{3F7F42A5-48AA-49C6-863C-A3B072AB20D5}" srcOrd="3" destOrd="0" parTransId="{84F0FFF7-985C-491E-9B0C-0D170393A80B}" sibTransId="{1C55E4E1-2748-46AC-AC1C-D533190E2FAC}"/>
    <dgm:cxn modelId="{F23D944F-8C8A-46AD-A2EB-D7CA40A08B04}" type="presParOf" srcId="{C68C8D56-6FFC-404F-8517-0A4F3FA96038}" destId="{55706AF7-3E9E-4965-8D60-639860152ECE}" srcOrd="0" destOrd="0" presId="urn:microsoft.com/office/officeart/2005/8/layout/matrix1"/>
    <dgm:cxn modelId="{A5D644EE-B4A1-4509-85F9-8069D1317B41}" type="presParOf" srcId="{55706AF7-3E9E-4965-8D60-639860152ECE}" destId="{AA1CBED5-8F5B-4AD3-922C-B9CD2F3DE9B1}" srcOrd="0" destOrd="0" presId="urn:microsoft.com/office/officeart/2005/8/layout/matrix1"/>
    <dgm:cxn modelId="{1FF69A52-62E7-430E-BED2-155C642BFE68}" type="presParOf" srcId="{55706AF7-3E9E-4965-8D60-639860152ECE}" destId="{6378CD20-B3C4-4B2C-AADF-B9B1865AE264}" srcOrd="1" destOrd="0" presId="urn:microsoft.com/office/officeart/2005/8/layout/matrix1"/>
    <dgm:cxn modelId="{77D5AC3A-561A-4F75-A183-921BE60EBA64}" type="presParOf" srcId="{55706AF7-3E9E-4965-8D60-639860152ECE}" destId="{7A950B7F-1E18-4729-868C-5F605D8F9D64}" srcOrd="2" destOrd="0" presId="urn:microsoft.com/office/officeart/2005/8/layout/matrix1"/>
    <dgm:cxn modelId="{4FEB2431-F35B-48DB-9504-A81AE574ED5B}" type="presParOf" srcId="{55706AF7-3E9E-4965-8D60-639860152ECE}" destId="{8DCFA00B-E320-4DD7-96D8-7887FCC4CAEA}" srcOrd="3" destOrd="0" presId="urn:microsoft.com/office/officeart/2005/8/layout/matrix1"/>
    <dgm:cxn modelId="{1B055C69-2D67-4DBF-83A9-28C53109816A}" type="presParOf" srcId="{55706AF7-3E9E-4965-8D60-639860152ECE}" destId="{CE128F29-2E0E-42DF-91AF-09E5FF0A8CC4}" srcOrd="4" destOrd="0" presId="urn:microsoft.com/office/officeart/2005/8/layout/matrix1"/>
    <dgm:cxn modelId="{20BE5147-29B7-4DD5-BDE2-CCEC4EE421DB}" type="presParOf" srcId="{55706AF7-3E9E-4965-8D60-639860152ECE}" destId="{60B1C2B7-183F-4832-A499-FE40DED91E3D}" srcOrd="5" destOrd="0" presId="urn:microsoft.com/office/officeart/2005/8/layout/matrix1"/>
    <dgm:cxn modelId="{2B4EA751-EA93-4989-AF99-8064FD0895CC}" type="presParOf" srcId="{55706AF7-3E9E-4965-8D60-639860152ECE}" destId="{28BCF907-280B-4B25-87FE-38C1E748677D}" srcOrd="6" destOrd="0" presId="urn:microsoft.com/office/officeart/2005/8/layout/matrix1"/>
    <dgm:cxn modelId="{4C5B2C53-71D5-4FFD-A17D-34E8AAE0C602}" type="presParOf" srcId="{55706AF7-3E9E-4965-8D60-639860152ECE}" destId="{F256F0AF-17CC-4E14-A4E1-6CECDACCCC3A}" srcOrd="7" destOrd="0" presId="urn:microsoft.com/office/officeart/2005/8/layout/matrix1"/>
    <dgm:cxn modelId="{749857BA-5413-491B-8941-B4BCD6E081E6}" type="presParOf" srcId="{C68C8D56-6FFC-404F-8517-0A4F3FA96038}" destId="{2A2631B8-4377-46E2-97E9-0B4E460F5EEE}" srcOrd="1" destOrd="0" presId="urn:microsoft.com/office/officeart/2005/8/layout/matrix1"/>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401B6CA6-6E42-495F-B22D-FBF86631A203}" type="doc">
      <dgm:prSet loTypeId="urn:microsoft.com/office/officeart/2005/8/layout/vList3" loCatId="list" qsTypeId="urn:microsoft.com/office/officeart/2005/8/quickstyle/3d1" qsCatId="3D" csTypeId="urn:microsoft.com/office/officeart/2005/8/colors/colorful1" csCatId="colorful" phldr="1"/>
      <dgm:spPr/>
      <dgm:t>
        <a:bodyPr/>
        <a:lstStyle/>
        <a:p>
          <a:endParaRPr lang="en-IN"/>
        </a:p>
      </dgm:t>
    </dgm:pt>
    <dgm:pt modelId="{D0642522-4D83-43A0-9D26-9891F2BA8BC2}">
      <dgm:prSet custT="1"/>
      <dgm:spPr/>
      <dgm:t>
        <a:bodyPr/>
        <a:lstStyle/>
        <a:p>
          <a:r>
            <a:rPr lang="en-US" sz="3000" dirty="0"/>
            <a:t>Develop a model to accurately predict the bonus of agent</a:t>
          </a:r>
          <a:endParaRPr lang="en-IN" sz="3000" dirty="0"/>
        </a:p>
      </dgm:t>
    </dgm:pt>
    <dgm:pt modelId="{4C421AB7-1DEB-406F-B13F-50B7C747A358}" type="parTrans" cxnId="{988E03FE-D177-4DBD-88DA-5499C2DF9CD2}">
      <dgm:prSet/>
      <dgm:spPr/>
      <dgm:t>
        <a:bodyPr/>
        <a:lstStyle/>
        <a:p>
          <a:endParaRPr lang="en-IN"/>
        </a:p>
      </dgm:t>
    </dgm:pt>
    <dgm:pt modelId="{C2D77A64-F26C-42E0-8EEF-8993BBAE7A86}" type="sibTrans" cxnId="{988E03FE-D177-4DBD-88DA-5499C2DF9CD2}">
      <dgm:prSet/>
      <dgm:spPr/>
      <dgm:t>
        <a:bodyPr/>
        <a:lstStyle/>
        <a:p>
          <a:endParaRPr lang="en-IN"/>
        </a:p>
      </dgm:t>
    </dgm:pt>
    <dgm:pt modelId="{49532C59-FD2B-41F2-A47D-714E0496D55A}" type="pres">
      <dgm:prSet presAssocID="{401B6CA6-6E42-495F-B22D-FBF86631A203}" presName="linearFlow" presStyleCnt="0">
        <dgm:presLayoutVars>
          <dgm:dir/>
          <dgm:resizeHandles val="exact"/>
        </dgm:presLayoutVars>
      </dgm:prSet>
      <dgm:spPr/>
    </dgm:pt>
    <dgm:pt modelId="{27E268CE-2B01-4F6F-B6F6-802B01A2795C}" type="pres">
      <dgm:prSet presAssocID="{D0642522-4D83-43A0-9D26-9891F2BA8BC2}" presName="composite" presStyleCnt="0"/>
      <dgm:spPr/>
    </dgm:pt>
    <dgm:pt modelId="{12C984B2-3645-4C31-99C0-C544F22AFC99}" type="pres">
      <dgm:prSet presAssocID="{D0642522-4D83-43A0-9D26-9891F2BA8BC2}" presName="imgShp" presStyleLbl="fgImgPlace1" presStyleIdx="0" presStyleCnt="1" custScaleX="90889" custLinFactX="-99135" custLinFactNeighborX="-100000" custLinFactNeighborY="49"/>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pt>
    <dgm:pt modelId="{E927721C-8410-4A15-86CA-0D29996FDE33}" type="pres">
      <dgm:prSet presAssocID="{D0642522-4D83-43A0-9D26-9891F2BA8BC2}" presName="txShp" presStyleLbl="node1" presStyleIdx="0" presStyleCnt="1" custScaleX="150376" custLinFactNeighborX="1481" custLinFactNeighborY="88082">
        <dgm:presLayoutVars>
          <dgm:bulletEnabled val="1"/>
        </dgm:presLayoutVars>
      </dgm:prSet>
      <dgm:spPr/>
    </dgm:pt>
  </dgm:ptLst>
  <dgm:cxnLst>
    <dgm:cxn modelId="{54635C36-6C48-4E07-8F95-F2B47D4E3A58}" type="presOf" srcId="{D0642522-4D83-43A0-9D26-9891F2BA8BC2}" destId="{E927721C-8410-4A15-86CA-0D29996FDE33}" srcOrd="0" destOrd="0" presId="urn:microsoft.com/office/officeart/2005/8/layout/vList3"/>
    <dgm:cxn modelId="{A1EBA883-E12D-48EC-90A7-C4A9DC9003D9}" type="presOf" srcId="{401B6CA6-6E42-495F-B22D-FBF86631A203}" destId="{49532C59-FD2B-41F2-A47D-714E0496D55A}" srcOrd="0" destOrd="0" presId="urn:microsoft.com/office/officeart/2005/8/layout/vList3"/>
    <dgm:cxn modelId="{988E03FE-D177-4DBD-88DA-5499C2DF9CD2}" srcId="{401B6CA6-6E42-495F-B22D-FBF86631A203}" destId="{D0642522-4D83-43A0-9D26-9891F2BA8BC2}" srcOrd="0" destOrd="0" parTransId="{4C421AB7-1DEB-406F-B13F-50B7C747A358}" sibTransId="{C2D77A64-F26C-42E0-8EEF-8993BBAE7A86}"/>
    <dgm:cxn modelId="{FD75A209-920C-4E36-9399-67B5D069E57F}" type="presParOf" srcId="{49532C59-FD2B-41F2-A47D-714E0496D55A}" destId="{27E268CE-2B01-4F6F-B6F6-802B01A2795C}" srcOrd="0" destOrd="0" presId="urn:microsoft.com/office/officeart/2005/8/layout/vList3"/>
    <dgm:cxn modelId="{F134B561-7D90-4E5C-BEF3-E487461479A8}" type="presParOf" srcId="{27E268CE-2B01-4F6F-B6F6-802B01A2795C}" destId="{12C984B2-3645-4C31-99C0-C544F22AFC99}" srcOrd="0" destOrd="0" presId="urn:microsoft.com/office/officeart/2005/8/layout/vList3"/>
    <dgm:cxn modelId="{DCADCABC-0BDB-48A2-8C33-1022E217B96D}" type="presParOf" srcId="{27E268CE-2B01-4F6F-B6F6-802B01A2795C}" destId="{E927721C-8410-4A15-86CA-0D29996FDE33}" srcOrd="1" destOrd="0" presId="urn:microsoft.com/office/officeart/2005/8/layout/vLis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501E08-E603-4E5D-B9CF-2BBC0C88059D}" type="doc">
      <dgm:prSet loTypeId="urn:microsoft.com/office/officeart/2005/8/layout/hProcess11" loCatId="process" qsTypeId="urn:microsoft.com/office/officeart/2005/8/quickstyle/simple1" qsCatId="simple" csTypeId="urn:microsoft.com/office/officeart/2005/8/colors/colorful4" csCatId="colorful" phldr="1"/>
      <dgm:spPr/>
      <dgm:t>
        <a:bodyPr/>
        <a:lstStyle/>
        <a:p>
          <a:endParaRPr lang="en-IN"/>
        </a:p>
      </dgm:t>
    </dgm:pt>
    <dgm:pt modelId="{1A987D30-11C4-48A3-B854-2A3A19AB20A3}">
      <dgm:prSet/>
      <dgm:spPr/>
      <dgm:t>
        <a:bodyPr/>
        <a:lstStyle/>
        <a:p>
          <a:r>
            <a:rPr lang="en-US" dirty="0"/>
            <a:t>Linearity of residuals –</a:t>
          </a:r>
        </a:p>
        <a:p>
          <a:r>
            <a:rPr lang="en-US" dirty="0"/>
            <a:t>Verified by Scatter Plot</a:t>
          </a:r>
          <a:endParaRPr lang="en-IN" dirty="0"/>
        </a:p>
      </dgm:t>
    </dgm:pt>
    <dgm:pt modelId="{2FE5EA5C-1F96-41BF-AE2D-3019AB819D7D}" type="parTrans" cxnId="{D2AC5479-32E8-44FC-9B2F-88E5237098D0}">
      <dgm:prSet/>
      <dgm:spPr/>
      <dgm:t>
        <a:bodyPr/>
        <a:lstStyle/>
        <a:p>
          <a:endParaRPr lang="en-IN"/>
        </a:p>
      </dgm:t>
    </dgm:pt>
    <dgm:pt modelId="{C3BD0E05-E8EA-48F4-B524-2B394C839C83}" type="sibTrans" cxnId="{D2AC5479-32E8-44FC-9B2F-88E5237098D0}">
      <dgm:prSet/>
      <dgm:spPr/>
      <dgm:t>
        <a:bodyPr/>
        <a:lstStyle/>
        <a:p>
          <a:endParaRPr lang="en-IN"/>
        </a:p>
      </dgm:t>
    </dgm:pt>
    <dgm:pt modelId="{DA8DF5DF-73CB-4E5D-AF53-8D3A181C872F}">
      <dgm:prSet/>
      <dgm:spPr/>
      <dgm:t>
        <a:bodyPr/>
        <a:lstStyle/>
        <a:p>
          <a:r>
            <a:rPr lang="en-US"/>
            <a:t>Independence of residuals -  Verified by Correlation or heat map</a:t>
          </a:r>
          <a:endParaRPr lang="en-IN"/>
        </a:p>
      </dgm:t>
    </dgm:pt>
    <dgm:pt modelId="{A9598AA0-A4F7-47E8-BEBE-C26453F68B70}" type="parTrans" cxnId="{280380D6-DC13-4151-AB14-AE2B1ECC163B}">
      <dgm:prSet/>
      <dgm:spPr/>
      <dgm:t>
        <a:bodyPr/>
        <a:lstStyle/>
        <a:p>
          <a:endParaRPr lang="en-IN"/>
        </a:p>
      </dgm:t>
    </dgm:pt>
    <dgm:pt modelId="{CBD71CF0-E5AE-4864-9EDD-81947C0C5CEB}" type="sibTrans" cxnId="{280380D6-DC13-4151-AB14-AE2B1ECC163B}">
      <dgm:prSet/>
      <dgm:spPr/>
      <dgm:t>
        <a:bodyPr/>
        <a:lstStyle/>
        <a:p>
          <a:endParaRPr lang="en-IN"/>
        </a:p>
      </dgm:t>
    </dgm:pt>
    <dgm:pt modelId="{4FCAC8AC-7890-44DE-889E-D6EB5C60950C}">
      <dgm:prSet/>
      <dgm:spPr/>
      <dgm:t>
        <a:bodyPr/>
        <a:lstStyle/>
        <a:p>
          <a:r>
            <a:rPr lang="en-US" dirty="0"/>
            <a:t>Normal distribution of residuals - verified by Histogram</a:t>
          </a:r>
          <a:endParaRPr lang="en-IN" dirty="0"/>
        </a:p>
      </dgm:t>
    </dgm:pt>
    <dgm:pt modelId="{4DBFD575-12FF-4A2E-9A28-F14C9B08F320}" type="parTrans" cxnId="{0B0B9851-C2D1-481B-A3FB-2C972EE4F626}">
      <dgm:prSet/>
      <dgm:spPr/>
      <dgm:t>
        <a:bodyPr/>
        <a:lstStyle/>
        <a:p>
          <a:endParaRPr lang="en-IN"/>
        </a:p>
      </dgm:t>
    </dgm:pt>
    <dgm:pt modelId="{4F4F9EB3-260F-438C-8333-7618BEF03B85}" type="sibTrans" cxnId="{0B0B9851-C2D1-481B-A3FB-2C972EE4F626}">
      <dgm:prSet/>
      <dgm:spPr/>
      <dgm:t>
        <a:bodyPr/>
        <a:lstStyle/>
        <a:p>
          <a:endParaRPr lang="en-IN"/>
        </a:p>
      </dgm:t>
    </dgm:pt>
    <dgm:pt modelId="{71F63FF1-A638-4601-8B18-5F70303C5A85}">
      <dgm:prSet/>
      <dgm:spPr/>
      <dgm:t>
        <a:bodyPr/>
        <a:lstStyle/>
        <a:p>
          <a:r>
            <a:rPr lang="en-US" dirty="0"/>
            <a:t>Equal variance of residual- Verified by Scatter Plot</a:t>
          </a:r>
          <a:endParaRPr lang="en-IN" dirty="0"/>
        </a:p>
      </dgm:t>
    </dgm:pt>
    <dgm:pt modelId="{42BBFDDF-DA9F-408D-8523-E5F260BA909B}" type="parTrans" cxnId="{7BBF6642-2699-4235-8DAE-46CC385B1CCA}">
      <dgm:prSet/>
      <dgm:spPr/>
      <dgm:t>
        <a:bodyPr/>
        <a:lstStyle/>
        <a:p>
          <a:endParaRPr lang="en-IN"/>
        </a:p>
      </dgm:t>
    </dgm:pt>
    <dgm:pt modelId="{C967F58E-1723-4060-AC52-B44E40B82904}" type="sibTrans" cxnId="{7BBF6642-2699-4235-8DAE-46CC385B1CCA}">
      <dgm:prSet/>
      <dgm:spPr/>
      <dgm:t>
        <a:bodyPr/>
        <a:lstStyle/>
        <a:p>
          <a:endParaRPr lang="en-IN"/>
        </a:p>
      </dgm:t>
    </dgm:pt>
    <dgm:pt modelId="{13E59FC3-3970-476A-9F64-17A426A7AFE3}" type="pres">
      <dgm:prSet presAssocID="{25501E08-E603-4E5D-B9CF-2BBC0C88059D}" presName="Name0" presStyleCnt="0">
        <dgm:presLayoutVars>
          <dgm:dir/>
          <dgm:resizeHandles val="exact"/>
        </dgm:presLayoutVars>
      </dgm:prSet>
      <dgm:spPr/>
    </dgm:pt>
    <dgm:pt modelId="{3F07A71A-E4F9-4FC7-97A1-E21DE1406A5C}" type="pres">
      <dgm:prSet presAssocID="{25501E08-E603-4E5D-B9CF-2BBC0C88059D}" presName="arrow" presStyleLbl="bgShp" presStyleIdx="0" presStyleCnt="1"/>
      <dgm:spPr/>
    </dgm:pt>
    <dgm:pt modelId="{2D91C2A1-B35C-4752-8D78-F947982F4C60}" type="pres">
      <dgm:prSet presAssocID="{25501E08-E603-4E5D-B9CF-2BBC0C88059D}" presName="points" presStyleCnt="0"/>
      <dgm:spPr/>
    </dgm:pt>
    <dgm:pt modelId="{EC9C4BF6-60DB-4230-8BF2-053AC55A32E3}" type="pres">
      <dgm:prSet presAssocID="{1A987D30-11C4-48A3-B854-2A3A19AB20A3}" presName="compositeA" presStyleCnt="0"/>
      <dgm:spPr/>
    </dgm:pt>
    <dgm:pt modelId="{F4F545B9-8DCE-4CC7-8BF3-FA0297F76541}" type="pres">
      <dgm:prSet presAssocID="{1A987D30-11C4-48A3-B854-2A3A19AB20A3}" presName="textA" presStyleLbl="revTx" presStyleIdx="0" presStyleCnt="4">
        <dgm:presLayoutVars>
          <dgm:bulletEnabled val="1"/>
        </dgm:presLayoutVars>
      </dgm:prSet>
      <dgm:spPr/>
    </dgm:pt>
    <dgm:pt modelId="{085F39D8-65E1-45E0-BB99-BA76A28F5965}" type="pres">
      <dgm:prSet presAssocID="{1A987D30-11C4-48A3-B854-2A3A19AB20A3}" presName="circleA" presStyleLbl="node1" presStyleIdx="0" presStyleCnt="4"/>
      <dgm:spPr/>
    </dgm:pt>
    <dgm:pt modelId="{9B1F0C25-A28A-44D4-B9CE-364143922E1B}" type="pres">
      <dgm:prSet presAssocID="{1A987D30-11C4-48A3-B854-2A3A19AB20A3}" presName="spaceA" presStyleCnt="0"/>
      <dgm:spPr/>
    </dgm:pt>
    <dgm:pt modelId="{EDF461A7-13D2-4E4C-985C-22594A3CFF49}" type="pres">
      <dgm:prSet presAssocID="{C3BD0E05-E8EA-48F4-B524-2B394C839C83}" presName="space" presStyleCnt="0"/>
      <dgm:spPr/>
    </dgm:pt>
    <dgm:pt modelId="{573850FE-CF0E-4D02-8395-15749A6E80BC}" type="pres">
      <dgm:prSet presAssocID="{DA8DF5DF-73CB-4E5D-AF53-8D3A181C872F}" presName="compositeB" presStyleCnt="0"/>
      <dgm:spPr/>
    </dgm:pt>
    <dgm:pt modelId="{1BF85A1B-1632-469A-AF2B-2E28AE20E4EE}" type="pres">
      <dgm:prSet presAssocID="{DA8DF5DF-73CB-4E5D-AF53-8D3A181C872F}" presName="textB" presStyleLbl="revTx" presStyleIdx="1" presStyleCnt="4">
        <dgm:presLayoutVars>
          <dgm:bulletEnabled val="1"/>
        </dgm:presLayoutVars>
      </dgm:prSet>
      <dgm:spPr/>
    </dgm:pt>
    <dgm:pt modelId="{37BBE710-4110-4AD9-89C7-85B6FFB4C953}" type="pres">
      <dgm:prSet presAssocID="{DA8DF5DF-73CB-4E5D-AF53-8D3A181C872F}" presName="circleB" presStyleLbl="node1" presStyleIdx="1" presStyleCnt="4"/>
      <dgm:spPr/>
    </dgm:pt>
    <dgm:pt modelId="{56C47179-B0BC-4E44-88D2-EEB31AD07582}" type="pres">
      <dgm:prSet presAssocID="{DA8DF5DF-73CB-4E5D-AF53-8D3A181C872F}" presName="spaceB" presStyleCnt="0"/>
      <dgm:spPr/>
    </dgm:pt>
    <dgm:pt modelId="{C5DBF0AF-BD37-47DE-A84A-C0128823D35F}" type="pres">
      <dgm:prSet presAssocID="{CBD71CF0-E5AE-4864-9EDD-81947C0C5CEB}" presName="space" presStyleCnt="0"/>
      <dgm:spPr/>
    </dgm:pt>
    <dgm:pt modelId="{A7492D29-F642-452D-8F60-C0B5F1474E7E}" type="pres">
      <dgm:prSet presAssocID="{4FCAC8AC-7890-44DE-889E-D6EB5C60950C}" presName="compositeA" presStyleCnt="0"/>
      <dgm:spPr/>
    </dgm:pt>
    <dgm:pt modelId="{1A4159FB-61CF-436B-BF8F-D9FEEA41EE6C}" type="pres">
      <dgm:prSet presAssocID="{4FCAC8AC-7890-44DE-889E-D6EB5C60950C}" presName="textA" presStyleLbl="revTx" presStyleIdx="2" presStyleCnt="4" custScaleX="116739">
        <dgm:presLayoutVars>
          <dgm:bulletEnabled val="1"/>
        </dgm:presLayoutVars>
      </dgm:prSet>
      <dgm:spPr/>
    </dgm:pt>
    <dgm:pt modelId="{D89CBE76-2212-4B9F-848E-3FD9712BD0C1}" type="pres">
      <dgm:prSet presAssocID="{4FCAC8AC-7890-44DE-889E-D6EB5C60950C}" presName="circleA" presStyleLbl="node1" presStyleIdx="2" presStyleCnt="4"/>
      <dgm:spPr/>
    </dgm:pt>
    <dgm:pt modelId="{8D970B51-8EEF-49EC-9338-0ABB86CEFD11}" type="pres">
      <dgm:prSet presAssocID="{4FCAC8AC-7890-44DE-889E-D6EB5C60950C}" presName="spaceA" presStyleCnt="0"/>
      <dgm:spPr/>
    </dgm:pt>
    <dgm:pt modelId="{CCFD1E4C-77E3-4415-B75A-BEAF3897831B}" type="pres">
      <dgm:prSet presAssocID="{4F4F9EB3-260F-438C-8333-7618BEF03B85}" presName="space" presStyleCnt="0"/>
      <dgm:spPr/>
    </dgm:pt>
    <dgm:pt modelId="{262D57FB-962D-4A49-9970-C67386BB8B64}" type="pres">
      <dgm:prSet presAssocID="{71F63FF1-A638-4601-8B18-5F70303C5A85}" presName="compositeB" presStyleCnt="0"/>
      <dgm:spPr/>
    </dgm:pt>
    <dgm:pt modelId="{DC207D8E-C931-4568-9B38-F1BE98F320CB}" type="pres">
      <dgm:prSet presAssocID="{71F63FF1-A638-4601-8B18-5F70303C5A85}" presName="textB" presStyleLbl="revTx" presStyleIdx="3" presStyleCnt="4">
        <dgm:presLayoutVars>
          <dgm:bulletEnabled val="1"/>
        </dgm:presLayoutVars>
      </dgm:prSet>
      <dgm:spPr/>
    </dgm:pt>
    <dgm:pt modelId="{18077C56-BB3A-4E84-8923-82D1C5812AB6}" type="pres">
      <dgm:prSet presAssocID="{71F63FF1-A638-4601-8B18-5F70303C5A85}" presName="circleB" presStyleLbl="node1" presStyleIdx="3" presStyleCnt="4"/>
      <dgm:spPr/>
    </dgm:pt>
    <dgm:pt modelId="{CA5A66A9-0F5E-4E55-B553-88654976AC86}" type="pres">
      <dgm:prSet presAssocID="{71F63FF1-A638-4601-8B18-5F70303C5A85}" presName="spaceB" presStyleCnt="0"/>
      <dgm:spPr/>
    </dgm:pt>
  </dgm:ptLst>
  <dgm:cxnLst>
    <dgm:cxn modelId="{43B4D22B-5378-49E6-A46D-75C6984F71F9}" type="presOf" srcId="{DA8DF5DF-73CB-4E5D-AF53-8D3A181C872F}" destId="{1BF85A1B-1632-469A-AF2B-2E28AE20E4EE}" srcOrd="0" destOrd="0" presId="urn:microsoft.com/office/officeart/2005/8/layout/hProcess11"/>
    <dgm:cxn modelId="{7BBF6642-2699-4235-8DAE-46CC385B1CCA}" srcId="{25501E08-E603-4E5D-B9CF-2BBC0C88059D}" destId="{71F63FF1-A638-4601-8B18-5F70303C5A85}" srcOrd="3" destOrd="0" parTransId="{42BBFDDF-DA9F-408D-8523-E5F260BA909B}" sibTransId="{C967F58E-1723-4060-AC52-B44E40B82904}"/>
    <dgm:cxn modelId="{0B0B9851-C2D1-481B-A3FB-2C972EE4F626}" srcId="{25501E08-E603-4E5D-B9CF-2BBC0C88059D}" destId="{4FCAC8AC-7890-44DE-889E-D6EB5C60950C}" srcOrd="2" destOrd="0" parTransId="{4DBFD575-12FF-4A2E-9A28-F14C9B08F320}" sibTransId="{4F4F9EB3-260F-438C-8333-7618BEF03B85}"/>
    <dgm:cxn modelId="{D2AC5479-32E8-44FC-9B2F-88E5237098D0}" srcId="{25501E08-E603-4E5D-B9CF-2BBC0C88059D}" destId="{1A987D30-11C4-48A3-B854-2A3A19AB20A3}" srcOrd="0" destOrd="0" parTransId="{2FE5EA5C-1F96-41BF-AE2D-3019AB819D7D}" sibTransId="{C3BD0E05-E8EA-48F4-B524-2B394C839C83}"/>
    <dgm:cxn modelId="{84C6C07C-E4C5-46C8-9BDA-1C9BE4791EDB}" type="presOf" srcId="{71F63FF1-A638-4601-8B18-5F70303C5A85}" destId="{DC207D8E-C931-4568-9B38-F1BE98F320CB}" srcOrd="0" destOrd="0" presId="urn:microsoft.com/office/officeart/2005/8/layout/hProcess11"/>
    <dgm:cxn modelId="{4894C4A9-5C5B-4944-84AB-305AB7B50806}" type="presOf" srcId="{25501E08-E603-4E5D-B9CF-2BBC0C88059D}" destId="{13E59FC3-3970-476A-9F64-17A426A7AFE3}" srcOrd="0" destOrd="0" presId="urn:microsoft.com/office/officeart/2005/8/layout/hProcess11"/>
    <dgm:cxn modelId="{702533AC-8691-4E1A-BF0E-90AE3381BD80}" type="presOf" srcId="{1A987D30-11C4-48A3-B854-2A3A19AB20A3}" destId="{F4F545B9-8DCE-4CC7-8BF3-FA0297F76541}" srcOrd="0" destOrd="0" presId="urn:microsoft.com/office/officeart/2005/8/layout/hProcess11"/>
    <dgm:cxn modelId="{280380D6-DC13-4151-AB14-AE2B1ECC163B}" srcId="{25501E08-E603-4E5D-B9CF-2BBC0C88059D}" destId="{DA8DF5DF-73CB-4E5D-AF53-8D3A181C872F}" srcOrd="1" destOrd="0" parTransId="{A9598AA0-A4F7-47E8-BEBE-C26453F68B70}" sibTransId="{CBD71CF0-E5AE-4864-9EDD-81947C0C5CEB}"/>
    <dgm:cxn modelId="{31546BDE-E6A0-4402-A997-2A89033EE19A}" type="presOf" srcId="{4FCAC8AC-7890-44DE-889E-D6EB5C60950C}" destId="{1A4159FB-61CF-436B-BF8F-D9FEEA41EE6C}" srcOrd="0" destOrd="0" presId="urn:microsoft.com/office/officeart/2005/8/layout/hProcess11"/>
    <dgm:cxn modelId="{9E67A037-DF72-4A20-A636-EAAA1DA65636}" type="presParOf" srcId="{13E59FC3-3970-476A-9F64-17A426A7AFE3}" destId="{3F07A71A-E4F9-4FC7-97A1-E21DE1406A5C}" srcOrd="0" destOrd="0" presId="urn:microsoft.com/office/officeart/2005/8/layout/hProcess11"/>
    <dgm:cxn modelId="{E58D4339-8166-4D70-83E5-2055957637E4}" type="presParOf" srcId="{13E59FC3-3970-476A-9F64-17A426A7AFE3}" destId="{2D91C2A1-B35C-4752-8D78-F947982F4C60}" srcOrd="1" destOrd="0" presId="urn:microsoft.com/office/officeart/2005/8/layout/hProcess11"/>
    <dgm:cxn modelId="{DB91D198-3E32-4277-B277-576CB9B954E6}" type="presParOf" srcId="{2D91C2A1-B35C-4752-8D78-F947982F4C60}" destId="{EC9C4BF6-60DB-4230-8BF2-053AC55A32E3}" srcOrd="0" destOrd="0" presId="urn:microsoft.com/office/officeart/2005/8/layout/hProcess11"/>
    <dgm:cxn modelId="{0BFF5438-7FCF-44C8-92FE-7B76FB72CFD2}" type="presParOf" srcId="{EC9C4BF6-60DB-4230-8BF2-053AC55A32E3}" destId="{F4F545B9-8DCE-4CC7-8BF3-FA0297F76541}" srcOrd="0" destOrd="0" presId="urn:microsoft.com/office/officeart/2005/8/layout/hProcess11"/>
    <dgm:cxn modelId="{3BDFEBC5-AD7B-4B69-93E3-3DFB98109443}" type="presParOf" srcId="{EC9C4BF6-60DB-4230-8BF2-053AC55A32E3}" destId="{085F39D8-65E1-45E0-BB99-BA76A28F5965}" srcOrd="1" destOrd="0" presId="urn:microsoft.com/office/officeart/2005/8/layout/hProcess11"/>
    <dgm:cxn modelId="{BD5D63A1-CF17-4618-A635-B950E613D0EB}" type="presParOf" srcId="{EC9C4BF6-60DB-4230-8BF2-053AC55A32E3}" destId="{9B1F0C25-A28A-44D4-B9CE-364143922E1B}" srcOrd="2" destOrd="0" presId="urn:microsoft.com/office/officeart/2005/8/layout/hProcess11"/>
    <dgm:cxn modelId="{4560DF3E-EFF5-491F-854C-39030B1D0C86}" type="presParOf" srcId="{2D91C2A1-B35C-4752-8D78-F947982F4C60}" destId="{EDF461A7-13D2-4E4C-985C-22594A3CFF49}" srcOrd="1" destOrd="0" presId="urn:microsoft.com/office/officeart/2005/8/layout/hProcess11"/>
    <dgm:cxn modelId="{8E2C88E7-5B98-4940-A74B-BFFF5F32BD40}" type="presParOf" srcId="{2D91C2A1-B35C-4752-8D78-F947982F4C60}" destId="{573850FE-CF0E-4D02-8395-15749A6E80BC}" srcOrd="2" destOrd="0" presId="urn:microsoft.com/office/officeart/2005/8/layout/hProcess11"/>
    <dgm:cxn modelId="{B2D9F2A6-0D65-4BB4-A355-2A54A2AAE795}" type="presParOf" srcId="{573850FE-CF0E-4D02-8395-15749A6E80BC}" destId="{1BF85A1B-1632-469A-AF2B-2E28AE20E4EE}" srcOrd="0" destOrd="0" presId="urn:microsoft.com/office/officeart/2005/8/layout/hProcess11"/>
    <dgm:cxn modelId="{2FEEDA76-35D9-41A9-8272-1BB0CBBD787B}" type="presParOf" srcId="{573850FE-CF0E-4D02-8395-15749A6E80BC}" destId="{37BBE710-4110-4AD9-89C7-85B6FFB4C953}" srcOrd="1" destOrd="0" presId="urn:microsoft.com/office/officeart/2005/8/layout/hProcess11"/>
    <dgm:cxn modelId="{D96C8EEE-E14F-4A3E-8AEF-E976F8E701C4}" type="presParOf" srcId="{573850FE-CF0E-4D02-8395-15749A6E80BC}" destId="{56C47179-B0BC-4E44-88D2-EEB31AD07582}" srcOrd="2" destOrd="0" presId="urn:microsoft.com/office/officeart/2005/8/layout/hProcess11"/>
    <dgm:cxn modelId="{5DB9228E-A0C0-4398-A2AA-3A060B92DBAB}" type="presParOf" srcId="{2D91C2A1-B35C-4752-8D78-F947982F4C60}" destId="{C5DBF0AF-BD37-47DE-A84A-C0128823D35F}" srcOrd="3" destOrd="0" presId="urn:microsoft.com/office/officeart/2005/8/layout/hProcess11"/>
    <dgm:cxn modelId="{B8C6EB55-1DFB-4267-884C-2FA003335B95}" type="presParOf" srcId="{2D91C2A1-B35C-4752-8D78-F947982F4C60}" destId="{A7492D29-F642-452D-8F60-C0B5F1474E7E}" srcOrd="4" destOrd="0" presId="urn:microsoft.com/office/officeart/2005/8/layout/hProcess11"/>
    <dgm:cxn modelId="{2DE7B83F-FEC2-48DD-9358-EFCDEB0DD56A}" type="presParOf" srcId="{A7492D29-F642-452D-8F60-C0B5F1474E7E}" destId="{1A4159FB-61CF-436B-BF8F-D9FEEA41EE6C}" srcOrd="0" destOrd="0" presId="urn:microsoft.com/office/officeart/2005/8/layout/hProcess11"/>
    <dgm:cxn modelId="{2417BA9A-1053-4240-A735-3E4DAF10086D}" type="presParOf" srcId="{A7492D29-F642-452D-8F60-C0B5F1474E7E}" destId="{D89CBE76-2212-4B9F-848E-3FD9712BD0C1}" srcOrd="1" destOrd="0" presId="urn:microsoft.com/office/officeart/2005/8/layout/hProcess11"/>
    <dgm:cxn modelId="{0A6427B2-83D7-4E62-9816-C86A03F467CE}" type="presParOf" srcId="{A7492D29-F642-452D-8F60-C0B5F1474E7E}" destId="{8D970B51-8EEF-49EC-9338-0ABB86CEFD11}" srcOrd="2" destOrd="0" presId="urn:microsoft.com/office/officeart/2005/8/layout/hProcess11"/>
    <dgm:cxn modelId="{28E33119-5C13-4400-9204-762B94CF493A}" type="presParOf" srcId="{2D91C2A1-B35C-4752-8D78-F947982F4C60}" destId="{CCFD1E4C-77E3-4415-B75A-BEAF3897831B}" srcOrd="5" destOrd="0" presId="urn:microsoft.com/office/officeart/2005/8/layout/hProcess11"/>
    <dgm:cxn modelId="{6650960E-C443-48C4-92EF-3F68FE0779C7}" type="presParOf" srcId="{2D91C2A1-B35C-4752-8D78-F947982F4C60}" destId="{262D57FB-962D-4A49-9970-C67386BB8B64}" srcOrd="6" destOrd="0" presId="urn:microsoft.com/office/officeart/2005/8/layout/hProcess11"/>
    <dgm:cxn modelId="{AE0B8C51-9198-4307-87D8-99066E1D481C}" type="presParOf" srcId="{262D57FB-962D-4A49-9970-C67386BB8B64}" destId="{DC207D8E-C931-4568-9B38-F1BE98F320CB}" srcOrd="0" destOrd="0" presId="urn:microsoft.com/office/officeart/2005/8/layout/hProcess11"/>
    <dgm:cxn modelId="{F5ACDE78-5124-427D-951C-8651A0CF9B46}" type="presParOf" srcId="{262D57FB-962D-4A49-9970-C67386BB8B64}" destId="{18077C56-BB3A-4E84-8923-82D1C5812AB6}" srcOrd="1" destOrd="0" presId="urn:microsoft.com/office/officeart/2005/8/layout/hProcess11"/>
    <dgm:cxn modelId="{40416EC7-C714-43DA-ABE5-CEC150A77C61}" type="presParOf" srcId="{262D57FB-962D-4A49-9970-C67386BB8B64}" destId="{CA5A66A9-0F5E-4E55-B553-88654976AC86}"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523F4E5-622B-4CAE-A7C0-7A2D4E26353A}" type="doc">
      <dgm:prSet loTypeId="urn:microsoft.com/office/officeart/2011/layout/CircleProcess" loCatId="process" qsTypeId="urn:microsoft.com/office/officeart/2005/8/quickstyle/simple1" qsCatId="simple" csTypeId="urn:microsoft.com/office/officeart/2005/8/colors/colorful1" csCatId="colorful" phldr="1"/>
      <dgm:spPr/>
      <dgm:t>
        <a:bodyPr/>
        <a:lstStyle/>
        <a:p>
          <a:endParaRPr lang="en-IN"/>
        </a:p>
      </dgm:t>
    </dgm:pt>
    <dgm:pt modelId="{EAF2C28A-86BE-47C3-A0D3-569F822A9C37}">
      <dgm:prSet/>
      <dgm:spPr/>
      <dgm:t>
        <a:bodyPr/>
        <a:lstStyle/>
        <a:p>
          <a:r>
            <a:rPr lang="en-US" b="0"/>
            <a:t>Perform EDA</a:t>
          </a:r>
          <a:endParaRPr lang="en-IN"/>
        </a:p>
      </dgm:t>
    </dgm:pt>
    <dgm:pt modelId="{B7E2199A-5574-4720-A063-BDC646999B20}" type="parTrans" cxnId="{3E3D8FEC-DF37-4F05-BB18-745194FCC5C8}">
      <dgm:prSet/>
      <dgm:spPr/>
      <dgm:t>
        <a:bodyPr/>
        <a:lstStyle/>
        <a:p>
          <a:endParaRPr lang="en-IN"/>
        </a:p>
      </dgm:t>
    </dgm:pt>
    <dgm:pt modelId="{D7E15CF5-BC4A-4CE9-877C-840AF63440DF}" type="sibTrans" cxnId="{3E3D8FEC-DF37-4F05-BB18-745194FCC5C8}">
      <dgm:prSet/>
      <dgm:spPr/>
      <dgm:t>
        <a:bodyPr/>
        <a:lstStyle/>
        <a:p>
          <a:endParaRPr lang="en-IN"/>
        </a:p>
      </dgm:t>
    </dgm:pt>
    <dgm:pt modelId="{300D028D-C774-4E93-A385-B1356D01DF7E}">
      <dgm:prSet/>
      <dgm:spPr/>
      <dgm:t>
        <a:bodyPr/>
        <a:lstStyle/>
        <a:p>
          <a:r>
            <a:rPr lang="en-US"/>
            <a:t>Treat Data</a:t>
          </a:r>
          <a:endParaRPr lang="en-IN"/>
        </a:p>
      </dgm:t>
    </dgm:pt>
    <dgm:pt modelId="{836606A7-E742-4247-907B-21D6723CE26C}" type="parTrans" cxnId="{567DC65D-B8B8-4459-A096-1B4435631D7D}">
      <dgm:prSet/>
      <dgm:spPr/>
      <dgm:t>
        <a:bodyPr/>
        <a:lstStyle/>
        <a:p>
          <a:endParaRPr lang="en-IN"/>
        </a:p>
      </dgm:t>
    </dgm:pt>
    <dgm:pt modelId="{211A1CCC-18D3-4998-994D-9D9CF4E38CA1}" type="sibTrans" cxnId="{567DC65D-B8B8-4459-A096-1B4435631D7D}">
      <dgm:prSet/>
      <dgm:spPr/>
      <dgm:t>
        <a:bodyPr/>
        <a:lstStyle/>
        <a:p>
          <a:endParaRPr lang="en-IN"/>
        </a:p>
      </dgm:t>
    </dgm:pt>
    <dgm:pt modelId="{A539FDAE-3469-4A6B-9674-90D91975C5BC}">
      <dgm:prSet/>
      <dgm:spPr/>
      <dgm:t>
        <a:bodyPr/>
        <a:lstStyle/>
        <a:p>
          <a:r>
            <a:rPr lang="en-US" b="0" dirty="0"/>
            <a:t>Remove /Rename/Scale/ Merge and Drop Variables as required.</a:t>
          </a:r>
          <a:endParaRPr lang="en-IN" dirty="0"/>
        </a:p>
      </dgm:t>
    </dgm:pt>
    <dgm:pt modelId="{5F8BF6AF-1C1D-4BC3-BD3C-6753E40BA502}" type="parTrans" cxnId="{4B869CF2-8BA0-484F-BE49-3C53870C6710}">
      <dgm:prSet/>
      <dgm:spPr/>
      <dgm:t>
        <a:bodyPr/>
        <a:lstStyle/>
        <a:p>
          <a:endParaRPr lang="en-IN"/>
        </a:p>
      </dgm:t>
    </dgm:pt>
    <dgm:pt modelId="{1096DAF1-B56D-41F5-8F89-8C3737093521}" type="sibTrans" cxnId="{4B869CF2-8BA0-484F-BE49-3C53870C6710}">
      <dgm:prSet/>
      <dgm:spPr/>
      <dgm:t>
        <a:bodyPr/>
        <a:lstStyle/>
        <a:p>
          <a:endParaRPr lang="en-IN"/>
        </a:p>
      </dgm:t>
    </dgm:pt>
    <dgm:pt modelId="{8221DA61-D20E-4055-8BE4-0152A1C548A7}">
      <dgm:prSet/>
      <dgm:spPr/>
      <dgm:t>
        <a:bodyPr/>
        <a:lstStyle/>
        <a:p>
          <a:r>
            <a:rPr lang="en-US" b="0" dirty="0"/>
            <a:t>Encode the categorical variables. </a:t>
          </a:r>
          <a:endParaRPr lang="en-IN" dirty="0"/>
        </a:p>
      </dgm:t>
    </dgm:pt>
    <dgm:pt modelId="{4F610DEC-0BDB-4254-B777-3B9C9CF69C12}" type="parTrans" cxnId="{1192ED16-A1AA-43D8-B554-A75197930CBD}">
      <dgm:prSet/>
      <dgm:spPr/>
      <dgm:t>
        <a:bodyPr/>
        <a:lstStyle/>
        <a:p>
          <a:endParaRPr lang="en-IN"/>
        </a:p>
      </dgm:t>
    </dgm:pt>
    <dgm:pt modelId="{53E18EC7-D17F-433A-804E-0F1F8C2C7444}" type="sibTrans" cxnId="{1192ED16-A1AA-43D8-B554-A75197930CBD}">
      <dgm:prSet/>
      <dgm:spPr/>
      <dgm:t>
        <a:bodyPr/>
        <a:lstStyle/>
        <a:p>
          <a:endParaRPr lang="en-IN"/>
        </a:p>
      </dgm:t>
    </dgm:pt>
    <dgm:pt modelId="{8F1DE8BD-F4EA-461A-B660-06B3CFB0B78C}">
      <dgm:prSet/>
      <dgm:spPr/>
      <dgm:t>
        <a:bodyPr/>
        <a:lstStyle/>
        <a:p>
          <a:r>
            <a:rPr lang="en-US" dirty="0"/>
            <a:t>Identify Target variable.</a:t>
          </a:r>
          <a:endParaRPr lang="en-IN" dirty="0"/>
        </a:p>
      </dgm:t>
    </dgm:pt>
    <dgm:pt modelId="{5B920B8D-326A-42C2-A128-E1789AA0336D}" type="parTrans" cxnId="{27991B6F-BC0B-4555-99B6-910F8BE22E4E}">
      <dgm:prSet/>
      <dgm:spPr/>
      <dgm:t>
        <a:bodyPr/>
        <a:lstStyle/>
        <a:p>
          <a:endParaRPr lang="en-IN"/>
        </a:p>
      </dgm:t>
    </dgm:pt>
    <dgm:pt modelId="{AB677024-290E-43C8-AADA-DED3F10343D3}" type="sibTrans" cxnId="{27991B6F-BC0B-4555-99B6-910F8BE22E4E}">
      <dgm:prSet/>
      <dgm:spPr/>
      <dgm:t>
        <a:bodyPr/>
        <a:lstStyle/>
        <a:p>
          <a:endParaRPr lang="en-IN"/>
        </a:p>
      </dgm:t>
    </dgm:pt>
    <dgm:pt modelId="{FADBA262-2E21-4F82-AB23-6E1E99BE6736}">
      <dgm:prSet/>
      <dgm:spPr/>
      <dgm:t>
        <a:bodyPr/>
        <a:lstStyle/>
        <a:p>
          <a:r>
            <a:rPr lang="en-US" b="0" dirty="0"/>
            <a:t>Split the data </a:t>
          </a:r>
          <a:r>
            <a:rPr lang="en-US" dirty="0"/>
            <a:t>into train and test set. </a:t>
          </a:r>
          <a:endParaRPr lang="en-IN" dirty="0"/>
        </a:p>
      </dgm:t>
    </dgm:pt>
    <dgm:pt modelId="{1A3B7A5B-A80D-4E89-8B3B-8600A1A7FE1F}" type="parTrans" cxnId="{5778368E-A5AA-4ABD-A41E-80E4F849A652}">
      <dgm:prSet/>
      <dgm:spPr/>
      <dgm:t>
        <a:bodyPr/>
        <a:lstStyle/>
        <a:p>
          <a:endParaRPr lang="en-IN"/>
        </a:p>
      </dgm:t>
    </dgm:pt>
    <dgm:pt modelId="{CF88A417-21D5-47BB-978A-A5E66D788CCC}" type="sibTrans" cxnId="{5778368E-A5AA-4ABD-A41E-80E4F849A652}">
      <dgm:prSet/>
      <dgm:spPr/>
      <dgm:t>
        <a:bodyPr/>
        <a:lstStyle/>
        <a:p>
          <a:endParaRPr lang="en-IN"/>
        </a:p>
      </dgm:t>
    </dgm:pt>
    <dgm:pt modelId="{F541A494-1780-4DF3-B211-5DBF3D94813B}" type="pres">
      <dgm:prSet presAssocID="{E523F4E5-622B-4CAE-A7C0-7A2D4E26353A}" presName="Name0" presStyleCnt="0">
        <dgm:presLayoutVars>
          <dgm:chMax val="11"/>
          <dgm:chPref val="11"/>
          <dgm:dir/>
          <dgm:resizeHandles/>
        </dgm:presLayoutVars>
      </dgm:prSet>
      <dgm:spPr/>
    </dgm:pt>
    <dgm:pt modelId="{C9940008-8908-4B75-950B-170ED761DB4D}" type="pres">
      <dgm:prSet presAssocID="{FADBA262-2E21-4F82-AB23-6E1E99BE6736}" presName="Accent6" presStyleCnt="0"/>
      <dgm:spPr/>
    </dgm:pt>
    <dgm:pt modelId="{DEABEBDC-239B-4F73-816F-14728382C080}" type="pres">
      <dgm:prSet presAssocID="{FADBA262-2E21-4F82-AB23-6E1E99BE6736}" presName="Accent" presStyleLbl="node1" presStyleIdx="0" presStyleCnt="6"/>
      <dgm:spPr/>
    </dgm:pt>
    <dgm:pt modelId="{1918A6D7-7541-487B-B989-CE9A496B516D}" type="pres">
      <dgm:prSet presAssocID="{FADBA262-2E21-4F82-AB23-6E1E99BE6736}" presName="ParentBackground6" presStyleCnt="0"/>
      <dgm:spPr/>
    </dgm:pt>
    <dgm:pt modelId="{6348E9C2-7A6A-4770-B429-9531E94EFC69}" type="pres">
      <dgm:prSet presAssocID="{FADBA262-2E21-4F82-AB23-6E1E99BE6736}" presName="ParentBackground" presStyleLbl="fgAcc1" presStyleIdx="0" presStyleCnt="6"/>
      <dgm:spPr/>
    </dgm:pt>
    <dgm:pt modelId="{2A1921CD-4EE8-4BCF-A8DF-BCB710713984}" type="pres">
      <dgm:prSet presAssocID="{FADBA262-2E21-4F82-AB23-6E1E99BE6736}" presName="Parent6" presStyleLbl="revTx" presStyleIdx="0" presStyleCnt="0">
        <dgm:presLayoutVars>
          <dgm:chMax val="1"/>
          <dgm:chPref val="1"/>
          <dgm:bulletEnabled val="1"/>
        </dgm:presLayoutVars>
      </dgm:prSet>
      <dgm:spPr/>
    </dgm:pt>
    <dgm:pt modelId="{6611C8B7-C752-4CCC-8CE7-058FAF017005}" type="pres">
      <dgm:prSet presAssocID="{8F1DE8BD-F4EA-461A-B660-06B3CFB0B78C}" presName="Accent5" presStyleCnt="0"/>
      <dgm:spPr/>
    </dgm:pt>
    <dgm:pt modelId="{196517CF-53DC-460C-A206-2F36CF34D3DE}" type="pres">
      <dgm:prSet presAssocID="{8F1DE8BD-F4EA-461A-B660-06B3CFB0B78C}" presName="Accent" presStyleLbl="node1" presStyleIdx="1" presStyleCnt="6"/>
      <dgm:spPr/>
    </dgm:pt>
    <dgm:pt modelId="{B9E3A9DF-99BD-425A-AB10-A4B94E265D3A}" type="pres">
      <dgm:prSet presAssocID="{8F1DE8BD-F4EA-461A-B660-06B3CFB0B78C}" presName="ParentBackground5" presStyleCnt="0"/>
      <dgm:spPr/>
    </dgm:pt>
    <dgm:pt modelId="{7192B850-961C-4F90-A82A-6DD017356181}" type="pres">
      <dgm:prSet presAssocID="{8F1DE8BD-F4EA-461A-B660-06B3CFB0B78C}" presName="ParentBackground" presStyleLbl="fgAcc1" presStyleIdx="1" presStyleCnt="6"/>
      <dgm:spPr/>
    </dgm:pt>
    <dgm:pt modelId="{ABF137DE-F3AA-4371-816C-201492C317BA}" type="pres">
      <dgm:prSet presAssocID="{8F1DE8BD-F4EA-461A-B660-06B3CFB0B78C}" presName="Parent5" presStyleLbl="revTx" presStyleIdx="0" presStyleCnt="0">
        <dgm:presLayoutVars>
          <dgm:chMax val="1"/>
          <dgm:chPref val="1"/>
          <dgm:bulletEnabled val="1"/>
        </dgm:presLayoutVars>
      </dgm:prSet>
      <dgm:spPr/>
    </dgm:pt>
    <dgm:pt modelId="{DD77D593-7251-46EF-950C-97DA19B9342B}" type="pres">
      <dgm:prSet presAssocID="{8221DA61-D20E-4055-8BE4-0152A1C548A7}" presName="Accent4" presStyleCnt="0"/>
      <dgm:spPr/>
    </dgm:pt>
    <dgm:pt modelId="{4E09B05A-64D5-41D1-8D34-CBAF9C35B448}" type="pres">
      <dgm:prSet presAssocID="{8221DA61-D20E-4055-8BE4-0152A1C548A7}" presName="Accent" presStyleLbl="node1" presStyleIdx="2" presStyleCnt="6"/>
      <dgm:spPr/>
    </dgm:pt>
    <dgm:pt modelId="{5B51BF27-A5B4-4DCA-88C2-28F6F4FC6CDA}" type="pres">
      <dgm:prSet presAssocID="{8221DA61-D20E-4055-8BE4-0152A1C548A7}" presName="ParentBackground4" presStyleCnt="0"/>
      <dgm:spPr/>
    </dgm:pt>
    <dgm:pt modelId="{1514FBFA-B7DD-4D93-9BF6-E1E16F041081}" type="pres">
      <dgm:prSet presAssocID="{8221DA61-D20E-4055-8BE4-0152A1C548A7}" presName="ParentBackground" presStyleLbl="fgAcc1" presStyleIdx="2" presStyleCnt="6"/>
      <dgm:spPr/>
    </dgm:pt>
    <dgm:pt modelId="{B57FF8D1-5A18-401D-8264-1D171DFA9F95}" type="pres">
      <dgm:prSet presAssocID="{8221DA61-D20E-4055-8BE4-0152A1C548A7}" presName="Parent4" presStyleLbl="revTx" presStyleIdx="0" presStyleCnt="0">
        <dgm:presLayoutVars>
          <dgm:chMax val="1"/>
          <dgm:chPref val="1"/>
          <dgm:bulletEnabled val="1"/>
        </dgm:presLayoutVars>
      </dgm:prSet>
      <dgm:spPr/>
    </dgm:pt>
    <dgm:pt modelId="{E9EE455D-FFA6-4B74-A264-1B8EC242F6E2}" type="pres">
      <dgm:prSet presAssocID="{A539FDAE-3469-4A6B-9674-90D91975C5BC}" presName="Accent3" presStyleCnt="0"/>
      <dgm:spPr/>
    </dgm:pt>
    <dgm:pt modelId="{A67E3BA6-8474-4E34-9C09-D23E213CF880}" type="pres">
      <dgm:prSet presAssocID="{A539FDAE-3469-4A6B-9674-90D91975C5BC}" presName="Accent" presStyleLbl="node1" presStyleIdx="3" presStyleCnt="6"/>
      <dgm:spPr/>
    </dgm:pt>
    <dgm:pt modelId="{144B9B77-085C-4D59-B158-4571265F6018}" type="pres">
      <dgm:prSet presAssocID="{A539FDAE-3469-4A6B-9674-90D91975C5BC}" presName="ParentBackground3" presStyleCnt="0"/>
      <dgm:spPr/>
    </dgm:pt>
    <dgm:pt modelId="{78C34B12-0672-4253-9E37-3046C0BC4C2E}" type="pres">
      <dgm:prSet presAssocID="{A539FDAE-3469-4A6B-9674-90D91975C5BC}" presName="ParentBackground" presStyleLbl="fgAcc1" presStyleIdx="3" presStyleCnt="6"/>
      <dgm:spPr/>
    </dgm:pt>
    <dgm:pt modelId="{CCE6F612-A7FF-410E-89DC-51C8FF809B57}" type="pres">
      <dgm:prSet presAssocID="{A539FDAE-3469-4A6B-9674-90D91975C5BC}" presName="Parent3" presStyleLbl="revTx" presStyleIdx="0" presStyleCnt="0">
        <dgm:presLayoutVars>
          <dgm:chMax val="1"/>
          <dgm:chPref val="1"/>
          <dgm:bulletEnabled val="1"/>
        </dgm:presLayoutVars>
      </dgm:prSet>
      <dgm:spPr/>
    </dgm:pt>
    <dgm:pt modelId="{8222C26B-AE43-4EDD-8BDB-464E9B34817D}" type="pres">
      <dgm:prSet presAssocID="{300D028D-C774-4E93-A385-B1356D01DF7E}" presName="Accent2" presStyleCnt="0"/>
      <dgm:spPr/>
    </dgm:pt>
    <dgm:pt modelId="{07AB5341-113B-4B03-865C-0CAE511D4ED4}" type="pres">
      <dgm:prSet presAssocID="{300D028D-C774-4E93-A385-B1356D01DF7E}" presName="Accent" presStyleLbl="node1" presStyleIdx="4" presStyleCnt="6"/>
      <dgm:spPr/>
    </dgm:pt>
    <dgm:pt modelId="{0CB9D27C-74DD-481A-9C59-91D2C4C60F12}" type="pres">
      <dgm:prSet presAssocID="{300D028D-C774-4E93-A385-B1356D01DF7E}" presName="ParentBackground2" presStyleCnt="0"/>
      <dgm:spPr/>
    </dgm:pt>
    <dgm:pt modelId="{A0DBB626-74A1-489A-9ECB-012258348EC0}" type="pres">
      <dgm:prSet presAssocID="{300D028D-C774-4E93-A385-B1356D01DF7E}" presName="ParentBackground" presStyleLbl="fgAcc1" presStyleIdx="4" presStyleCnt="6"/>
      <dgm:spPr/>
    </dgm:pt>
    <dgm:pt modelId="{49674532-F2D3-4802-BE5F-9A246C7AA63D}" type="pres">
      <dgm:prSet presAssocID="{300D028D-C774-4E93-A385-B1356D01DF7E}" presName="Parent2" presStyleLbl="revTx" presStyleIdx="0" presStyleCnt="0">
        <dgm:presLayoutVars>
          <dgm:chMax val="1"/>
          <dgm:chPref val="1"/>
          <dgm:bulletEnabled val="1"/>
        </dgm:presLayoutVars>
      </dgm:prSet>
      <dgm:spPr/>
    </dgm:pt>
    <dgm:pt modelId="{9369FDEC-AA20-4A0F-B520-22C24399EEA3}" type="pres">
      <dgm:prSet presAssocID="{EAF2C28A-86BE-47C3-A0D3-569F822A9C37}" presName="Accent1" presStyleCnt="0"/>
      <dgm:spPr/>
    </dgm:pt>
    <dgm:pt modelId="{8855F25B-B7A6-4B37-86EA-F13AF35F7784}" type="pres">
      <dgm:prSet presAssocID="{EAF2C28A-86BE-47C3-A0D3-569F822A9C37}" presName="Accent" presStyleLbl="node1" presStyleIdx="5" presStyleCnt="6"/>
      <dgm:spPr/>
    </dgm:pt>
    <dgm:pt modelId="{60E4CD1F-FC56-40E5-980A-51769B581DDE}" type="pres">
      <dgm:prSet presAssocID="{EAF2C28A-86BE-47C3-A0D3-569F822A9C37}" presName="ParentBackground1" presStyleCnt="0"/>
      <dgm:spPr/>
    </dgm:pt>
    <dgm:pt modelId="{134E0B6E-92B4-4D58-A889-B1ADBEB2E1AE}" type="pres">
      <dgm:prSet presAssocID="{EAF2C28A-86BE-47C3-A0D3-569F822A9C37}" presName="ParentBackground" presStyleLbl="fgAcc1" presStyleIdx="5" presStyleCnt="6"/>
      <dgm:spPr/>
    </dgm:pt>
    <dgm:pt modelId="{6AFE687C-9C9B-4CA3-BBA1-89A7673D9E21}" type="pres">
      <dgm:prSet presAssocID="{EAF2C28A-86BE-47C3-A0D3-569F822A9C37}" presName="Parent1" presStyleLbl="revTx" presStyleIdx="0" presStyleCnt="0">
        <dgm:presLayoutVars>
          <dgm:chMax val="1"/>
          <dgm:chPref val="1"/>
          <dgm:bulletEnabled val="1"/>
        </dgm:presLayoutVars>
      </dgm:prSet>
      <dgm:spPr/>
    </dgm:pt>
  </dgm:ptLst>
  <dgm:cxnLst>
    <dgm:cxn modelId="{70162F07-9565-4346-BE1D-B4974B28F3C5}" type="presOf" srcId="{E523F4E5-622B-4CAE-A7C0-7A2D4E26353A}" destId="{F541A494-1780-4DF3-B211-5DBF3D94813B}" srcOrd="0" destOrd="0" presId="urn:microsoft.com/office/officeart/2011/layout/CircleProcess"/>
    <dgm:cxn modelId="{A7C52E0A-63BE-4853-BC9D-3CAE99A346DF}" type="presOf" srcId="{FADBA262-2E21-4F82-AB23-6E1E99BE6736}" destId="{2A1921CD-4EE8-4BCF-A8DF-BCB710713984}" srcOrd="1" destOrd="0" presId="urn:microsoft.com/office/officeart/2011/layout/CircleProcess"/>
    <dgm:cxn modelId="{1192ED16-A1AA-43D8-B554-A75197930CBD}" srcId="{E523F4E5-622B-4CAE-A7C0-7A2D4E26353A}" destId="{8221DA61-D20E-4055-8BE4-0152A1C548A7}" srcOrd="3" destOrd="0" parTransId="{4F610DEC-0BDB-4254-B777-3B9C9CF69C12}" sibTransId="{53E18EC7-D17F-433A-804E-0F1F8C2C7444}"/>
    <dgm:cxn modelId="{1BE25F34-C3BF-4B6A-8FE0-1847856F6EBB}" type="presOf" srcId="{300D028D-C774-4E93-A385-B1356D01DF7E}" destId="{49674532-F2D3-4802-BE5F-9A246C7AA63D}" srcOrd="1" destOrd="0" presId="urn:microsoft.com/office/officeart/2011/layout/CircleProcess"/>
    <dgm:cxn modelId="{0AD04540-3224-49BC-B83F-70FDA3099FE0}" type="presOf" srcId="{A539FDAE-3469-4A6B-9674-90D91975C5BC}" destId="{CCE6F612-A7FF-410E-89DC-51C8FF809B57}" srcOrd="1" destOrd="0" presId="urn:microsoft.com/office/officeart/2011/layout/CircleProcess"/>
    <dgm:cxn modelId="{0B3D0B5C-0B56-447B-A1A1-2FC3BC155016}" type="presOf" srcId="{8F1DE8BD-F4EA-461A-B660-06B3CFB0B78C}" destId="{ABF137DE-F3AA-4371-816C-201492C317BA}" srcOrd="1" destOrd="0" presId="urn:microsoft.com/office/officeart/2011/layout/CircleProcess"/>
    <dgm:cxn modelId="{567DC65D-B8B8-4459-A096-1B4435631D7D}" srcId="{E523F4E5-622B-4CAE-A7C0-7A2D4E26353A}" destId="{300D028D-C774-4E93-A385-B1356D01DF7E}" srcOrd="1" destOrd="0" parTransId="{836606A7-E742-4247-907B-21D6723CE26C}" sibTransId="{211A1CCC-18D3-4998-994D-9D9CF4E38CA1}"/>
    <dgm:cxn modelId="{CA355345-9B85-4265-9DB7-D55C3C123BDF}" type="presOf" srcId="{8F1DE8BD-F4EA-461A-B660-06B3CFB0B78C}" destId="{7192B850-961C-4F90-A82A-6DD017356181}" srcOrd="0" destOrd="0" presId="urn:microsoft.com/office/officeart/2011/layout/CircleProcess"/>
    <dgm:cxn modelId="{27991B6F-BC0B-4555-99B6-910F8BE22E4E}" srcId="{E523F4E5-622B-4CAE-A7C0-7A2D4E26353A}" destId="{8F1DE8BD-F4EA-461A-B660-06B3CFB0B78C}" srcOrd="4" destOrd="0" parTransId="{5B920B8D-326A-42C2-A128-E1789AA0336D}" sibTransId="{AB677024-290E-43C8-AADA-DED3F10343D3}"/>
    <dgm:cxn modelId="{A458BF56-3A4C-46AA-B3C3-B83D3ACEAE64}" type="presOf" srcId="{EAF2C28A-86BE-47C3-A0D3-569F822A9C37}" destId="{134E0B6E-92B4-4D58-A889-B1ADBEB2E1AE}" srcOrd="0" destOrd="0" presId="urn:microsoft.com/office/officeart/2011/layout/CircleProcess"/>
    <dgm:cxn modelId="{5778368E-A5AA-4ABD-A41E-80E4F849A652}" srcId="{E523F4E5-622B-4CAE-A7C0-7A2D4E26353A}" destId="{FADBA262-2E21-4F82-AB23-6E1E99BE6736}" srcOrd="5" destOrd="0" parTransId="{1A3B7A5B-A80D-4E89-8B3B-8600A1A7FE1F}" sibTransId="{CF88A417-21D5-47BB-978A-A5E66D788CCC}"/>
    <dgm:cxn modelId="{AC4C989F-53CA-4A8B-AE17-5F4996A8987A}" type="presOf" srcId="{EAF2C28A-86BE-47C3-A0D3-569F822A9C37}" destId="{6AFE687C-9C9B-4CA3-BBA1-89A7673D9E21}" srcOrd="1" destOrd="0" presId="urn:microsoft.com/office/officeart/2011/layout/CircleProcess"/>
    <dgm:cxn modelId="{F5FE12A0-8911-463F-8E37-5C7522F41459}" type="presOf" srcId="{8221DA61-D20E-4055-8BE4-0152A1C548A7}" destId="{1514FBFA-B7DD-4D93-9BF6-E1E16F041081}" srcOrd="0" destOrd="0" presId="urn:microsoft.com/office/officeart/2011/layout/CircleProcess"/>
    <dgm:cxn modelId="{823B77A2-CF31-42FD-8D57-371B512FB206}" type="presOf" srcId="{8221DA61-D20E-4055-8BE4-0152A1C548A7}" destId="{B57FF8D1-5A18-401D-8264-1D171DFA9F95}" srcOrd="1" destOrd="0" presId="urn:microsoft.com/office/officeart/2011/layout/CircleProcess"/>
    <dgm:cxn modelId="{845B3CBE-08E9-452A-80FF-68EE8F7272C3}" type="presOf" srcId="{A539FDAE-3469-4A6B-9674-90D91975C5BC}" destId="{78C34B12-0672-4253-9E37-3046C0BC4C2E}" srcOrd="0" destOrd="0" presId="urn:microsoft.com/office/officeart/2011/layout/CircleProcess"/>
    <dgm:cxn modelId="{7BB1F1C4-FBC7-4373-909F-4EA68BB1AE62}" type="presOf" srcId="{300D028D-C774-4E93-A385-B1356D01DF7E}" destId="{A0DBB626-74A1-489A-9ECB-012258348EC0}" srcOrd="0" destOrd="0" presId="urn:microsoft.com/office/officeart/2011/layout/CircleProcess"/>
    <dgm:cxn modelId="{366D1DD7-3180-48B4-9583-E56490F15555}" type="presOf" srcId="{FADBA262-2E21-4F82-AB23-6E1E99BE6736}" destId="{6348E9C2-7A6A-4770-B429-9531E94EFC69}" srcOrd="0" destOrd="0" presId="urn:microsoft.com/office/officeart/2011/layout/CircleProcess"/>
    <dgm:cxn modelId="{3E3D8FEC-DF37-4F05-BB18-745194FCC5C8}" srcId="{E523F4E5-622B-4CAE-A7C0-7A2D4E26353A}" destId="{EAF2C28A-86BE-47C3-A0D3-569F822A9C37}" srcOrd="0" destOrd="0" parTransId="{B7E2199A-5574-4720-A063-BDC646999B20}" sibTransId="{D7E15CF5-BC4A-4CE9-877C-840AF63440DF}"/>
    <dgm:cxn modelId="{4B869CF2-8BA0-484F-BE49-3C53870C6710}" srcId="{E523F4E5-622B-4CAE-A7C0-7A2D4E26353A}" destId="{A539FDAE-3469-4A6B-9674-90D91975C5BC}" srcOrd="2" destOrd="0" parTransId="{5F8BF6AF-1C1D-4BC3-BD3C-6753E40BA502}" sibTransId="{1096DAF1-B56D-41F5-8F89-8C3737093521}"/>
    <dgm:cxn modelId="{5EB4EFCC-07CF-469F-9261-38B6DF4F10E4}" type="presParOf" srcId="{F541A494-1780-4DF3-B211-5DBF3D94813B}" destId="{C9940008-8908-4B75-950B-170ED761DB4D}" srcOrd="0" destOrd="0" presId="urn:microsoft.com/office/officeart/2011/layout/CircleProcess"/>
    <dgm:cxn modelId="{A593E11C-A5AD-47F1-8D99-24B175B8183B}" type="presParOf" srcId="{C9940008-8908-4B75-950B-170ED761DB4D}" destId="{DEABEBDC-239B-4F73-816F-14728382C080}" srcOrd="0" destOrd="0" presId="urn:microsoft.com/office/officeart/2011/layout/CircleProcess"/>
    <dgm:cxn modelId="{867D60FA-E0CD-4D8D-8A40-9D0BE84023F2}" type="presParOf" srcId="{F541A494-1780-4DF3-B211-5DBF3D94813B}" destId="{1918A6D7-7541-487B-B989-CE9A496B516D}" srcOrd="1" destOrd="0" presId="urn:microsoft.com/office/officeart/2011/layout/CircleProcess"/>
    <dgm:cxn modelId="{D6F052CC-6823-40FD-ACE4-EAC208A5DD44}" type="presParOf" srcId="{1918A6D7-7541-487B-B989-CE9A496B516D}" destId="{6348E9C2-7A6A-4770-B429-9531E94EFC69}" srcOrd="0" destOrd="0" presId="urn:microsoft.com/office/officeart/2011/layout/CircleProcess"/>
    <dgm:cxn modelId="{CB2EBDD5-5C33-4FC0-AD6F-CFCBCB340AF7}" type="presParOf" srcId="{F541A494-1780-4DF3-B211-5DBF3D94813B}" destId="{2A1921CD-4EE8-4BCF-A8DF-BCB710713984}" srcOrd="2" destOrd="0" presId="urn:microsoft.com/office/officeart/2011/layout/CircleProcess"/>
    <dgm:cxn modelId="{E0CE3DDF-8B70-4D79-A619-A1F9234B342D}" type="presParOf" srcId="{F541A494-1780-4DF3-B211-5DBF3D94813B}" destId="{6611C8B7-C752-4CCC-8CE7-058FAF017005}" srcOrd="3" destOrd="0" presId="urn:microsoft.com/office/officeart/2011/layout/CircleProcess"/>
    <dgm:cxn modelId="{8A504002-4AB1-4813-9B8E-8E73F0424A34}" type="presParOf" srcId="{6611C8B7-C752-4CCC-8CE7-058FAF017005}" destId="{196517CF-53DC-460C-A206-2F36CF34D3DE}" srcOrd="0" destOrd="0" presId="urn:microsoft.com/office/officeart/2011/layout/CircleProcess"/>
    <dgm:cxn modelId="{F6F9F904-93C8-4703-95E9-142BAEB6A2C2}" type="presParOf" srcId="{F541A494-1780-4DF3-B211-5DBF3D94813B}" destId="{B9E3A9DF-99BD-425A-AB10-A4B94E265D3A}" srcOrd="4" destOrd="0" presId="urn:microsoft.com/office/officeart/2011/layout/CircleProcess"/>
    <dgm:cxn modelId="{C8C8E84E-8122-4267-A49B-D779F044DFE2}" type="presParOf" srcId="{B9E3A9DF-99BD-425A-AB10-A4B94E265D3A}" destId="{7192B850-961C-4F90-A82A-6DD017356181}" srcOrd="0" destOrd="0" presId="urn:microsoft.com/office/officeart/2011/layout/CircleProcess"/>
    <dgm:cxn modelId="{AEFFFF9E-B1A6-466B-B6B3-CB2F1E5D3397}" type="presParOf" srcId="{F541A494-1780-4DF3-B211-5DBF3D94813B}" destId="{ABF137DE-F3AA-4371-816C-201492C317BA}" srcOrd="5" destOrd="0" presId="urn:microsoft.com/office/officeart/2011/layout/CircleProcess"/>
    <dgm:cxn modelId="{C425DADD-741B-4E26-8F35-465116B3D414}" type="presParOf" srcId="{F541A494-1780-4DF3-B211-5DBF3D94813B}" destId="{DD77D593-7251-46EF-950C-97DA19B9342B}" srcOrd="6" destOrd="0" presId="urn:microsoft.com/office/officeart/2011/layout/CircleProcess"/>
    <dgm:cxn modelId="{FB78D0F3-19BA-4CD4-8322-F81BE4F28061}" type="presParOf" srcId="{DD77D593-7251-46EF-950C-97DA19B9342B}" destId="{4E09B05A-64D5-41D1-8D34-CBAF9C35B448}" srcOrd="0" destOrd="0" presId="urn:microsoft.com/office/officeart/2011/layout/CircleProcess"/>
    <dgm:cxn modelId="{8DB7557D-033D-4F9B-A3CA-7EFDAA0728F2}" type="presParOf" srcId="{F541A494-1780-4DF3-B211-5DBF3D94813B}" destId="{5B51BF27-A5B4-4DCA-88C2-28F6F4FC6CDA}" srcOrd="7" destOrd="0" presId="urn:microsoft.com/office/officeart/2011/layout/CircleProcess"/>
    <dgm:cxn modelId="{6D94052B-4A16-4348-B466-0A065F4ADD87}" type="presParOf" srcId="{5B51BF27-A5B4-4DCA-88C2-28F6F4FC6CDA}" destId="{1514FBFA-B7DD-4D93-9BF6-E1E16F041081}" srcOrd="0" destOrd="0" presId="urn:microsoft.com/office/officeart/2011/layout/CircleProcess"/>
    <dgm:cxn modelId="{91E6E2C8-7A4B-4485-81FD-34DA8F1CB628}" type="presParOf" srcId="{F541A494-1780-4DF3-B211-5DBF3D94813B}" destId="{B57FF8D1-5A18-401D-8264-1D171DFA9F95}" srcOrd="8" destOrd="0" presId="urn:microsoft.com/office/officeart/2011/layout/CircleProcess"/>
    <dgm:cxn modelId="{E64126A9-339E-4105-905C-E8867A3FF020}" type="presParOf" srcId="{F541A494-1780-4DF3-B211-5DBF3D94813B}" destId="{E9EE455D-FFA6-4B74-A264-1B8EC242F6E2}" srcOrd="9" destOrd="0" presId="urn:microsoft.com/office/officeart/2011/layout/CircleProcess"/>
    <dgm:cxn modelId="{C5245BE9-A9B1-4EB5-9A0A-A70D4BD38D2D}" type="presParOf" srcId="{E9EE455D-FFA6-4B74-A264-1B8EC242F6E2}" destId="{A67E3BA6-8474-4E34-9C09-D23E213CF880}" srcOrd="0" destOrd="0" presId="urn:microsoft.com/office/officeart/2011/layout/CircleProcess"/>
    <dgm:cxn modelId="{D3D360CD-5FE6-4E59-A859-7080E19EB970}" type="presParOf" srcId="{F541A494-1780-4DF3-B211-5DBF3D94813B}" destId="{144B9B77-085C-4D59-B158-4571265F6018}" srcOrd="10" destOrd="0" presId="urn:microsoft.com/office/officeart/2011/layout/CircleProcess"/>
    <dgm:cxn modelId="{57086A1D-AB9E-4F22-8012-DC0EC262008F}" type="presParOf" srcId="{144B9B77-085C-4D59-B158-4571265F6018}" destId="{78C34B12-0672-4253-9E37-3046C0BC4C2E}" srcOrd="0" destOrd="0" presId="urn:microsoft.com/office/officeart/2011/layout/CircleProcess"/>
    <dgm:cxn modelId="{36BD5530-30A4-4EDA-9F64-049C6F9D4FE9}" type="presParOf" srcId="{F541A494-1780-4DF3-B211-5DBF3D94813B}" destId="{CCE6F612-A7FF-410E-89DC-51C8FF809B57}" srcOrd="11" destOrd="0" presId="urn:microsoft.com/office/officeart/2011/layout/CircleProcess"/>
    <dgm:cxn modelId="{9776B6F0-0025-486F-82D4-5EB447FA4637}" type="presParOf" srcId="{F541A494-1780-4DF3-B211-5DBF3D94813B}" destId="{8222C26B-AE43-4EDD-8BDB-464E9B34817D}" srcOrd="12" destOrd="0" presId="urn:microsoft.com/office/officeart/2011/layout/CircleProcess"/>
    <dgm:cxn modelId="{023BD7CD-2F34-4E66-9E80-4C438B86215A}" type="presParOf" srcId="{8222C26B-AE43-4EDD-8BDB-464E9B34817D}" destId="{07AB5341-113B-4B03-865C-0CAE511D4ED4}" srcOrd="0" destOrd="0" presId="urn:microsoft.com/office/officeart/2011/layout/CircleProcess"/>
    <dgm:cxn modelId="{6D763BF2-E136-4A2A-A90B-CD70898792BC}" type="presParOf" srcId="{F541A494-1780-4DF3-B211-5DBF3D94813B}" destId="{0CB9D27C-74DD-481A-9C59-91D2C4C60F12}" srcOrd="13" destOrd="0" presId="urn:microsoft.com/office/officeart/2011/layout/CircleProcess"/>
    <dgm:cxn modelId="{A66EDE9D-B287-4AFA-AC99-00BA490203C7}" type="presParOf" srcId="{0CB9D27C-74DD-481A-9C59-91D2C4C60F12}" destId="{A0DBB626-74A1-489A-9ECB-012258348EC0}" srcOrd="0" destOrd="0" presId="urn:microsoft.com/office/officeart/2011/layout/CircleProcess"/>
    <dgm:cxn modelId="{7BCB4B00-4077-465B-AC52-715B5C897F36}" type="presParOf" srcId="{F541A494-1780-4DF3-B211-5DBF3D94813B}" destId="{49674532-F2D3-4802-BE5F-9A246C7AA63D}" srcOrd="14" destOrd="0" presId="urn:microsoft.com/office/officeart/2011/layout/CircleProcess"/>
    <dgm:cxn modelId="{E37CF4D2-34F1-45F5-86B7-88DE8DF8493A}" type="presParOf" srcId="{F541A494-1780-4DF3-B211-5DBF3D94813B}" destId="{9369FDEC-AA20-4A0F-B520-22C24399EEA3}" srcOrd="15" destOrd="0" presId="urn:microsoft.com/office/officeart/2011/layout/CircleProcess"/>
    <dgm:cxn modelId="{A74027C3-2C42-4440-BBB8-E5C6868DB3A9}" type="presParOf" srcId="{9369FDEC-AA20-4A0F-B520-22C24399EEA3}" destId="{8855F25B-B7A6-4B37-86EA-F13AF35F7784}" srcOrd="0" destOrd="0" presId="urn:microsoft.com/office/officeart/2011/layout/CircleProcess"/>
    <dgm:cxn modelId="{A5C1B7D1-4C95-4A41-8BD9-FBB25827A61D}" type="presParOf" srcId="{F541A494-1780-4DF3-B211-5DBF3D94813B}" destId="{60E4CD1F-FC56-40E5-980A-51769B581DDE}" srcOrd="16" destOrd="0" presId="urn:microsoft.com/office/officeart/2011/layout/CircleProcess"/>
    <dgm:cxn modelId="{1C2C00FC-7DF4-4F55-BF87-21E6F7B98A9D}" type="presParOf" srcId="{60E4CD1F-FC56-40E5-980A-51769B581DDE}" destId="{134E0B6E-92B4-4D58-A889-B1ADBEB2E1AE}" srcOrd="0" destOrd="0" presId="urn:microsoft.com/office/officeart/2011/layout/CircleProcess"/>
    <dgm:cxn modelId="{6A27A1C2-31CD-4766-BC02-4ECE043709CC}" type="presParOf" srcId="{F541A494-1780-4DF3-B211-5DBF3D94813B}" destId="{6AFE687C-9C9B-4CA3-BBA1-89A7673D9E21}" srcOrd="17" destOrd="0" presId="urn:microsoft.com/office/officeart/2011/layout/Circle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F6AC66-D6BA-48FB-9736-C4D51B6C0A0C}"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IN"/>
        </a:p>
      </dgm:t>
    </dgm:pt>
    <dgm:pt modelId="{16834ACE-E7D9-493D-BBDD-931784784D76}">
      <dgm:prSet phldrT="[Text]"/>
      <dgm:spPr/>
      <dgm:t>
        <a:bodyPr/>
        <a:lstStyle/>
        <a:p>
          <a:pPr>
            <a:buFont typeface="Wingdings" panose="05000000000000000000" pitchFamily="2"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Random Forest Hyper Tuned Model has performed best among all the 17 models created using different regression techniques. </a:t>
          </a:r>
          <a:endParaRPr lang="en-IN" dirty="0"/>
        </a:p>
      </dgm:t>
    </dgm:pt>
    <dgm:pt modelId="{7E7841F2-1DC6-430A-B401-82F2A38F7C55}" type="parTrans" cxnId="{F1DF5BDB-F26F-4F4D-8653-0FD068BB7DFA}">
      <dgm:prSet/>
      <dgm:spPr/>
      <dgm:t>
        <a:bodyPr/>
        <a:lstStyle/>
        <a:p>
          <a:endParaRPr lang="en-IN"/>
        </a:p>
      </dgm:t>
    </dgm:pt>
    <dgm:pt modelId="{06EC1DAA-86F4-43FB-B7CC-E757B7098DE4}" type="sibTrans" cxnId="{F1DF5BDB-F26F-4F4D-8653-0FD068BB7DFA}">
      <dgm:prSet/>
      <dgm:spPr/>
      <dgm:t>
        <a:bodyPr/>
        <a:lstStyle/>
        <a:p>
          <a:endParaRPr lang="en-IN"/>
        </a:p>
      </dgm:t>
    </dgm:pt>
    <dgm:pt modelId="{C78B718F-1225-4A3E-96A2-04E1D208C8F3}">
      <dgm:prSet phldrT="[Text]"/>
      <dgm:spPr/>
      <dgm:t>
        <a:bodyPr/>
        <a:lstStyle/>
        <a:p>
          <a:pPr>
            <a:buFont typeface="Wingdings" panose="05000000000000000000" pitchFamily="2"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Basis RMSE we can say that we can expect an average difference of 272 in agent bonus per policy as per RF model or Random Forest Hyper Tuned Model.</a:t>
          </a:r>
          <a:endParaRPr lang="en-IN" dirty="0"/>
        </a:p>
      </dgm:t>
    </dgm:pt>
    <dgm:pt modelId="{C67E7A57-CB83-49F5-9C0C-45F30CB9DB7E}" type="parTrans" cxnId="{363BC513-2F2A-4062-BCC8-BFB1C9796C80}">
      <dgm:prSet/>
      <dgm:spPr/>
      <dgm:t>
        <a:bodyPr/>
        <a:lstStyle/>
        <a:p>
          <a:endParaRPr lang="en-IN"/>
        </a:p>
      </dgm:t>
    </dgm:pt>
    <dgm:pt modelId="{66EA7DE0-25B3-46C0-96C9-A0E5592C88CA}" type="sibTrans" cxnId="{363BC513-2F2A-4062-BCC8-BFB1C9796C80}">
      <dgm:prSet/>
      <dgm:spPr/>
      <dgm:t>
        <a:bodyPr/>
        <a:lstStyle/>
        <a:p>
          <a:endParaRPr lang="en-IN"/>
        </a:p>
      </dgm:t>
    </dgm:pt>
    <dgm:pt modelId="{1DB88025-D04F-4CF1-BB49-FAE848D936CB}">
      <dgm:prSet phldrT="[Text]"/>
      <dgm:spPr/>
      <dgm:t>
        <a:bodyPr/>
        <a:lstStyle/>
        <a:p>
          <a:pPr>
            <a:buFont typeface="Wingdings" panose="05000000000000000000" pitchFamily="2"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Basis MAPE we can say that we can expect 12% deviation or variance in agent bonus per policy as per RF model or Random Forest Hyper Tuned Model.</a:t>
          </a:r>
          <a:endParaRPr lang="en-IN" dirty="0"/>
        </a:p>
      </dgm:t>
    </dgm:pt>
    <dgm:pt modelId="{85C985FC-BA4B-4A5B-A4BD-EBFEFC7084DB}" type="parTrans" cxnId="{C46A2141-1E0F-4D4B-8E1E-5AC2D8528FEF}">
      <dgm:prSet/>
      <dgm:spPr/>
      <dgm:t>
        <a:bodyPr/>
        <a:lstStyle/>
        <a:p>
          <a:endParaRPr lang="en-IN"/>
        </a:p>
      </dgm:t>
    </dgm:pt>
    <dgm:pt modelId="{ABEEA22E-DD68-4943-AE54-92EAFC1F763D}" type="sibTrans" cxnId="{C46A2141-1E0F-4D4B-8E1E-5AC2D8528FEF}">
      <dgm:prSet/>
      <dgm:spPr/>
      <dgm:t>
        <a:bodyPr/>
        <a:lstStyle/>
        <a:p>
          <a:endParaRPr lang="en-IN"/>
        </a:p>
      </dgm:t>
    </dgm:pt>
    <dgm:pt modelId="{8DC7FFEE-D46F-4271-AC6A-CB2C76FC0262}">
      <dgm:prSet/>
      <dgm:spPr/>
      <dgm: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ANN model has performed the worst with RMSE of 5450.50 and MAPE of 563.33% </a:t>
          </a:r>
          <a:endParaRPr lang="en-IN" dirty="0"/>
        </a:p>
      </dgm:t>
    </dgm:pt>
    <dgm:pt modelId="{4977608D-96AC-49AF-AE5C-9CB8AA478F88}" type="parTrans" cxnId="{39310E76-4B53-42CE-BC56-F43997A5EB81}">
      <dgm:prSet/>
      <dgm:spPr/>
      <dgm:t>
        <a:bodyPr/>
        <a:lstStyle/>
        <a:p>
          <a:endParaRPr lang="en-IN"/>
        </a:p>
      </dgm:t>
    </dgm:pt>
    <dgm:pt modelId="{7CCA6525-1A09-48B1-8F6B-1D3C977BA518}" type="sibTrans" cxnId="{39310E76-4B53-42CE-BC56-F43997A5EB81}">
      <dgm:prSet/>
      <dgm:spPr/>
      <dgm:t>
        <a:bodyPr/>
        <a:lstStyle/>
        <a:p>
          <a:endParaRPr lang="en-IN"/>
        </a:p>
      </dgm:t>
    </dgm:pt>
    <dgm:pt modelId="{6772C0E7-748B-460D-B2CB-BA614DBA48A4}">
      <dgm:prSet/>
      <dgm:spPr/>
      <dgm: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Bagging regressor model comes second with RMSE of 288.64 and MAPE of 13.31%.</a:t>
          </a:r>
          <a:endParaRPr lang="en-IN" dirty="0"/>
        </a:p>
      </dgm:t>
    </dgm:pt>
    <dgm:pt modelId="{0A6569F0-3E2E-4721-8ECD-FBCAD643191F}" type="parTrans" cxnId="{B8D2A139-8EFC-47E3-954C-16A13ED86E1A}">
      <dgm:prSet/>
      <dgm:spPr/>
      <dgm:t>
        <a:bodyPr/>
        <a:lstStyle/>
        <a:p>
          <a:endParaRPr lang="en-IN"/>
        </a:p>
      </dgm:t>
    </dgm:pt>
    <dgm:pt modelId="{B12E081A-87E6-414D-AA51-8C31039B888F}" type="sibTrans" cxnId="{B8D2A139-8EFC-47E3-954C-16A13ED86E1A}">
      <dgm:prSet/>
      <dgm:spPr/>
      <dgm:t>
        <a:bodyPr/>
        <a:lstStyle/>
        <a:p>
          <a:endParaRPr lang="en-IN"/>
        </a:p>
      </dgm:t>
    </dgm:pt>
    <dgm:pt modelId="{9E89332B-CFDA-4C47-A327-DE22CBFB47A4}" type="pres">
      <dgm:prSet presAssocID="{75F6AC66-D6BA-48FB-9736-C4D51B6C0A0C}" presName="outerComposite" presStyleCnt="0">
        <dgm:presLayoutVars>
          <dgm:chMax val="5"/>
          <dgm:dir/>
          <dgm:resizeHandles val="exact"/>
        </dgm:presLayoutVars>
      </dgm:prSet>
      <dgm:spPr/>
    </dgm:pt>
    <dgm:pt modelId="{6F7B574A-0137-429F-A2CA-B3F7734698E9}" type="pres">
      <dgm:prSet presAssocID="{75F6AC66-D6BA-48FB-9736-C4D51B6C0A0C}" presName="dummyMaxCanvas" presStyleCnt="0">
        <dgm:presLayoutVars/>
      </dgm:prSet>
      <dgm:spPr/>
    </dgm:pt>
    <dgm:pt modelId="{37017C88-B319-452C-90DF-7478287CCCDA}" type="pres">
      <dgm:prSet presAssocID="{75F6AC66-D6BA-48FB-9736-C4D51B6C0A0C}" presName="FiveNodes_1" presStyleLbl="node1" presStyleIdx="0" presStyleCnt="5">
        <dgm:presLayoutVars>
          <dgm:bulletEnabled val="1"/>
        </dgm:presLayoutVars>
      </dgm:prSet>
      <dgm:spPr/>
    </dgm:pt>
    <dgm:pt modelId="{FC226215-AB80-4E08-9E67-6962DD061AF1}" type="pres">
      <dgm:prSet presAssocID="{75F6AC66-D6BA-48FB-9736-C4D51B6C0A0C}" presName="FiveNodes_2" presStyleLbl="node1" presStyleIdx="1" presStyleCnt="5">
        <dgm:presLayoutVars>
          <dgm:bulletEnabled val="1"/>
        </dgm:presLayoutVars>
      </dgm:prSet>
      <dgm:spPr/>
    </dgm:pt>
    <dgm:pt modelId="{441B21CF-A589-4717-9933-206893A1D677}" type="pres">
      <dgm:prSet presAssocID="{75F6AC66-D6BA-48FB-9736-C4D51B6C0A0C}" presName="FiveNodes_3" presStyleLbl="node1" presStyleIdx="2" presStyleCnt="5">
        <dgm:presLayoutVars>
          <dgm:bulletEnabled val="1"/>
        </dgm:presLayoutVars>
      </dgm:prSet>
      <dgm:spPr/>
    </dgm:pt>
    <dgm:pt modelId="{BD27F9F1-7772-4CC5-8D64-19F295CA6014}" type="pres">
      <dgm:prSet presAssocID="{75F6AC66-D6BA-48FB-9736-C4D51B6C0A0C}" presName="FiveNodes_4" presStyleLbl="node1" presStyleIdx="3" presStyleCnt="5">
        <dgm:presLayoutVars>
          <dgm:bulletEnabled val="1"/>
        </dgm:presLayoutVars>
      </dgm:prSet>
      <dgm:spPr/>
    </dgm:pt>
    <dgm:pt modelId="{3E57EECE-06FB-4B33-A5EE-E0C3E4B8BD82}" type="pres">
      <dgm:prSet presAssocID="{75F6AC66-D6BA-48FB-9736-C4D51B6C0A0C}" presName="FiveNodes_5" presStyleLbl="node1" presStyleIdx="4" presStyleCnt="5" custScaleX="93123" custScaleY="57471" custLinFactNeighborX="6600" custLinFactNeighborY="-27780">
        <dgm:presLayoutVars>
          <dgm:bulletEnabled val="1"/>
        </dgm:presLayoutVars>
      </dgm:prSet>
      <dgm:spPr/>
    </dgm:pt>
    <dgm:pt modelId="{023E1F9F-4467-4632-AB1A-357CD76FCDDA}" type="pres">
      <dgm:prSet presAssocID="{75F6AC66-D6BA-48FB-9736-C4D51B6C0A0C}" presName="FiveConn_1-2" presStyleLbl="fgAccFollowNode1" presStyleIdx="0" presStyleCnt="4">
        <dgm:presLayoutVars>
          <dgm:bulletEnabled val="1"/>
        </dgm:presLayoutVars>
      </dgm:prSet>
      <dgm:spPr/>
    </dgm:pt>
    <dgm:pt modelId="{E5579D88-FD99-4580-8160-10EFA16E42E7}" type="pres">
      <dgm:prSet presAssocID="{75F6AC66-D6BA-48FB-9736-C4D51B6C0A0C}" presName="FiveConn_2-3" presStyleLbl="fgAccFollowNode1" presStyleIdx="1" presStyleCnt="4">
        <dgm:presLayoutVars>
          <dgm:bulletEnabled val="1"/>
        </dgm:presLayoutVars>
      </dgm:prSet>
      <dgm:spPr/>
    </dgm:pt>
    <dgm:pt modelId="{38D5ADA2-D61F-4619-8B4A-1B257832990E}" type="pres">
      <dgm:prSet presAssocID="{75F6AC66-D6BA-48FB-9736-C4D51B6C0A0C}" presName="FiveConn_3-4" presStyleLbl="fgAccFollowNode1" presStyleIdx="2" presStyleCnt="4">
        <dgm:presLayoutVars>
          <dgm:bulletEnabled val="1"/>
        </dgm:presLayoutVars>
      </dgm:prSet>
      <dgm:spPr/>
    </dgm:pt>
    <dgm:pt modelId="{737A4C91-78A6-4BC8-A9FE-FA730B6F2BB6}" type="pres">
      <dgm:prSet presAssocID="{75F6AC66-D6BA-48FB-9736-C4D51B6C0A0C}" presName="FiveConn_4-5" presStyleLbl="fgAccFollowNode1" presStyleIdx="3" presStyleCnt="4">
        <dgm:presLayoutVars>
          <dgm:bulletEnabled val="1"/>
        </dgm:presLayoutVars>
      </dgm:prSet>
      <dgm:spPr/>
    </dgm:pt>
    <dgm:pt modelId="{5CD4D7BD-AA1C-4FAE-AFB3-E6CEED95C022}" type="pres">
      <dgm:prSet presAssocID="{75F6AC66-D6BA-48FB-9736-C4D51B6C0A0C}" presName="FiveNodes_1_text" presStyleLbl="node1" presStyleIdx="4" presStyleCnt="5">
        <dgm:presLayoutVars>
          <dgm:bulletEnabled val="1"/>
        </dgm:presLayoutVars>
      </dgm:prSet>
      <dgm:spPr/>
    </dgm:pt>
    <dgm:pt modelId="{FC701A94-C805-44D0-B8A9-A801359D2F9E}" type="pres">
      <dgm:prSet presAssocID="{75F6AC66-D6BA-48FB-9736-C4D51B6C0A0C}" presName="FiveNodes_2_text" presStyleLbl="node1" presStyleIdx="4" presStyleCnt="5">
        <dgm:presLayoutVars>
          <dgm:bulletEnabled val="1"/>
        </dgm:presLayoutVars>
      </dgm:prSet>
      <dgm:spPr/>
    </dgm:pt>
    <dgm:pt modelId="{7E35CC76-D289-4A71-945D-87C9DE39C0D5}" type="pres">
      <dgm:prSet presAssocID="{75F6AC66-D6BA-48FB-9736-C4D51B6C0A0C}" presName="FiveNodes_3_text" presStyleLbl="node1" presStyleIdx="4" presStyleCnt="5">
        <dgm:presLayoutVars>
          <dgm:bulletEnabled val="1"/>
        </dgm:presLayoutVars>
      </dgm:prSet>
      <dgm:spPr/>
    </dgm:pt>
    <dgm:pt modelId="{6DF2EAD7-C100-46C1-BAAA-DF54504573E9}" type="pres">
      <dgm:prSet presAssocID="{75F6AC66-D6BA-48FB-9736-C4D51B6C0A0C}" presName="FiveNodes_4_text" presStyleLbl="node1" presStyleIdx="4" presStyleCnt="5">
        <dgm:presLayoutVars>
          <dgm:bulletEnabled val="1"/>
        </dgm:presLayoutVars>
      </dgm:prSet>
      <dgm:spPr/>
    </dgm:pt>
    <dgm:pt modelId="{5D9742F8-0ED7-400F-BA3C-C914584A7AF4}" type="pres">
      <dgm:prSet presAssocID="{75F6AC66-D6BA-48FB-9736-C4D51B6C0A0C}" presName="FiveNodes_5_text" presStyleLbl="node1" presStyleIdx="4" presStyleCnt="5">
        <dgm:presLayoutVars>
          <dgm:bulletEnabled val="1"/>
        </dgm:presLayoutVars>
      </dgm:prSet>
      <dgm:spPr/>
    </dgm:pt>
  </dgm:ptLst>
  <dgm:cxnLst>
    <dgm:cxn modelId="{63CEA40D-FD07-4563-AA4B-F42B53BE4A92}" type="presOf" srcId="{16834ACE-E7D9-493D-BBDD-931784784D76}" destId="{37017C88-B319-452C-90DF-7478287CCCDA}" srcOrd="0" destOrd="0" presId="urn:microsoft.com/office/officeart/2005/8/layout/vProcess5"/>
    <dgm:cxn modelId="{E526BB12-7640-46DB-BB8F-D7A6D85ECAD7}" type="presOf" srcId="{75F6AC66-D6BA-48FB-9736-C4D51B6C0A0C}" destId="{9E89332B-CFDA-4C47-A327-DE22CBFB47A4}" srcOrd="0" destOrd="0" presId="urn:microsoft.com/office/officeart/2005/8/layout/vProcess5"/>
    <dgm:cxn modelId="{363BC513-2F2A-4062-BCC8-BFB1C9796C80}" srcId="{75F6AC66-D6BA-48FB-9736-C4D51B6C0A0C}" destId="{C78B718F-1225-4A3E-96A2-04E1D208C8F3}" srcOrd="1" destOrd="0" parTransId="{C67E7A57-CB83-49F5-9C0C-45F30CB9DB7E}" sibTransId="{66EA7DE0-25B3-46C0-96C9-A0E5592C88CA}"/>
    <dgm:cxn modelId="{B1232818-FB28-45DD-8751-16D899A04C36}" type="presOf" srcId="{66EA7DE0-25B3-46C0-96C9-A0E5592C88CA}" destId="{E5579D88-FD99-4580-8160-10EFA16E42E7}" srcOrd="0" destOrd="0" presId="urn:microsoft.com/office/officeart/2005/8/layout/vProcess5"/>
    <dgm:cxn modelId="{45F72C2C-E581-49AC-B667-52BAD5A49228}" type="presOf" srcId="{1DB88025-D04F-4CF1-BB49-FAE848D936CB}" destId="{7E35CC76-D289-4A71-945D-87C9DE39C0D5}" srcOrd="1" destOrd="0" presId="urn:microsoft.com/office/officeart/2005/8/layout/vProcess5"/>
    <dgm:cxn modelId="{3964CA36-7763-4B6E-B1C8-51DFC9AF31CB}" type="presOf" srcId="{8DC7FFEE-D46F-4271-AC6A-CB2C76FC0262}" destId="{6DF2EAD7-C100-46C1-BAAA-DF54504573E9}" srcOrd="1" destOrd="0" presId="urn:microsoft.com/office/officeart/2005/8/layout/vProcess5"/>
    <dgm:cxn modelId="{B8D2A139-8EFC-47E3-954C-16A13ED86E1A}" srcId="{75F6AC66-D6BA-48FB-9736-C4D51B6C0A0C}" destId="{6772C0E7-748B-460D-B2CB-BA614DBA48A4}" srcOrd="4" destOrd="0" parTransId="{0A6569F0-3E2E-4721-8ECD-FBCAD643191F}" sibTransId="{B12E081A-87E6-414D-AA51-8C31039B888F}"/>
    <dgm:cxn modelId="{C46A2141-1E0F-4D4B-8E1E-5AC2D8528FEF}" srcId="{75F6AC66-D6BA-48FB-9736-C4D51B6C0A0C}" destId="{1DB88025-D04F-4CF1-BB49-FAE848D936CB}" srcOrd="2" destOrd="0" parTransId="{85C985FC-BA4B-4A5B-A4BD-EBFEFC7084DB}" sibTransId="{ABEEA22E-DD68-4943-AE54-92EAFC1F763D}"/>
    <dgm:cxn modelId="{BD837A62-DC69-48F8-993C-B4F77221A25D}" type="presOf" srcId="{C78B718F-1225-4A3E-96A2-04E1D208C8F3}" destId="{FC701A94-C805-44D0-B8A9-A801359D2F9E}" srcOrd="1" destOrd="0" presId="urn:microsoft.com/office/officeart/2005/8/layout/vProcess5"/>
    <dgm:cxn modelId="{39310E76-4B53-42CE-BC56-F43997A5EB81}" srcId="{75F6AC66-D6BA-48FB-9736-C4D51B6C0A0C}" destId="{8DC7FFEE-D46F-4271-AC6A-CB2C76FC0262}" srcOrd="3" destOrd="0" parTransId="{4977608D-96AC-49AF-AE5C-9CB8AA478F88}" sibTransId="{7CCA6525-1A09-48B1-8F6B-1D3C977BA518}"/>
    <dgm:cxn modelId="{D4EAFD56-91D3-4E39-BF3D-E2C95895D8A9}" type="presOf" srcId="{6772C0E7-748B-460D-B2CB-BA614DBA48A4}" destId="{5D9742F8-0ED7-400F-BA3C-C914584A7AF4}" srcOrd="1" destOrd="0" presId="urn:microsoft.com/office/officeart/2005/8/layout/vProcess5"/>
    <dgm:cxn modelId="{099E1091-20CD-4F3F-817C-E232F8BFE322}" type="presOf" srcId="{6772C0E7-748B-460D-B2CB-BA614DBA48A4}" destId="{3E57EECE-06FB-4B33-A5EE-E0C3E4B8BD82}" srcOrd="0" destOrd="0" presId="urn:microsoft.com/office/officeart/2005/8/layout/vProcess5"/>
    <dgm:cxn modelId="{7B08AB9C-FBA1-4183-8C4E-29C44996AA69}" type="presOf" srcId="{7CCA6525-1A09-48B1-8F6B-1D3C977BA518}" destId="{737A4C91-78A6-4BC8-A9FE-FA730B6F2BB6}" srcOrd="0" destOrd="0" presId="urn:microsoft.com/office/officeart/2005/8/layout/vProcess5"/>
    <dgm:cxn modelId="{4893C7A1-849A-433A-A44F-3728677E71B8}" type="presOf" srcId="{ABEEA22E-DD68-4943-AE54-92EAFC1F763D}" destId="{38D5ADA2-D61F-4619-8B4A-1B257832990E}" srcOrd="0" destOrd="0" presId="urn:microsoft.com/office/officeart/2005/8/layout/vProcess5"/>
    <dgm:cxn modelId="{2D7401AA-E179-4584-ABED-6486BD90CEB1}" type="presOf" srcId="{1DB88025-D04F-4CF1-BB49-FAE848D936CB}" destId="{441B21CF-A589-4717-9933-206893A1D677}" srcOrd="0" destOrd="0" presId="urn:microsoft.com/office/officeart/2005/8/layout/vProcess5"/>
    <dgm:cxn modelId="{B2F73BAD-AC02-4A3A-BDFD-4E1D55EB33D4}" type="presOf" srcId="{C78B718F-1225-4A3E-96A2-04E1D208C8F3}" destId="{FC226215-AB80-4E08-9E67-6962DD061AF1}" srcOrd="0" destOrd="0" presId="urn:microsoft.com/office/officeart/2005/8/layout/vProcess5"/>
    <dgm:cxn modelId="{F28AC8D2-AE80-4D71-9749-28C28C2CC4DE}" type="presOf" srcId="{16834ACE-E7D9-493D-BBDD-931784784D76}" destId="{5CD4D7BD-AA1C-4FAE-AFB3-E6CEED95C022}" srcOrd="1" destOrd="0" presId="urn:microsoft.com/office/officeart/2005/8/layout/vProcess5"/>
    <dgm:cxn modelId="{F1DF5BDB-F26F-4F4D-8653-0FD068BB7DFA}" srcId="{75F6AC66-D6BA-48FB-9736-C4D51B6C0A0C}" destId="{16834ACE-E7D9-493D-BBDD-931784784D76}" srcOrd="0" destOrd="0" parTransId="{7E7841F2-1DC6-430A-B401-82F2A38F7C55}" sibTransId="{06EC1DAA-86F4-43FB-B7CC-E757B7098DE4}"/>
    <dgm:cxn modelId="{F8BA0CF6-1381-4764-9993-2C680FAB51A8}" type="presOf" srcId="{8DC7FFEE-D46F-4271-AC6A-CB2C76FC0262}" destId="{BD27F9F1-7772-4CC5-8D64-19F295CA6014}" srcOrd="0" destOrd="0" presId="urn:microsoft.com/office/officeart/2005/8/layout/vProcess5"/>
    <dgm:cxn modelId="{BB116AFC-3D40-4B57-A76A-0AF3530B5B22}" type="presOf" srcId="{06EC1DAA-86F4-43FB-B7CC-E757B7098DE4}" destId="{023E1F9F-4467-4632-AB1A-357CD76FCDDA}" srcOrd="0" destOrd="0" presId="urn:microsoft.com/office/officeart/2005/8/layout/vProcess5"/>
    <dgm:cxn modelId="{044270D4-E9D2-4471-A67B-099741342549}" type="presParOf" srcId="{9E89332B-CFDA-4C47-A327-DE22CBFB47A4}" destId="{6F7B574A-0137-429F-A2CA-B3F7734698E9}" srcOrd="0" destOrd="0" presId="urn:microsoft.com/office/officeart/2005/8/layout/vProcess5"/>
    <dgm:cxn modelId="{F81F8849-7C88-46BF-B2D9-9AAE881B42B7}" type="presParOf" srcId="{9E89332B-CFDA-4C47-A327-DE22CBFB47A4}" destId="{37017C88-B319-452C-90DF-7478287CCCDA}" srcOrd="1" destOrd="0" presId="urn:microsoft.com/office/officeart/2005/8/layout/vProcess5"/>
    <dgm:cxn modelId="{BC633F0E-6539-414C-B222-2E061290BFE9}" type="presParOf" srcId="{9E89332B-CFDA-4C47-A327-DE22CBFB47A4}" destId="{FC226215-AB80-4E08-9E67-6962DD061AF1}" srcOrd="2" destOrd="0" presId="urn:microsoft.com/office/officeart/2005/8/layout/vProcess5"/>
    <dgm:cxn modelId="{853D0345-3830-4929-9DE1-D94B0C5B3CD6}" type="presParOf" srcId="{9E89332B-CFDA-4C47-A327-DE22CBFB47A4}" destId="{441B21CF-A589-4717-9933-206893A1D677}" srcOrd="3" destOrd="0" presId="urn:microsoft.com/office/officeart/2005/8/layout/vProcess5"/>
    <dgm:cxn modelId="{5843B010-F1CE-42BA-8B50-DA2949A71AAF}" type="presParOf" srcId="{9E89332B-CFDA-4C47-A327-DE22CBFB47A4}" destId="{BD27F9F1-7772-4CC5-8D64-19F295CA6014}" srcOrd="4" destOrd="0" presId="urn:microsoft.com/office/officeart/2005/8/layout/vProcess5"/>
    <dgm:cxn modelId="{FB54D067-FBC0-4418-BBDE-D5833B5CC8A1}" type="presParOf" srcId="{9E89332B-CFDA-4C47-A327-DE22CBFB47A4}" destId="{3E57EECE-06FB-4B33-A5EE-E0C3E4B8BD82}" srcOrd="5" destOrd="0" presId="urn:microsoft.com/office/officeart/2005/8/layout/vProcess5"/>
    <dgm:cxn modelId="{1D6F622D-9D35-4B66-A92A-EAC35F4188A0}" type="presParOf" srcId="{9E89332B-CFDA-4C47-A327-DE22CBFB47A4}" destId="{023E1F9F-4467-4632-AB1A-357CD76FCDDA}" srcOrd="6" destOrd="0" presId="urn:microsoft.com/office/officeart/2005/8/layout/vProcess5"/>
    <dgm:cxn modelId="{5DBD670C-1BFA-4CE8-AEC0-5A13E3AF76B1}" type="presParOf" srcId="{9E89332B-CFDA-4C47-A327-DE22CBFB47A4}" destId="{E5579D88-FD99-4580-8160-10EFA16E42E7}" srcOrd="7" destOrd="0" presId="urn:microsoft.com/office/officeart/2005/8/layout/vProcess5"/>
    <dgm:cxn modelId="{AE32F482-38A7-49B5-A7FF-A5A883EA0ED9}" type="presParOf" srcId="{9E89332B-CFDA-4C47-A327-DE22CBFB47A4}" destId="{38D5ADA2-D61F-4619-8B4A-1B257832990E}" srcOrd="8" destOrd="0" presId="urn:microsoft.com/office/officeart/2005/8/layout/vProcess5"/>
    <dgm:cxn modelId="{8EF43178-D30F-402D-A631-EB32A25F885D}" type="presParOf" srcId="{9E89332B-CFDA-4C47-A327-DE22CBFB47A4}" destId="{737A4C91-78A6-4BC8-A9FE-FA730B6F2BB6}" srcOrd="9" destOrd="0" presId="urn:microsoft.com/office/officeart/2005/8/layout/vProcess5"/>
    <dgm:cxn modelId="{D5647ACC-0F7E-4AC1-A538-02DE8692643E}" type="presParOf" srcId="{9E89332B-CFDA-4C47-A327-DE22CBFB47A4}" destId="{5CD4D7BD-AA1C-4FAE-AFB3-E6CEED95C022}" srcOrd="10" destOrd="0" presId="urn:microsoft.com/office/officeart/2005/8/layout/vProcess5"/>
    <dgm:cxn modelId="{B0B7D14B-7A88-4330-B55E-E76BF4C6E56B}" type="presParOf" srcId="{9E89332B-CFDA-4C47-A327-DE22CBFB47A4}" destId="{FC701A94-C805-44D0-B8A9-A801359D2F9E}" srcOrd="11" destOrd="0" presId="urn:microsoft.com/office/officeart/2005/8/layout/vProcess5"/>
    <dgm:cxn modelId="{F84607F1-033A-442A-BCAB-D36DB11F0683}" type="presParOf" srcId="{9E89332B-CFDA-4C47-A327-DE22CBFB47A4}" destId="{7E35CC76-D289-4A71-945D-87C9DE39C0D5}" srcOrd="12" destOrd="0" presId="urn:microsoft.com/office/officeart/2005/8/layout/vProcess5"/>
    <dgm:cxn modelId="{D9938575-4225-472A-B879-26F1F4DCF6CA}" type="presParOf" srcId="{9E89332B-CFDA-4C47-A327-DE22CBFB47A4}" destId="{6DF2EAD7-C100-46C1-BAAA-DF54504573E9}" srcOrd="13" destOrd="0" presId="urn:microsoft.com/office/officeart/2005/8/layout/vProcess5"/>
    <dgm:cxn modelId="{3F33D945-439A-4D6A-A6F3-423F43169CE3}" type="presParOf" srcId="{9E89332B-CFDA-4C47-A327-DE22CBFB47A4}" destId="{5D9742F8-0ED7-400F-BA3C-C914584A7AF4}"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438475-277D-40B5-87A8-49DF1CA15C0F}">
      <dsp:nvSpPr>
        <dsp:cNvPr id="0" name=""/>
        <dsp:cNvSpPr/>
      </dsp:nvSpPr>
      <dsp:spPr>
        <a:xfrm>
          <a:off x="2" y="0"/>
          <a:ext cx="11437438" cy="130493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D3B9EA-2613-4E90-926C-0EEA262596F9}">
      <dsp:nvSpPr>
        <dsp:cNvPr id="0" name=""/>
        <dsp:cNvSpPr/>
      </dsp:nvSpPr>
      <dsp:spPr>
        <a:xfrm>
          <a:off x="6736" y="391479"/>
          <a:ext cx="2740599" cy="5219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 the bonus for agents</a:t>
          </a:r>
          <a:endParaRPr lang="en-IN" sz="1300" kern="1200" dirty="0"/>
        </a:p>
      </dsp:txBody>
      <dsp:txXfrm>
        <a:off x="32217" y="416960"/>
        <a:ext cx="2689637" cy="471011"/>
      </dsp:txXfrm>
    </dsp:sp>
    <dsp:sp modelId="{354C87D1-A8E5-4E1D-99F5-C5890BC743C6}">
      <dsp:nvSpPr>
        <dsp:cNvPr id="0" name=""/>
        <dsp:cNvSpPr/>
      </dsp:nvSpPr>
      <dsp:spPr>
        <a:xfrm>
          <a:off x="2901193" y="391479"/>
          <a:ext cx="2740599" cy="5219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Correctly analyze the performance metrics for agents</a:t>
          </a:r>
          <a:endParaRPr lang="en-IN" sz="1300" kern="1200" dirty="0"/>
        </a:p>
      </dsp:txBody>
      <dsp:txXfrm>
        <a:off x="2926674" y="416960"/>
        <a:ext cx="2689637" cy="471011"/>
      </dsp:txXfrm>
    </dsp:sp>
    <dsp:sp modelId="{CF67C7FA-B763-4BC5-9F7E-586F054E8FD8}">
      <dsp:nvSpPr>
        <dsp:cNvPr id="0" name=""/>
        <dsp:cNvSpPr/>
      </dsp:nvSpPr>
      <dsp:spPr>
        <a:xfrm>
          <a:off x="5795651" y="391479"/>
          <a:ext cx="2740599" cy="5219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 the roadmap to upskill, reskill and reward based on the performance</a:t>
          </a:r>
          <a:endParaRPr lang="en-IN" sz="1300" kern="1200" dirty="0"/>
        </a:p>
      </dsp:txBody>
      <dsp:txXfrm>
        <a:off x="5821132" y="416960"/>
        <a:ext cx="2689637" cy="471011"/>
      </dsp:txXfrm>
    </dsp:sp>
    <dsp:sp modelId="{4E57E69C-8A06-4AE9-89D8-1056FA09692A}">
      <dsp:nvSpPr>
        <dsp:cNvPr id="0" name=""/>
        <dsp:cNvSpPr/>
      </dsp:nvSpPr>
      <dsp:spPr>
        <a:xfrm>
          <a:off x="8690108" y="391479"/>
          <a:ext cx="2740599" cy="5219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Understanding business growth for long term strategies.</a:t>
          </a:r>
          <a:endParaRPr lang="en-IN" sz="1300" kern="1200" dirty="0"/>
        </a:p>
      </dsp:txBody>
      <dsp:txXfrm>
        <a:off x="8715589" y="416960"/>
        <a:ext cx="2689637" cy="4710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CBED5-8F5B-4AD3-922C-B9CD2F3DE9B1}">
      <dsp:nvSpPr>
        <dsp:cNvPr id="0" name=""/>
        <dsp:cNvSpPr/>
      </dsp:nvSpPr>
      <dsp:spPr>
        <a:xfrm rot="16200000">
          <a:off x="2173153" y="-2173153"/>
          <a:ext cx="969496" cy="5315803"/>
        </a:xfrm>
        <a:prstGeom prst="round1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ln w="0"/>
              <a:solidFill>
                <a:schemeClr val="tx1"/>
              </a:solidFill>
              <a:effectLst>
                <a:outerShdw blurRad="38100" dist="19050" dir="2700000" algn="tl" rotWithShape="0">
                  <a:schemeClr val="dk1">
                    <a:alpha val="40000"/>
                  </a:schemeClr>
                </a:outerShdw>
              </a:effectLst>
            </a:rPr>
            <a:t>20 different variables collected based on last month data</a:t>
          </a:r>
          <a:endParaRPr lang="en-IN" sz="2000" kern="1200" dirty="0">
            <a:solidFill>
              <a:schemeClr val="tx1"/>
            </a:solidFill>
          </a:endParaRPr>
        </a:p>
      </dsp:txBody>
      <dsp:txXfrm rot="5400000">
        <a:off x="0" y="0"/>
        <a:ext cx="5315803" cy="727122"/>
      </dsp:txXfrm>
    </dsp:sp>
    <dsp:sp modelId="{7A950B7F-1E18-4729-868C-5F605D8F9D64}">
      <dsp:nvSpPr>
        <dsp:cNvPr id="0" name=""/>
        <dsp:cNvSpPr/>
      </dsp:nvSpPr>
      <dsp:spPr>
        <a:xfrm>
          <a:off x="5315803" y="0"/>
          <a:ext cx="5315803" cy="969496"/>
        </a:xfrm>
        <a:prstGeom prst="round1Rect">
          <a:avLst/>
        </a:prstGeom>
        <a:gradFill rotWithShape="0">
          <a:gsLst>
            <a:gs pos="0">
              <a:schemeClr val="accent4">
                <a:hueOff val="3266964"/>
                <a:satOff val="-13592"/>
                <a:lumOff val="3203"/>
                <a:alphaOff val="0"/>
                <a:satMod val="103000"/>
                <a:lumMod val="102000"/>
                <a:tint val="94000"/>
              </a:schemeClr>
            </a:gs>
            <a:gs pos="50000">
              <a:schemeClr val="accent4">
                <a:hueOff val="3266964"/>
                <a:satOff val="-13592"/>
                <a:lumOff val="3203"/>
                <a:alphaOff val="0"/>
                <a:satMod val="110000"/>
                <a:lumMod val="100000"/>
                <a:shade val="100000"/>
              </a:schemeClr>
            </a:gs>
            <a:gs pos="100000">
              <a:schemeClr val="accent4">
                <a:hueOff val="3266964"/>
                <a:satOff val="-13592"/>
                <a:lumOff val="320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0" kern="1200" cap="none" spc="0" dirty="0">
              <a:ln w="0"/>
              <a:solidFill>
                <a:schemeClr val="tx1"/>
              </a:solidFill>
              <a:effectLst>
                <a:outerShdw blurRad="38100" dist="19050" dir="2700000" algn="tl" rotWithShape="0">
                  <a:schemeClr val="dk1">
                    <a:alpha val="40000"/>
                  </a:schemeClr>
                </a:outerShdw>
              </a:effectLst>
            </a:rPr>
            <a:t>Data type –Object, Integer, Float</a:t>
          </a:r>
          <a:endParaRPr lang="en-IN" sz="2000" kern="1200" dirty="0">
            <a:solidFill>
              <a:schemeClr val="tx1"/>
            </a:solidFill>
          </a:endParaRPr>
        </a:p>
      </dsp:txBody>
      <dsp:txXfrm>
        <a:off x="5315803" y="0"/>
        <a:ext cx="5315803" cy="727122"/>
      </dsp:txXfrm>
    </dsp:sp>
    <dsp:sp modelId="{CE128F29-2E0E-42DF-91AF-09E5FF0A8CC4}">
      <dsp:nvSpPr>
        <dsp:cNvPr id="0" name=""/>
        <dsp:cNvSpPr/>
      </dsp:nvSpPr>
      <dsp:spPr>
        <a:xfrm rot="10800000">
          <a:off x="0" y="969496"/>
          <a:ext cx="5315803" cy="969496"/>
        </a:xfrm>
        <a:prstGeom prst="round1Rect">
          <a:avLst/>
        </a:prstGeom>
        <a:gradFill rotWithShape="0">
          <a:gsLst>
            <a:gs pos="0">
              <a:schemeClr val="accent4">
                <a:hueOff val="6533927"/>
                <a:satOff val="-27185"/>
                <a:lumOff val="6405"/>
                <a:alphaOff val="0"/>
                <a:satMod val="103000"/>
                <a:lumMod val="102000"/>
                <a:tint val="94000"/>
              </a:schemeClr>
            </a:gs>
            <a:gs pos="50000">
              <a:schemeClr val="accent4">
                <a:hueOff val="6533927"/>
                <a:satOff val="-27185"/>
                <a:lumOff val="6405"/>
                <a:alphaOff val="0"/>
                <a:satMod val="110000"/>
                <a:lumMod val="100000"/>
                <a:shade val="100000"/>
              </a:schemeClr>
            </a:gs>
            <a:gs pos="100000">
              <a:schemeClr val="accent4">
                <a:hueOff val="6533927"/>
                <a:satOff val="-27185"/>
                <a:lumOff val="640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0" kern="1200" cap="none" spc="0" dirty="0">
              <a:ln w="0"/>
              <a:solidFill>
                <a:schemeClr val="tx1"/>
              </a:solidFill>
              <a:effectLst>
                <a:outerShdw blurRad="38100" dist="19050" dir="2700000" algn="tl" rotWithShape="0">
                  <a:schemeClr val="dk1">
                    <a:alpha val="40000"/>
                  </a:schemeClr>
                </a:outerShdw>
              </a:effectLst>
            </a:rPr>
            <a:t>Data has missing value, outliers and certain unwanted columns</a:t>
          </a:r>
          <a:endParaRPr lang="en-IN" sz="2000" kern="1200" dirty="0">
            <a:solidFill>
              <a:schemeClr val="tx1"/>
            </a:solidFill>
          </a:endParaRPr>
        </a:p>
      </dsp:txBody>
      <dsp:txXfrm rot="10800000">
        <a:off x="0" y="1211869"/>
        <a:ext cx="5315803" cy="727122"/>
      </dsp:txXfrm>
    </dsp:sp>
    <dsp:sp modelId="{28BCF907-280B-4B25-87FE-38C1E748677D}">
      <dsp:nvSpPr>
        <dsp:cNvPr id="0" name=""/>
        <dsp:cNvSpPr/>
      </dsp:nvSpPr>
      <dsp:spPr>
        <a:xfrm rot="5400000">
          <a:off x="7488956" y="-1203657"/>
          <a:ext cx="969496" cy="5315803"/>
        </a:xfrm>
        <a:prstGeom prst="round1Rect">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ln w="0"/>
              <a:solidFill>
                <a:schemeClr val="tx1"/>
              </a:solidFill>
              <a:effectLst>
                <a:outerShdw blurRad="38100" dist="19050" dir="2700000" algn="tl" rotWithShape="0">
                  <a:schemeClr val="dk1">
                    <a:alpha val="40000"/>
                  </a:schemeClr>
                </a:outerShdw>
              </a:effectLst>
            </a:rPr>
            <a:t>Agent bonus and sum assured  per policy is not defined</a:t>
          </a:r>
          <a:endParaRPr lang="en-IN" sz="2000" kern="1200" dirty="0">
            <a:solidFill>
              <a:schemeClr val="tx1"/>
            </a:solidFill>
          </a:endParaRPr>
        </a:p>
      </dsp:txBody>
      <dsp:txXfrm rot="-5400000">
        <a:off x="5315803" y="1211870"/>
        <a:ext cx="5315803" cy="727122"/>
      </dsp:txXfrm>
    </dsp:sp>
    <dsp:sp modelId="{2A2631B8-4377-46E2-97E9-0B4E460F5EEE}">
      <dsp:nvSpPr>
        <dsp:cNvPr id="0" name=""/>
        <dsp:cNvSpPr/>
      </dsp:nvSpPr>
      <dsp:spPr>
        <a:xfrm>
          <a:off x="3721062" y="727121"/>
          <a:ext cx="3189481" cy="484748"/>
        </a:xfrm>
        <a:prstGeom prst="roundRect">
          <a:avLst/>
        </a:prstGeom>
        <a:solidFill>
          <a:schemeClr val="accent4">
            <a:tint val="40000"/>
            <a:hueOff val="0"/>
            <a:satOff val="0"/>
            <a:lumOff val="0"/>
            <a:alphaOff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cap="none" spc="0" dirty="0">
              <a:ln w="0"/>
              <a:solidFill>
                <a:srgbClr val="FF0000"/>
              </a:solidFill>
              <a:effectLst>
                <a:outerShdw blurRad="38100" dist="25400" dir="5400000" algn="ctr" rotWithShape="0">
                  <a:srgbClr val="6E747A">
                    <a:alpha val="43000"/>
                  </a:srgbClr>
                </a:outerShdw>
              </a:effectLst>
            </a:rPr>
            <a:t>Constraints and Scope</a:t>
          </a:r>
          <a:endParaRPr lang="en-IN" sz="2500" b="1" kern="1200" cap="none" spc="0" dirty="0">
            <a:ln w="0"/>
            <a:solidFill>
              <a:srgbClr val="FF0000"/>
            </a:solidFill>
            <a:effectLst>
              <a:outerShdw blurRad="38100" dist="25400" dir="5400000" algn="ctr" rotWithShape="0">
                <a:srgbClr val="6E747A">
                  <a:alpha val="43000"/>
                </a:srgbClr>
              </a:outerShdw>
            </a:effectLst>
          </a:endParaRPr>
        </a:p>
      </dsp:txBody>
      <dsp:txXfrm>
        <a:off x="3744725" y="750784"/>
        <a:ext cx="3142155" cy="4374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7721C-8410-4A15-86CA-0D29996FDE33}">
      <dsp:nvSpPr>
        <dsp:cNvPr id="0" name=""/>
        <dsp:cNvSpPr/>
      </dsp:nvSpPr>
      <dsp:spPr>
        <a:xfrm rot="10800000">
          <a:off x="-2" y="782"/>
          <a:ext cx="11053412" cy="800336"/>
        </a:xfrm>
        <a:prstGeom prst="homePlat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2926"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Develop a model to accurately predict the bonus of agent</a:t>
          </a:r>
          <a:endParaRPr lang="en-IN" sz="3000" kern="1200" dirty="0"/>
        </a:p>
      </dsp:txBody>
      <dsp:txXfrm rot="10800000">
        <a:off x="200082" y="782"/>
        <a:ext cx="10853328" cy="800336"/>
      </dsp:txXfrm>
    </dsp:sp>
    <dsp:sp modelId="{12C984B2-3645-4C31-99C0-C544F22AFC99}">
      <dsp:nvSpPr>
        <dsp:cNvPr id="0" name=""/>
        <dsp:cNvSpPr/>
      </dsp:nvSpPr>
      <dsp:spPr>
        <a:xfrm>
          <a:off x="0" y="782"/>
          <a:ext cx="727417" cy="80033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07A71A-E4F9-4FC7-97A1-E21DE1406A5C}">
      <dsp:nvSpPr>
        <dsp:cNvPr id="0" name=""/>
        <dsp:cNvSpPr/>
      </dsp:nvSpPr>
      <dsp:spPr>
        <a:xfrm>
          <a:off x="0" y="572877"/>
          <a:ext cx="10797192" cy="763836"/>
        </a:xfrm>
        <a:prstGeom prst="notched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F545B9-8DCE-4CC7-8BF3-FA0297F76541}">
      <dsp:nvSpPr>
        <dsp:cNvPr id="0" name=""/>
        <dsp:cNvSpPr/>
      </dsp:nvSpPr>
      <dsp:spPr>
        <a:xfrm>
          <a:off x="3694" y="0"/>
          <a:ext cx="2249063" cy="763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dirty="0"/>
            <a:t>Linearity of residuals –</a:t>
          </a:r>
        </a:p>
        <a:p>
          <a:pPr marL="0" lvl="0" indent="0" algn="ctr" defTabSz="577850">
            <a:lnSpc>
              <a:spcPct val="90000"/>
            </a:lnSpc>
            <a:spcBef>
              <a:spcPct val="0"/>
            </a:spcBef>
            <a:spcAft>
              <a:spcPct val="35000"/>
            </a:spcAft>
            <a:buNone/>
          </a:pPr>
          <a:r>
            <a:rPr lang="en-US" sz="1300" kern="1200" dirty="0"/>
            <a:t>Verified by Scatter Plot</a:t>
          </a:r>
          <a:endParaRPr lang="en-IN" sz="1300" kern="1200" dirty="0"/>
        </a:p>
      </dsp:txBody>
      <dsp:txXfrm>
        <a:off x="3694" y="0"/>
        <a:ext cx="2249063" cy="763836"/>
      </dsp:txXfrm>
    </dsp:sp>
    <dsp:sp modelId="{085F39D8-65E1-45E0-BB99-BA76A28F5965}">
      <dsp:nvSpPr>
        <dsp:cNvPr id="0" name=""/>
        <dsp:cNvSpPr/>
      </dsp:nvSpPr>
      <dsp:spPr>
        <a:xfrm>
          <a:off x="1032746" y="859315"/>
          <a:ext cx="190959" cy="19095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F85A1B-1632-469A-AF2B-2E28AE20E4EE}">
      <dsp:nvSpPr>
        <dsp:cNvPr id="0" name=""/>
        <dsp:cNvSpPr/>
      </dsp:nvSpPr>
      <dsp:spPr>
        <a:xfrm>
          <a:off x="2365210" y="1145754"/>
          <a:ext cx="2249063" cy="763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a:t>Independence of residuals -  Verified by Correlation or heat map</a:t>
          </a:r>
          <a:endParaRPr lang="en-IN" sz="1300" kern="1200"/>
        </a:p>
      </dsp:txBody>
      <dsp:txXfrm>
        <a:off x="2365210" y="1145754"/>
        <a:ext cx="2249063" cy="763836"/>
      </dsp:txXfrm>
    </dsp:sp>
    <dsp:sp modelId="{37BBE710-4110-4AD9-89C7-85B6FFB4C953}">
      <dsp:nvSpPr>
        <dsp:cNvPr id="0" name=""/>
        <dsp:cNvSpPr/>
      </dsp:nvSpPr>
      <dsp:spPr>
        <a:xfrm>
          <a:off x="3394263" y="859315"/>
          <a:ext cx="190959" cy="190959"/>
        </a:xfrm>
        <a:prstGeom prst="ellipse">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4159FB-61CF-436B-BF8F-D9FEEA41EE6C}">
      <dsp:nvSpPr>
        <dsp:cNvPr id="0" name=""/>
        <dsp:cNvSpPr/>
      </dsp:nvSpPr>
      <dsp:spPr>
        <a:xfrm>
          <a:off x="4726727" y="0"/>
          <a:ext cx="2625534" cy="763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dirty="0"/>
            <a:t>Normal distribution of residuals - verified by Histogram</a:t>
          </a:r>
          <a:endParaRPr lang="en-IN" sz="1300" kern="1200" dirty="0"/>
        </a:p>
      </dsp:txBody>
      <dsp:txXfrm>
        <a:off x="4726727" y="0"/>
        <a:ext cx="2625534" cy="763836"/>
      </dsp:txXfrm>
    </dsp:sp>
    <dsp:sp modelId="{D89CBE76-2212-4B9F-848E-3FD9712BD0C1}">
      <dsp:nvSpPr>
        <dsp:cNvPr id="0" name=""/>
        <dsp:cNvSpPr/>
      </dsp:nvSpPr>
      <dsp:spPr>
        <a:xfrm>
          <a:off x="5944015" y="859315"/>
          <a:ext cx="190959" cy="190959"/>
        </a:xfrm>
        <a:prstGeom prst="ellipse">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207D8E-C931-4568-9B38-F1BE98F320CB}">
      <dsp:nvSpPr>
        <dsp:cNvPr id="0" name=""/>
        <dsp:cNvSpPr/>
      </dsp:nvSpPr>
      <dsp:spPr>
        <a:xfrm>
          <a:off x="7464715" y="1145754"/>
          <a:ext cx="2249063" cy="763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t>Equal variance of residual- Verified by Scatter Plot</a:t>
          </a:r>
          <a:endParaRPr lang="en-IN" sz="1300" kern="1200" dirty="0"/>
        </a:p>
      </dsp:txBody>
      <dsp:txXfrm>
        <a:off x="7464715" y="1145754"/>
        <a:ext cx="2249063" cy="763836"/>
      </dsp:txXfrm>
    </dsp:sp>
    <dsp:sp modelId="{18077C56-BB3A-4E84-8923-82D1C5812AB6}">
      <dsp:nvSpPr>
        <dsp:cNvPr id="0" name=""/>
        <dsp:cNvSpPr/>
      </dsp:nvSpPr>
      <dsp:spPr>
        <a:xfrm>
          <a:off x="8493767" y="859315"/>
          <a:ext cx="190959" cy="190959"/>
        </a:xfrm>
        <a:prstGeom prst="ellipse">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ABEBDC-239B-4F73-816F-14728382C080}">
      <dsp:nvSpPr>
        <dsp:cNvPr id="0" name=""/>
        <dsp:cNvSpPr/>
      </dsp:nvSpPr>
      <dsp:spPr>
        <a:xfrm>
          <a:off x="8519314" y="680003"/>
          <a:ext cx="1570448" cy="157015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48E9C2-7A6A-4770-B429-9531E94EFC69}">
      <dsp:nvSpPr>
        <dsp:cNvPr id="0" name=""/>
        <dsp:cNvSpPr/>
      </dsp:nvSpPr>
      <dsp:spPr>
        <a:xfrm>
          <a:off x="8572194" y="732351"/>
          <a:ext cx="1465685" cy="1465455"/>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0" kern="1200" dirty="0"/>
            <a:t>Split the data </a:t>
          </a:r>
          <a:r>
            <a:rPr lang="en-US" sz="1200" kern="1200" dirty="0"/>
            <a:t>into train and test set. </a:t>
          </a:r>
          <a:endParaRPr lang="en-IN" sz="1200" kern="1200" dirty="0"/>
        </a:p>
      </dsp:txBody>
      <dsp:txXfrm>
        <a:off x="8781720" y="941741"/>
        <a:ext cx="1046633" cy="1046675"/>
      </dsp:txXfrm>
    </dsp:sp>
    <dsp:sp modelId="{196517CF-53DC-460C-A206-2F36CF34D3DE}">
      <dsp:nvSpPr>
        <dsp:cNvPr id="0" name=""/>
        <dsp:cNvSpPr/>
      </dsp:nvSpPr>
      <dsp:spPr>
        <a:xfrm rot="2700000">
          <a:off x="6897093" y="679827"/>
          <a:ext cx="1570227" cy="1570227"/>
        </a:xfrm>
        <a:prstGeom prst="teardrop">
          <a:avLst>
            <a:gd name="adj" fmla="val 1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92B850-961C-4F90-A82A-6DD017356181}">
      <dsp:nvSpPr>
        <dsp:cNvPr id="0" name=""/>
        <dsp:cNvSpPr/>
      </dsp:nvSpPr>
      <dsp:spPr>
        <a:xfrm>
          <a:off x="6949863" y="732351"/>
          <a:ext cx="1465685" cy="1465455"/>
        </a:xfrm>
        <a:prstGeom prst="ellipse">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Identify Target variable.</a:t>
          </a:r>
          <a:endParaRPr lang="en-IN" sz="1200" kern="1200" dirty="0"/>
        </a:p>
      </dsp:txBody>
      <dsp:txXfrm>
        <a:off x="7159389" y="941741"/>
        <a:ext cx="1046633" cy="1046675"/>
      </dsp:txXfrm>
    </dsp:sp>
    <dsp:sp modelId="{4E09B05A-64D5-41D1-8D34-CBAF9C35B448}">
      <dsp:nvSpPr>
        <dsp:cNvPr id="0" name=""/>
        <dsp:cNvSpPr/>
      </dsp:nvSpPr>
      <dsp:spPr>
        <a:xfrm rot="2700000">
          <a:off x="5274761" y="679827"/>
          <a:ext cx="1570227" cy="1570227"/>
        </a:xfrm>
        <a:prstGeom prst="teardrop">
          <a:avLst>
            <a:gd name="adj" fmla="val 1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14FBFA-B7DD-4D93-9BF6-E1E16F041081}">
      <dsp:nvSpPr>
        <dsp:cNvPr id="0" name=""/>
        <dsp:cNvSpPr/>
      </dsp:nvSpPr>
      <dsp:spPr>
        <a:xfrm>
          <a:off x="5327531" y="732351"/>
          <a:ext cx="1465685" cy="1465455"/>
        </a:xfrm>
        <a:prstGeom prst="ellipse">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0" kern="1200" dirty="0"/>
            <a:t>Encode the categorical variables. </a:t>
          </a:r>
          <a:endParaRPr lang="en-IN" sz="1200" kern="1200" dirty="0"/>
        </a:p>
      </dsp:txBody>
      <dsp:txXfrm>
        <a:off x="5537057" y="941741"/>
        <a:ext cx="1046633" cy="1046675"/>
      </dsp:txXfrm>
    </dsp:sp>
    <dsp:sp modelId="{A67E3BA6-8474-4E34-9C09-D23E213CF880}">
      <dsp:nvSpPr>
        <dsp:cNvPr id="0" name=""/>
        <dsp:cNvSpPr/>
      </dsp:nvSpPr>
      <dsp:spPr>
        <a:xfrm rot="2700000">
          <a:off x="3652430" y="679827"/>
          <a:ext cx="1570227" cy="1570227"/>
        </a:xfrm>
        <a:prstGeom prst="teardrop">
          <a:avLst>
            <a:gd name="adj" fmla="val 10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C34B12-0672-4253-9E37-3046C0BC4C2E}">
      <dsp:nvSpPr>
        <dsp:cNvPr id="0" name=""/>
        <dsp:cNvSpPr/>
      </dsp:nvSpPr>
      <dsp:spPr>
        <a:xfrm>
          <a:off x="3705199" y="732351"/>
          <a:ext cx="1465685" cy="1465455"/>
        </a:xfrm>
        <a:prstGeom prst="ellipse">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0" kern="1200" dirty="0"/>
            <a:t>Remove /Rename/Scale/ Merge and Drop Variables as required.</a:t>
          </a:r>
          <a:endParaRPr lang="en-IN" sz="1200" kern="1200" dirty="0"/>
        </a:p>
      </dsp:txBody>
      <dsp:txXfrm>
        <a:off x="3913728" y="941741"/>
        <a:ext cx="1046633" cy="1046675"/>
      </dsp:txXfrm>
    </dsp:sp>
    <dsp:sp modelId="{07AB5341-113B-4B03-865C-0CAE511D4ED4}">
      <dsp:nvSpPr>
        <dsp:cNvPr id="0" name=""/>
        <dsp:cNvSpPr/>
      </dsp:nvSpPr>
      <dsp:spPr>
        <a:xfrm rot="2700000">
          <a:off x="2030098" y="679827"/>
          <a:ext cx="1570227" cy="1570227"/>
        </a:xfrm>
        <a:prstGeom prst="teardrop">
          <a:avLst>
            <a:gd name="adj" fmla="val 10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DBB626-74A1-489A-9ECB-012258348EC0}">
      <dsp:nvSpPr>
        <dsp:cNvPr id="0" name=""/>
        <dsp:cNvSpPr/>
      </dsp:nvSpPr>
      <dsp:spPr>
        <a:xfrm>
          <a:off x="2082868" y="732351"/>
          <a:ext cx="1465685" cy="1465455"/>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t>Treat Data</a:t>
          </a:r>
          <a:endParaRPr lang="en-IN" sz="1200" kern="1200"/>
        </a:p>
      </dsp:txBody>
      <dsp:txXfrm>
        <a:off x="2291396" y="941741"/>
        <a:ext cx="1046633" cy="1046675"/>
      </dsp:txXfrm>
    </dsp:sp>
    <dsp:sp modelId="{8855F25B-B7A6-4B37-86EA-F13AF35F7784}">
      <dsp:nvSpPr>
        <dsp:cNvPr id="0" name=""/>
        <dsp:cNvSpPr/>
      </dsp:nvSpPr>
      <dsp:spPr>
        <a:xfrm rot="2700000">
          <a:off x="407766" y="679827"/>
          <a:ext cx="1570227" cy="1570227"/>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4E0B6E-92B4-4D58-A889-B1ADBEB2E1AE}">
      <dsp:nvSpPr>
        <dsp:cNvPr id="0" name=""/>
        <dsp:cNvSpPr/>
      </dsp:nvSpPr>
      <dsp:spPr>
        <a:xfrm>
          <a:off x="459539" y="732351"/>
          <a:ext cx="1465685" cy="1465455"/>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0" kern="1200"/>
            <a:t>Perform EDA</a:t>
          </a:r>
          <a:endParaRPr lang="en-IN" sz="1200" kern="1200"/>
        </a:p>
      </dsp:txBody>
      <dsp:txXfrm>
        <a:off x="669065" y="941741"/>
        <a:ext cx="1046633" cy="10466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17C88-B319-452C-90DF-7478287CCCDA}">
      <dsp:nvSpPr>
        <dsp:cNvPr id="0" name=""/>
        <dsp:cNvSpPr/>
      </dsp:nvSpPr>
      <dsp:spPr>
        <a:xfrm>
          <a:off x="0" y="0"/>
          <a:ext cx="5966040" cy="89379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Font typeface="Wingdings" panose="05000000000000000000" pitchFamily="2" charset="2"/>
            <a:buNone/>
          </a:pPr>
          <a:r>
            <a:rPr lang="en-IN" sz="1300" kern="1200" dirty="0">
              <a:effectLst/>
              <a:latin typeface="Calibri" panose="020F0502020204030204" pitchFamily="34" charset="0"/>
              <a:ea typeface="Calibri" panose="020F0502020204030204" pitchFamily="34" charset="0"/>
              <a:cs typeface="Times New Roman" panose="02020603050405020304" pitchFamily="18" charset="0"/>
            </a:rPr>
            <a:t>Random Forest Hyper Tuned Model has performed best among all the 17 models created using different regression techniques. </a:t>
          </a:r>
          <a:endParaRPr lang="en-IN" sz="1300" kern="1200" dirty="0"/>
        </a:p>
      </dsp:txBody>
      <dsp:txXfrm>
        <a:off x="26178" y="26178"/>
        <a:ext cx="4896994" cy="841437"/>
      </dsp:txXfrm>
    </dsp:sp>
    <dsp:sp modelId="{FC226215-AB80-4E08-9E67-6962DD061AF1}">
      <dsp:nvSpPr>
        <dsp:cNvPr id="0" name=""/>
        <dsp:cNvSpPr/>
      </dsp:nvSpPr>
      <dsp:spPr>
        <a:xfrm>
          <a:off x="445515" y="1017930"/>
          <a:ext cx="5966040" cy="89379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Font typeface="Wingdings" panose="05000000000000000000" pitchFamily="2" charset="2"/>
            <a:buNone/>
          </a:pPr>
          <a:r>
            <a:rPr lang="en-IN" sz="1300" kern="1200" dirty="0">
              <a:effectLst/>
              <a:latin typeface="Calibri" panose="020F0502020204030204" pitchFamily="34" charset="0"/>
              <a:ea typeface="Calibri" panose="020F0502020204030204" pitchFamily="34" charset="0"/>
              <a:cs typeface="Times New Roman" panose="02020603050405020304" pitchFamily="18" charset="0"/>
            </a:rPr>
            <a:t>Basis RMSE we can say that we can expect an average difference of 272 in agent bonus per policy as per RF model or Random Forest Hyper Tuned Model.</a:t>
          </a:r>
          <a:endParaRPr lang="en-IN" sz="1300" kern="1200" dirty="0"/>
        </a:p>
      </dsp:txBody>
      <dsp:txXfrm>
        <a:off x="471693" y="1044108"/>
        <a:ext cx="4887202" cy="841437"/>
      </dsp:txXfrm>
    </dsp:sp>
    <dsp:sp modelId="{441B21CF-A589-4717-9933-206893A1D677}">
      <dsp:nvSpPr>
        <dsp:cNvPr id="0" name=""/>
        <dsp:cNvSpPr/>
      </dsp:nvSpPr>
      <dsp:spPr>
        <a:xfrm>
          <a:off x="891031" y="2035861"/>
          <a:ext cx="5966040" cy="89379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Font typeface="Wingdings" panose="05000000000000000000" pitchFamily="2" charset="2"/>
            <a:buNone/>
          </a:pPr>
          <a:r>
            <a:rPr lang="en-IN" sz="1300" kern="1200" dirty="0">
              <a:effectLst/>
              <a:latin typeface="Calibri" panose="020F0502020204030204" pitchFamily="34" charset="0"/>
              <a:ea typeface="Calibri" panose="020F0502020204030204" pitchFamily="34" charset="0"/>
              <a:cs typeface="Times New Roman" panose="02020603050405020304" pitchFamily="18" charset="0"/>
            </a:rPr>
            <a:t>Basis MAPE we can say that we can expect 12% deviation or variance in agent bonus per policy as per RF model or Random Forest Hyper Tuned Model.</a:t>
          </a:r>
          <a:endParaRPr lang="en-IN" sz="1300" kern="1200" dirty="0"/>
        </a:p>
      </dsp:txBody>
      <dsp:txXfrm>
        <a:off x="917209" y="2062039"/>
        <a:ext cx="4887202" cy="841437"/>
      </dsp:txXfrm>
    </dsp:sp>
    <dsp:sp modelId="{BD27F9F1-7772-4CC5-8D64-19F295CA6014}">
      <dsp:nvSpPr>
        <dsp:cNvPr id="0" name=""/>
        <dsp:cNvSpPr/>
      </dsp:nvSpPr>
      <dsp:spPr>
        <a:xfrm>
          <a:off x="1336547" y="3053792"/>
          <a:ext cx="5966040" cy="89379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effectLst/>
              <a:latin typeface="Calibri" panose="020F0502020204030204" pitchFamily="34" charset="0"/>
              <a:ea typeface="Calibri" panose="020F0502020204030204" pitchFamily="34" charset="0"/>
              <a:cs typeface="Times New Roman" panose="02020603050405020304" pitchFamily="18" charset="0"/>
            </a:rPr>
            <a:t>ANN model has performed the worst with RMSE of 5450.50 and MAPE of 563.33% </a:t>
          </a:r>
          <a:endParaRPr lang="en-IN" sz="1300" kern="1200" dirty="0"/>
        </a:p>
      </dsp:txBody>
      <dsp:txXfrm>
        <a:off x="1362725" y="3079970"/>
        <a:ext cx="4887202" cy="841437"/>
      </dsp:txXfrm>
    </dsp:sp>
    <dsp:sp modelId="{3E57EECE-06FB-4B33-A5EE-E0C3E4B8BD82}">
      <dsp:nvSpPr>
        <dsp:cNvPr id="0" name=""/>
        <dsp:cNvSpPr/>
      </dsp:nvSpPr>
      <dsp:spPr>
        <a:xfrm>
          <a:off x="2192348" y="4013488"/>
          <a:ext cx="5555755" cy="51367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effectLst/>
              <a:latin typeface="Calibri" panose="020F0502020204030204" pitchFamily="34" charset="0"/>
              <a:ea typeface="Calibri" panose="020F0502020204030204" pitchFamily="34" charset="0"/>
              <a:cs typeface="Times New Roman" panose="02020603050405020304" pitchFamily="18" charset="0"/>
            </a:rPr>
            <a:t>Bagging regressor model comes second with RMSE of 288.64 and MAPE of 13.31%.</a:t>
          </a:r>
          <a:endParaRPr lang="en-IN" sz="1300" kern="1200" dirty="0"/>
        </a:p>
      </dsp:txBody>
      <dsp:txXfrm>
        <a:off x="2207393" y="4028533"/>
        <a:ext cx="4569775" cy="483581"/>
      </dsp:txXfrm>
    </dsp:sp>
    <dsp:sp modelId="{023E1F9F-4467-4632-AB1A-357CD76FCDDA}">
      <dsp:nvSpPr>
        <dsp:cNvPr id="0" name=""/>
        <dsp:cNvSpPr/>
      </dsp:nvSpPr>
      <dsp:spPr>
        <a:xfrm>
          <a:off x="5385074" y="652965"/>
          <a:ext cx="580965" cy="58096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IN" sz="2600" kern="1200"/>
        </a:p>
      </dsp:txBody>
      <dsp:txXfrm>
        <a:off x="5515791" y="652965"/>
        <a:ext cx="319531" cy="437176"/>
      </dsp:txXfrm>
    </dsp:sp>
    <dsp:sp modelId="{E5579D88-FD99-4580-8160-10EFA16E42E7}">
      <dsp:nvSpPr>
        <dsp:cNvPr id="0" name=""/>
        <dsp:cNvSpPr/>
      </dsp:nvSpPr>
      <dsp:spPr>
        <a:xfrm>
          <a:off x="5830590" y="1670896"/>
          <a:ext cx="580965" cy="580965"/>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IN" sz="2600" kern="1200"/>
        </a:p>
      </dsp:txBody>
      <dsp:txXfrm>
        <a:off x="5961307" y="1670896"/>
        <a:ext cx="319531" cy="437176"/>
      </dsp:txXfrm>
    </dsp:sp>
    <dsp:sp modelId="{38D5ADA2-D61F-4619-8B4A-1B257832990E}">
      <dsp:nvSpPr>
        <dsp:cNvPr id="0" name=""/>
        <dsp:cNvSpPr/>
      </dsp:nvSpPr>
      <dsp:spPr>
        <a:xfrm>
          <a:off x="6276106" y="2673930"/>
          <a:ext cx="580965" cy="580965"/>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IN" sz="2600" kern="1200"/>
        </a:p>
      </dsp:txBody>
      <dsp:txXfrm>
        <a:off x="6406823" y="2673930"/>
        <a:ext cx="319531" cy="437176"/>
      </dsp:txXfrm>
    </dsp:sp>
    <dsp:sp modelId="{737A4C91-78A6-4BC8-A9FE-FA730B6F2BB6}">
      <dsp:nvSpPr>
        <dsp:cNvPr id="0" name=""/>
        <dsp:cNvSpPr/>
      </dsp:nvSpPr>
      <dsp:spPr>
        <a:xfrm>
          <a:off x="6721622" y="3701792"/>
          <a:ext cx="580965" cy="580965"/>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IN" sz="2600" kern="1200"/>
        </a:p>
      </dsp:txBody>
      <dsp:txXfrm>
        <a:off x="6852339" y="3701792"/>
        <a:ext cx="319531" cy="43717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0C9555-C9B4-D94D-A6AC-7000721C11DA}"/>
              </a:ext>
            </a:extLst>
          </p:cNvPr>
          <p:cNvSpPr>
            <a:spLocks noGrp="1"/>
          </p:cNvSpPr>
          <p:nvPr>
            <p:ph type="dt" sz="half" idx="10"/>
          </p:nvPr>
        </p:nvSpPr>
        <p:spPr/>
        <p:txBody>
          <a:bodyPr/>
          <a:lstStyle/>
          <a:p>
            <a:fld id="{9A82BF8E-211B-9C43-825C-0671E50D7E39}" type="datetimeFigureOut">
              <a:rPr lang="en-US" smtClean="0"/>
              <a:t>1/11/2023</a:t>
            </a:fld>
            <a:endParaRPr lang="en-US"/>
          </a:p>
        </p:txBody>
      </p:sp>
      <p:sp>
        <p:nvSpPr>
          <p:cNvPr id="5" name="Footer Placeholder 4">
            <a:extLst>
              <a:ext uri="{FF2B5EF4-FFF2-40B4-BE49-F238E27FC236}">
                <a16:creationId xmlns:a16="http://schemas.microsoft.com/office/drawing/2014/main"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ED5707-B915-DA47-9178-0C1ABADB0FD6}"/>
              </a:ext>
            </a:extLst>
          </p:cNvPr>
          <p:cNvSpPr>
            <a:spLocks noGrp="1"/>
          </p:cNvSpPr>
          <p:nvPr>
            <p:ph type="dt" sz="half" idx="10"/>
          </p:nvPr>
        </p:nvSpPr>
        <p:spPr/>
        <p:txBody>
          <a:bodyPr/>
          <a:lstStyle/>
          <a:p>
            <a:fld id="{9A82BF8E-211B-9C43-825C-0671E50D7E39}" type="datetimeFigureOut">
              <a:rPr lang="en-US" smtClean="0"/>
              <a:t>1/11/2023</a:t>
            </a:fld>
            <a:endParaRPr lang="en-US"/>
          </a:p>
        </p:txBody>
      </p:sp>
      <p:sp>
        <p:nvSpPr>
          <p:cNvPr id="6" name="Footer Placeholder 5">
            <a:extLst>
              <a:ext uri="{FF2B5EF4-FFF2-40B4-BE49-F238E27FC236}">
                <a16:creationId xmlns:a16="http://schemas.microsoft.com/office/drawing/2014/main"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85B392-C1F3-764E-9AA3-457044F124D7}"/>
              </a:ext>
            </a:extLst>
          </p:cNvPr>
          <p:cNvSpPr>
            <a:spLocks noGrp="1"/>
          </p:cNvSpPr>
          <p:nvPr>
            <p:ph type="dt" sz="half" idx="10"/>
          </p:nvPr>
        </p:nvSpPr>
        <p:spPr/>
        <p:txBody>
          <a:bodyPr/>
          <a:lstStyle/>
          <a:p>
            <a:fld id="{9A82BF8E-211B-9C43-825C-0671E50D7E39}" type="datetimeFigureOut">
              <a:rPr lang="en-US" smtClean="0"/>
              <a:t>1/11/2023</a:t>
            </a:fld>
            <a:endParaRPr lang="en-US"/>
          </a:p>
        </p:txBody>
      </p:sp>
      <p:sp>
        <p:nvSpPr>
          <p:cNvPr id="6" name="Footer Placeholder 5">
            <a:extLst>
              <a:ext uri="{FF2B5EF4-FFF2-40B4-BE49-F238E27FC236}">
                <a16:creationId xmlns:a16="http://schemas.microsoft.com/office/drawing/2014/main"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951898-E20A-7241-B4F6-77B54730E075}"/>
              </a:ext>
            </a:extLst>
          </p:cNvPr>
          <p:cNvSpPr>
            <a:spLocks noGrp="1"/>
          </p:cNvSpPr>
          <p:nvPr>
            <p:ph type="dt" sz="half" idx="10"/>
          </p:nvPr>
        </p:nvSpPr>
        <p:spPr/>
        <p:txBody>
          <a:bodyPr/>
          <a:lstStyle/>
          <a:p>
            <a:fld id="{9A82BF8E-211B-9C43-825C-0671E50D7E39}" type="datetimeFigureOut">
              <a:rPr lang="en-US" smtClean="0"/>
              <a:t>1/11/2023</a:t>
            </a:fld>
            <a:endParaRPr lang="en-US"/>
          </a:p>
        </p:txBody>
      </p:sp>
      <p:sp>
        <p:nvSpPr>
          <p:cNvPr id="5" name="Footer Placeholder 4">
            <a:extLst>
              <a:ext uri="{FF2B5EF4-FFF2-40B4-BE49-F238E27FC236}">
                <a16:creationId xmlns:a16="http://schemas.microsoft.com/office/drawing/2014/main"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755452-BB22-FC4D-B6DC-D4C0270D6C42}"/>
              </a:ext>
            </a:extLst>
          </p:cNvPr>
          <p:cNvSpPr>
            <a:spLocks noGrp="1"/>
          </p:cNvSpPr>
          <p:nvPr>
            <p:ph type="dt" sz="half" idx="10"/>
          </p:nvPr>
        </p:nvSpPr>
        <p:spPr/>
        <p:txBody>
          <a:bodyPr/>
          <a:lstStyle/>
          <a:p>
            <a:fld id="{9A82BF8E-211B-9C43-825C-0671E50D7E39}" type="datetimeFigureOut">
              <a:rPr lang="en-US" smtClean="0"/>
              <a:t>1/11/2023</a:t>
            </a:fld>
            <a:endParaRPr lang="en-US"/>
          </a:p>
        </p:txBody>
      </p:sp>
      <p:sp>
        <p:nvSpPr>
          <p:cNvPr id="5" name="Footer Placeholder 4">
            <a:extLst>
              <a:ext uri="{FF2B5EF4-FFF2-40B4-BE49-F238E27FC236}">
                <a16:creationId xmlns:a16="http://schemas.microsoft.com/office/drawing/2014/main"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FA407-11D9-5947-BBF3-D9FAD7D347D0}"/>
              </a:ext>
            </a:extLst>
          </p:cNvPr>
          <p:cNvSpPr>
            <a:spLocks noGrp="1"/>
          </p:cNvSpPr>
          <p:nvPr>
            <p:ph type="dt" sz="half" idx="10"/>
          </p:nvPr>
        </p:nvSpPr>
        <p:spPr/>
        <p:txBody>
          <a:bodyPr/>
          <a:lstStyle/>
          <a:p>
            <a:fld id="{9A82BF8E-211B-9C43-825C-0671E50D7E39}" type="datetimeFigureOut">
              <a:rPr lang="en-US" smtClean="0"/>
              <a:t>1/11/2023</a:t>
            </a:fld>
            <a:endParaRPr lang="en-US"/>
          </a:p>
        </p:txBody>
      </p:sp>
      <p:sp>
        <p:nvSpPr>
          <p:cNvPr id="5" name="Footer Placeholder 4">
            <a:extLst>
              <a:ext uri="{FF2B5EF4-FFF2-40B4-BE49-F238E27FC236}">
                <a16:creationId xmlns:a16="http://schemas.microsoft.com/office/drawing/2014/main"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349ECF-C4D9-6E4A-840B-E852BB7D8AEE}"/>
              </a:ext>
            </a:extLst>
          </p:cNvPr>
          <p:cNvSpPr>
            <a:spLocks noGrp="1"/>
          </p:cNvSpPr>
          <p:nvPr>
            <p:ph type="dt" sz="half" idx="10"/>
          </p:nvPr>
        </p:nvSpPr>
        <p:spPr/>
        <p:txBody>
          <a:bodyPr/>
          <a:lstStyle/>
          <a:p>
            <a:fld id="{9A82BF8E-211B-9C43-825C-0671E50D7E39}" type="datetimeFigureOut">
              <a:rPr lang="en-US" smtClean="0"/>
              <a:t>1/11/2023</a:t>
            </a:fld>
            <a:endParaRPr lang="en-US"/>
          </a:p>
        </p:txBody>
      </p:sp>
      <p:sp>
        <p:nvSpPr>
          <p:cNvPr id="5" name="Footer Placeholder 4">
            <a:extLst>
              <a:ext uri="{FF2B5EF4-FFF2-40B4-BE49-F238E27FC236}">
                <a16:creationId xmlns:a16="http://schemas.microsoft.com/office/drawing/2014/main"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7FC7F5-0F77-CC4E-A7F3-E09E89CD3354}"/>
              </a:ext>
            </a:extLst>
          </p:cNvPr>
          <p:cNvSpPr>
            <a:spLocks noGrp="1"/>
          </p:cNvSpPr>
          <p:nvPr>
            <p:ph type="dt" sz="half" idx="10"/>
          </p:nvPr>
        </p:nvSpPr>
        <p:spPr/>
        <p:txBody>
          <a:bodyPr/>
          <a:lstStyle/>
          <a:p>
            <a:fld id="{9A82BF8E-211B-9C43-825C-0671E50D7E39}" type="datetimeFigureOut">
              <a:rPr lang="en-US" smtClean="0"/>
              <a:t>1/11/2023</a:t>
            </a:fld>
            <a:endParaRPr lang="en-US"/>
          </a:p>
        </p:txBody>
      </p:sp>
      <p:sp>
        <p:nvSpPr>
          <p:cNvPr id="6" name="Footer Placeholder 5">
            <a:extLst>
              <a:ext uri="{FF2B5EF4-FFF2-40B4-BE49-F238E27FC236}">
                <a16:creationId xmlns:a16="http://schemas.microsoft.com/office/drawing/2014/main"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2947992-8148-4B4B-88CE-1BD94B6291A2}"/>
              </a:ext>
            </a:extLst>
          </p:cNvPr>
          <p:cNvSpPr>
            <a:spLocks noGrp="1"/>
          </p:cNvSpPr>
          <p:nvPr>
            <p:ph type="dt" sz="half" idx="10"/>
          </p:nvPr>
        </p:nvSpPr>
        <p:spPr/>
        <p:txBody>
          <a:bodyPr/>
          <a:lstStyle/>
          <a:p>
            <a:fld id="{9A82BF8E-211B-9C43-825C-0671E50D7E39}" type="datetimeFigureOut">
              <a:rPr lang="en-US" smtClean="0"/>
              <a:t>1/11/2023</a:t>
            </a:fld>
            <a:endParaRPr lang="en-US"/>
          </a:p>
        </p:txBody>
      </p:sp>
      <p:sp>
        <p:nvSpPr>
          <p:cNvPr id="8" name="Footer Placeholder 7">
            <a:extLst>
              <a:ext uri="{FF2B5EF4-FFF2-40B4-BE49-F238E27FC236}">
                <a16:creationId xmlns:a16="http://schemas.microsoft.com/office/drawing/2014/main"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14C53A-F68C-C543-B6B1-7918BAF3540B}"/>
              </a:ext>
            </a:extLst>
          </p:cNvPr>
          <p:cNvSpPr>
            <a:spLocks noGrp="1"/>
          </p:cNvSpPr>
          <p:nvPr>
            <p:ph type="dt" sz="half" idx="10"/>
          </p:nvPr>
        </p:nvSpPr>
        <p:spPr/>
        <p:txBody>
          <a:bodyPr/>
          <a:lstStyle/>
          <a:p>
            <a:fld id="{9A82BF8E-211B-9C43-825C-0671E50D7E39}" type="datetimeFigureOut">
              <a:rPr lang="en-US" smtClean="0"/>
              <a:t>1/11/2023</a:t>
            </a:fld>
            <a:endParaRPr lang="en-US"/>
          </a:p>
        </p:txBody>
      </p:sp>
      <p:sp>
        <p:nvSpPr>
          <p:cNvPr id="4" name="Footer Placeholder 3">
            <a:extLst>
              <a:ext uri="{FF2B5EF4-FFF2-40B4-BE49-F238E27FC236}">
                <a16:creationId xmlns:a16="http://schemas.microsoft.com/office/drawing/2014/main"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t>1/11/2023</a:t>
            </a:fld>
            <a:endParaRPr lang="en-US"/>
          </a:p>
        </p:txBody>
      </p:sp>
      <p:sp>
        <p:nvSpPr>
          <p:cNvPr id="5" name="Footer Placeholder 4">
            <a:extLst>
              <a:ext uri="{FF2B5EF4-FFF2-40B4-BE49-F238E27FC236}">
                <a16:creationId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5.emf"/><Relationship Id="rId1" Type="http://schemas.openxmlformats.org/officeDocument/2006/relationships/slideLayout" Target="../slideLayouts/slideLayout1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image" Target="../media/image5.emf"/><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10.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image" Target="../media/image5.emf"/><Relationship Id="rId2" Type="http://schemas.openxmlformats.org/officeDocument/2006/relationships/diagramData" Target="../diagrams/data4.xml"/><Relationship Id="rId1" Type="http://schemas.openxmlformats.org/officeDocument/2006/relationships/slideLayout" Target="../slideLayouts/slideLayout11.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emf"/><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hart" Target="../charts/chart1.xml"/><Relationship Id="rId1" Type="http://schemas.openxmlformats.org/officeDocument/2006/relationships/slideLayout" Target="../slideLayouts/slideLayout1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8C653A-A40E-146B-7B1E-41EF778B9BBB}"/>
              </a:ext>
            </a:extLst>
          </p:cNvPr>
          <p:cNvPicPr>
            <a:picLocks noChangeAspect="1"/>
          </p:cNvPicPr>
          <p:nvPr/>
        </p:nvPicPr>
        <p:blipFill>
          <a:blip r:embed="rId2"/>
          <a:stretch>
            <a:fillRect/>
          </a:stretch>
        </p:blipFill>
        <p:spPr>
          <a:xfrm>
            <a:off x="179119" y="595020"/>
            <a:ext cx="3021463" cy="590312"/>
          </a:xfrm>
          <a:prstGeom prst="rect">
            <a:avLst/>
          </a:prstGeom>
        </p:spPr>
      </p:pic>
      <p:sp>
        <p:nvSpPr>
          <p:cNvPr id="3" name="TextBox 2">
            <a:extLst>
              <a:ext uri="{FF2B5EF4-FFF2-40B4-BE49-F238E27FC236}">
                <a16:creationId xmlns:a16="http://schemas.microsoft.com/office/drawing/2014/main" id="{C4BFC236-CC93-8D12-586D-97F233971849}"/>
              </a:ext>
            </a:extLst>
          </p:cNvPr>
          <p:cNvSpPr txBox="1"/>
          <p:nvPr/>
        </p:nvSpPr>
        <p:spPr>
          <a:xfrm>
            <a:off x="2206919" y="1353917"/>
            <a:ext cx="7679203" cy="861774"/>
          </a:xfrm>
          <a:prstGeom prst="rect">
            <a:avLst/>
          </a:prstGeom>
          <a:noFill/>
        </p:spPr>
        <p:txBody>
          <a:bodyPr wrap="square" rtlCol="0">
            <a:spAutoFit/>
          </a:bodyPr>
          <a:lstStyle/>
          <a:p>
            <a:r>
              <a:rPr lang="en-US" sz="5000" b="1" dirty="0">
                <a:solidFill>
                  <a:srgbClr val="0070C0"/>
                </a:solidFill>
                <a:latin typeface="Arial" panose="020B0604020202020204" pitchFamily="34" charset="0"/>
                <a:cs typeface="Arial" panose="020B0604020202020204" pitchFamily="34" charset="0"/>
              </a:rPr>
              <a:t>Life Insurance sales</a:t>
            </a:r>
          </a:p>
        </p:txBody>
      </p:sp>
      <p:sp>
        <p:nvSpPr>
          <p:cNvPr id="4" name="TextBox 3">
            <a:extLst>
              <a:ext uri="{FF2B5EF4-FFF2-40B4-BE49-F238E27FC236}">
                <a16:creationId xmlns:a16="http://schemas.microsoft.com/office/drawing/2014/main" id="{963CF6AD-4BAF-7F18-2B53-2070738278F8}"/>
              </a:ext>
            </a:extLst>
          </p:cNvPr>
          <p:cNvSpPr txBox="1"/>
          <p:nvPr/>
        </p:nvSpPr>
        <p:spPr>
          <a:xfrm>
            <a:off x="3200582" y="2215691"/>
            <a:ext cx="7679203" cy="707886"/>
          </a:xfrm>
          <a:prstGeom prst="rect">
            <a:avLst/>
          </a:prstGeom>
          <a:noFill/>
        </p:spPr>
        <p:txBody>
          <a:bodyPr wrap="square" rtlCol="0">
            <a:spAutoFit/>
          </a:bodyPr>
          <a:lstStyle/>
          <a:p>
            <a:r>
              <a:rPr lang="en-US" sz="4000" b="1" dirty="0">
                <a:solidFill>
                  <a:srgbClr val="0070C0"/>
                </a:solidFill>
                <a:latin typeface="Arial" panose="020B0604020202020204" pitchFamily="34" charset="0"/>
                <a:cs typeface="Arial" panose="020B0604020202020204" pitchFamily="34" charset="0"/>
              </a:rPr>
              <a:t>Capstone Project</a:t>
            </a:r>
          </a:p>
        </p:txBody>
      </p:sp>
      <p:sp>
        <p:nvSpPr>
          <p:cNvPr id="5" name="TextBox 4">
            <a:extLst>
              <a:ext uri="{FF2B5EF4-FFF2-40B4-BE49-F238E27FC236}">
                <a16:creationId xmlns:a16="http://schemas.microsoft.com/office/drawing/2014/main" id="{9BFB52CD-64BA-11BD-7403-F3EE987C1762}"/>
              </a:ext>
            </a:extLst>
          </p:cNvPr>
          <p:cNvSpPr txBox="1"/>
          <p:nvPr/>
        </p:nvSpPr>
        <p:spPr>
          <a:xfrm>
            <a:off x="179119" y="2923577"/>
            <a:ext cx="7679203" cy="2400657"/>
          </a:xfrm>
          <a:prstGeom prst="rect">
            <a:avLst/>
          </a:prstGeom>
          <a:noFill/>
        </p:spPr>
        <p:txBody>
          <a:bodyPr wrap="square" rtlCol="0">
            <a:spAutoFit/>
          </a:bodyPr>
          <a:lstStyle/>
          <a:p>
            <a:r>
              <a:rPr lang="en-US" sz="3000" b="1" dirty="0">
                <a:solidFill>
                  <a:srgbClr val="0070C0"/>
                </a:solidFill>
                <a:latin typeface="Arial" panose="020B0604020202020204" pitchFamily="34" charset="0"/>
                <a:cs typeface="Arial" panose="020B0604020202020204" pitchFamily="34" charset="0"/>
              </a:rPr>
              <a:t>Presented by</a:t>
            </a:r>
          </a:p>
          <a:p>
            <a:r>
              <a:rPr lang="en-US" sz="3000" b="1" dirty="0">
                <a:solidFill>
                  <a:srgbClr val="0070C0"/>
                </a:solidFill>
                <a:latin typeface="Arial" panose="020B0604020202020204" pitchFamily="34" charset="0"/>
                <a:cs typeface="Arial" panose="020B0604020202020204" pitchFamily="34" charset="0"/>
              </a:rPr>
              <a:t>Vivek Bhatia</a:t>
            </a:r>
          </a:p>
          <a:p>
            <a:pPr indent="0"/>
            <a:r>
              <a:rPr lang="en-IN" sz="3000" b="1" dirty="0">
                <a:solidFill>
                  <a:srgbClr val="0070C0"/>
                </a:solidFill>
                <a:latin typeface="Arial" panose="020B0604020202020204" pitchFamily="34" charset="0"/>
                <a:cs typeface="Arial" panose="020B0604020202020204" pitchFamily="34" charset="0"/>
              </a:rPr>
              <a:t>January Batch-C-2022</a:t>
            </a:r>
          </a:p>
          <a:p>
            <a:pPr indent="0"/>
            <a:r>
              <a:rPr lang="en-IN" sz="3000" b="1" dirty="0">
                <a:solidFill>
                  <a:srgbClr val="0070C0"/>
                </a:solidFill>
                <a:latin typeface="Arial" panose="020B0604020202020204" pitchFamily="34" charset="0"/>
                <a:cs typeface="Arial" panose="020B0604020202020204" pitchFamily="34" charset="0"/>
              </a:rPr>
              <a:t>Date: 15-January-2023</a:t>
            </a:r>
          </a:p>
          <a:p>
            <a:endParaRPr lang="en-US" sz="3000" b="1" dirty="0">
              <a:solidFill>
                <a:srgbClr val="0070C0"/>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F5644EEE-0A74-AA1E-4AF9-30ADEA7A2ECA}"/>
              </a:ext>
            </a:extLst>
          </p:cNvPr>
          <p:cNvPicPr>
            <a:picLocks noChangeAspect="1"/>
          </p:cNvPicPr>
          <p:nvPr/>
        </p:nvPicPr>
        <p:blipFill>
          <a:blip r:embed="rId3"/>
          <a:stretch>
            <a:fillRect/>
          </a:stretch>
        </p:blipFill>
        <p:spPr>
          <a:xfrm>
            <a:off x="9357979" y="644716"/>
            <a:ext cx="2343691" cy="1874953"/>
          </a:xfrm>
          <a:prstGeom prst="rect">
            <a:avLst/>
          </a:prstGeom>
        </p:spPr>
      </p:pic>
    </p:spTree>
    <p:extLst>
      <p:ext uri="{BB962C8B-B14F-4D97-AF65-F5344CB8AC3E}">
        <p14:creationId xmlns:p14="http://schemas.microsoft.com/office/powerpoint/2010/main" val="712992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7E49D7-9474-D6A5-F81F-8C9FB408D0E4}"/>
              </a:ext>
            </a:extLst>
          </p:cNvPr>
          <p:cNvPicPr>
            <a:picLocks noChangeAspect="1"/>
          </p:cNvPicPr>
          <p:nvPr/>
        </p:nvPicPr>
        <p:blipFill>
          <a:blip r:embed="rId2"/>
          <a:stretch>
            <a:fillRect/>
          </a:stretch>
        </p:blipFill>
        <p:spPr>
          <a:xfrm>
            <a:off x="159056" y="139061"/>
            <a:ext cx="3021463" cy="590312"/>
          </a:xfrm>
          <a:prstGeom prst="rect">
            <a:avLst/>
          </a:prstGeom>
        </p:spPr>
      </p:pic>
      <p:sp>
        <p:nvSpPr>
          <p:cNvPr id="3" name="Rectangle 2">
            <a:extLst>
              <a:ext uri="{FF2B5EF4-FFF2-40B4-BE49-F238E27FC236}">
                <a16:creationId xmlns:a16="http://schemas.microsoft.com/office/drawing/2014/main" id="{66D510F2-E7FD-23F0-1EB2-FA998DD3B4CE}"/>
              </a:ext>
            </a:extLst>
          </p:cNvPr>
          <p:cNvSpPr/>
          <p:nvPr/>
        </p:nvSpPr>
        <p:spPr>
          <a:xfrm>
            <a:off x="1432333" y="293866"/>
            <a:ext cx="9327333"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graphicFrame>
        <p:nvGraphicFramePr>
          <p:cNvPr id="8" name="Diagram 7">
            <a:extLst>
              <a:ext uri="{FF2B5EF4-FFF2-40B4-BE49-F238E27FC236}">
                <a16:creationId xmlns:a16="http://schemas.microsoft.com/office/drawing/2014/main" id="{6879DD35-8F37-6B8B-C3D5-B63EC4BE9A2B}"/>
              </a:ext>
            </a:extLst>
          </p:cNvPr>
          <p:cNvGraphicFramePr/>
          <p:nvPr>
            <p:extLst>
              <p:ext uri="{D42A27DB-BD31-4B8C-83A1-F6EECF244321}">
                <p14:modId xmlns:p14="http://schemas.microsoft.com/office/powerpoint/2010/main" val="2952116801"/>
              </p:ext>
            </p:extLst>
          </p:nvPr>
        </p:nvGraphicFramePr>
        <p:xfrm>
          <a:off x="2071756" y="1274131"/>
          <a:ext cx="7748104" cy="49655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682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3498573" y="434217"/>
            <a:ext cx="5374857"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a:t>
            </a:r>
          </a:p>
        </p:txBody>
      </p:sp>
      <p:pic>
        <p:nvPicPr>
          <p:cNvPr id="5" name="Picture 4">
            <a:extLst>
              <a:ext uri="{FF2B5EF4-FFF2-40B4-BE49-F238E27FC236}">
                <a16:creationId xmlns:a16="http://schemas.microsoft.com/office/drawing/2014/main" id="{3408D995-0692-38BF-62EB-E54A826E47CB}"/>
              </a:ext>
            </a:extLst>
          </p:cNvPr>
          <p:cNvPicPr>
            <a:picLocks noChangeAspect="1"/>
          </p:cNvPicPr>
          <p:nvPr/>
        </p:nvPicPr>
        <p:blipFill>
          <a:blip r:embed="rId2"/>
          <a:stretch>
            <a:fillRect/>
          </a:stretch>
        </p:blipFill>
        <p:spPr>
          <a:xfrm>
            <a:off x="159056" y="139061"/>
            <a:ext cx="3021463" cy="590312"/>
          </a:xfrm>
          <a:prstGeom prst="rect">
            <a:avLst/>
          </a:prstGeom>
        </p:spPr>
      </p:pic>
      <p:sp>
        <p:nvSpPr>
          <p:cNvPr id="8" name="Hexagon 7">
            <a:extLst>
              <a:ext uri="{FF2B5EF4-FFF2-40B4-BE49-F238E27FC236}">
                <a16:creationId xmlns:a16="http://schemas.microsoft.com/office/drawing/2014/main" id="{2639463F-8FDE-74A2-C4BD-F0F12530E01C}"/>
              </a:ext>
            </a:extLst>
          </p:cNvPr>
          <p:cNvSpPr/>
          <p:nvPr/>
        </p:nvSpPr>
        <p:spPr>
          <a:xfrm>
            <a:off x="238537" y="1380702"/>
            <a:ext cx="1656524" cy="1453792"/>
          </a:xfrm>
          <a:prstGeom prst="hexagon">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Channel</a:t>
            </a:r>
            <a:endParaRPr lang="en-IN" sz="1500" dirty="0"/>
          </a:p>
        </p:txBody>
      </p:sp>
      <p:sp>
        <p:nvSpPr>
          <p:cNvPr id="9" name="Hexagon 8">
            <a:extLst>
              <a:ext uri="{FF2B5EF4-FFF2-40B4-BE49-F238E27FC236}">
                <a16:creationId xmlns:a16="http://schemas.microsoft.com/office/drawing/2014/main" id="{81AFF357-A801-23E1-F0A7-D33E0074C6C8}"/>
              </a:ext>
            </a:extLst>
          </p:cNvPr>
          <p:cNvSpPr/>
          <p:nvPr/>
        </p:nvSpPr>
        <p:spPr>
          <a:xfrm>
            <a:off x="238537" y="2969692"/>
            <a:ext cx="1676402" cy="1139687"/>
          </a:xfrm>
          <a:prstGeom prst="hexago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Employment</a:t>
            </a:r>
            <a:endParaRPr lang="en-IN" sz="1500" dirty="0"/>
          </a:p>
        </p:txBody>
      </p:sp>
      <p:sp>
        <p:nvSpPr>
          <p:cNvPr id="10" name="Hexagon 9">
            <a:extLst>
              <a:ext uri="{FF2B5EF4-FFF2-40B4-BE49-F238E27FC236}">
                <a16:creationId xmlns:a16="http://schemas.microsoft.com/office/drawing/2014/main" id="{0A9E04C2-5462-B53E-3950-65E8017A945E}"/>
              </a:ext>
            </a:extLst>
          </p:cNvPr>
          <p:cNvSpPr/>
          <p:nvPr/>
        </p:nvSpPr>
        <p:spPr>
          <a:xfrm>
            <a:off x="238537" y="4244577"/>
            <a:ext cx="1683031" cy="1139687"/>
          </a:xfrm>
          <a:prstGeom prst="hexagon">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Gender &amp; Marital Status</a:t>
            </a:r>
            <a:endParaRPr lang="en-IN" dirty="0">
              <a:solidFill>
                <a:schemeClr val="tx1"/>
              </a:solidFill>
            </a:endParaRPr>
          </a:p>
        </p:txBody>
      </p:sp>
      <p:sp>
        <p:nvSpPr>
          <p:cNvPr id="11" name="Hexagon 10">
            <a:extLst>
              <a:ext uri="{FF2B5EF4-FFF2-40B4-BE49-F238E27FC236}">
                <a16:creationId xmlns:a16="http://schemas.microsoft.com/office/drawing/2014/main" id="{91ABB105-A931-F751-629F-7791B12C45D1}"/>
              </a:ext>
            </a:extLst>
          </p:cNvPr>
          <p:cNvSpPr/>
          <p:nvPr/>
        </p:nvSpPr>
        <p:spPr>
          <a:xfrm>
            <a:off x="238537" y="5519462"/>
            <a:ext cx="1683031" cy="1139687"/>
          </a:xfrm>
          <a:prstGeom prst="hexagon">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Zone</a:t>
            </a:r>
            <a:endParaRPr lang="en-IN" dirty="0"/>
          </a:p>
        </p:txBody>
      </p:sp>
      <p:sp>
        <p:nvSpPr>
          <p:cNvPr id="12" name="Rectangle 11">
            <a:extLst>
              <a:ext uri="{FF2B5EF4-FFF2-40B4-BE49-F238E27FC236}">
                <a16:creationId xmlns:a16="http://schemas.microsoft.com/office/drawing/2014/main" id="{10F58BA6-A41E-C633-A3A2-C766B7EBE902}"/>
              </a:ext>
            </a:extLst>
          </p:cNvPr>
          <p:cNvSpPr/>
          <p:nvPr/>
        </p:nvSpPr>
        <p:spPr>
          <a:xfrm>
            <a:off x="1895060" y="1347428"/>
            <a:ext cx="8203096" cy="39731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Maximum policies are sold via agents and the least number of policies are sold online</a:t>
            </a:r>
            <a:endParaRPr lang="en-IN"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05EEC919-6659-2A61-82FC-AC2CE5487539}"/>
              </a:ext>
            </a:extLst>
          </p:cNvPr>
          <p:cNvSpPr/>
          <p:nvPr/>
        </p:nvSpPr>
        <p:spPr>
          <a:xfrm>
            <a:off x="1895061" y="1724316"/>
            <a:ext cx="4664765" cy="3973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Agents are the most important vertical for sales</a:t>
            </a:r>
            <a:endParaRPr lang="en-IN" dirty="0">
              <a:ln w="0"/>
              <a:solidFill>
                <a:schemeClr val="bg1"/>
              </a:solidFill>
              <a:effectLst>
                <a:outerShdw blurRad="38100" dist="19050" dir="2700000" algn="tl" rotWithShape="0">
                  <a:schemeClr val="dk1">
                    <a:alpha val="40000"/>
                  </a:schemeClr>
                </a:outerShdw>
              </a:effectLst>
            </a:endParaRPr>
          </a:p>
        </p:txBody>
      </p:sp>
      <p:sp>
        <p:nvSpPr>
          <p:cNvPr id="14" name="Rectangle 13">
            <a:extLst>
              <a:ext uri="{FF2B5EF4-FFF2-40B4-BE49-F238E27FC236}">
                <a16:creationId xmlns:a16="http://schemas.microsoft.com/office/drawing/2014/main" id="{9A7C5426-E67F-6166-6FF5-FECAE11ADF53}"/>
              </a:ext>
            </a:extLst>
          </p:cNvPr>
          <p:cNvSpPr/>
          <p:nvPr/>
        </p:nvSpPr>
        <p:spPr>
          <a:xfrm>
            <a:off x="1895061" y="2121868"/>
            <a:ext cx="5274365" cy="39731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Loss of an agent can be attributed to loss of customer</a:t>
            </a:r>
            <a:endParaRPr lang="en-IN" dirty="0">
              <a:ln w="0"/>
              <a:solidFill>
                <a:schemeClr val="tx1"/>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F470C903-03EC-D585-0BB4-35F7510C63A7}"/>
              </a:ext>
            </a:extLst>
          </p:cNvPr>
          <p:cNvSpPr/>
          <p:nvPr/>
        </p:nvSpPr>
        <p:spPr>
          <a:xfrm>
            <a:off x="1895060" y="2512667"/>
            <a:ext cx="6162262" cy="3973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alibri" panose="020F0502020204030204" pitchFamily="34" charset="0"/>
                <a:ea typeface="Calibri" panose="020F0502020204030204" pitchFamily="34" charset="0"/>
                <a:cs typeface="Times New Roman" panose="02020603050405020304" pitchFamily="18" charset="0"/>
              </a:rPr>
              <a:t>L</a:t>
            </a:r>
            <a:r>
              <a:rPr lang="en-IN" sz="1800" dirty="0">
                <a:effectLst/>
                <a:latin typeface="Calibri" panose="020F0502020204030204" pitchFamily="34" charset="0"/>
                <a:ea typeface="Calibri" panose="020F0502020204030204" pitchFamily="34" charset="0"/>
                <a:cs typeface="Times New Roman" panose="02020603050405020304" pitchFamily="18" charset="0"/>
              </a:rPr>
              <a:t>ack of clarity in understanding the information provided online</a:t>
            </a:r>
            <a:endParaRPr lang="en-IN" dirty="0">
              <a:ln w="0"/>
              <a:solidFill>
                <a:schemeClr val="bg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6D7ACAD0-FCFE-F14F-AF44-C5E7B1D98F1C}"/>
              </a:ext>
            </a:extLst>
          </p:cNvPr>
          <p:cNvSpPr/>
          <p:nvPr/>
        </p:nvSpPr>
        <p:spPr>
          <a:xfrm>
            <a:off x="1855303" y="3017155"/>
            <a:ext cx="3472071" cy="39731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rPr>
              <a:t>S</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alaried class are the highest buyer</a:t>
            </a:r>
            <a:endParaRPr lang="en-IN"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7584095F-3961-6D96-E5B5-2525CE38C7ED}"/>
              </a:ext>
            </a:extLst>
          </p:cNvPr>
          <p:cNvSpPr/>
          <p:nvPr/>
        </p:nvSpPr>
        <p:spPr>
          <a:xfrm>
            <a:off x="1842052" y="3630866"/>
            <a:ext cx="4479236" cy="3973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effectLst/>
                <a:latin typeface="Calibri" panose="020F0502020204030204" pitchFamily="34" charset="0"/>
                <a:ea typeface="Calibri" panose="020F0502020204030204" pitchFamily="34" charset="0"/>
                <a:cs typeface="Times New Roman" panose="02020603050405020304" pitchFamily="18" charset="0"/>
              </a:rPr>
              <a:t>Large business can be targeted for more sales</a:t>
            </a:r>
            <a:endParaRPr lang="en-IN" dirty="0">
              <a:ln w="0"/>
              <a:solidFill>
                <a:schemeClr val="bg1"/>
              </a:solidFill>
              <a:effectLst>
                <a:outerShdw blurRad="38100" dist="19050" dir="2700000" algn="tl" rotWithShape="0">
                  <a:schemeClr val="dk1">
                    <a:alpha val="40000"/>
                  </a:schemeClr>
                </a:outerShdw>
              </a:effectLst>
            </a:endParaRPr>
          </a:p>
        </p:txBody>
      </p:sp>
      <p:sp>
        <p:nvSpPr>
          <p:cNvPr id="18" name="Rectangle 17">
            <a:extLst>
              <a:ext uri="{FF2B5EF4-FFF2-40B4-BE49-F238E27FC236}">
                <a16:creationId xmlns:a16="http://schemas.microsoft.com/office/drawing/2014/main" id="{10448A85-B54A-9953-15CC-131E1846B200}"/>
              </a:ext>
            </a:extLst>
          </p:cNvPr>
          <p:cNvSpPr/>
          <p:nvPr/>
        </p:nvSpPr>
        <p:spPr>
          <a:xfrm>
            <a:off x="1842052" y="4210970"/>
            <a:ext cx="8203096" cy="53809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rPr>
              <a:t>P</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roper marketing and awareness strategies needs to be implemented to make females more aware of the benefits of the policy.</a:t>
            </a:r>
          </a:p>
        </p:txBody>
      </p:sp>
      <p:sp>
        <p:nvSpPr>
          <p:cNvPr id="19" name="Rectangle 18">
            <a:extLst>
              <a:ext uri="{FF2B5EF4-FFF2-40B4-BE49-F238E27FC236}">
                <a16:creationId xmlns:a16="http://schemas.microsoft.com/office/drawing/2014/main" id="{6CC001EB-86E0-024B-FA2D-BCD8B8D9F943}"/>
              </a:ext>
            </a:extLst>
          </p:cNvPr>
          <p:cNvSpPr/>
          <p:nvPr/>
        </p:nvSpPr>
        <p:spPr>
          <a:xfrm>
            <a:off x="1842052" y="4931855"/>
            <a:ext cx="4068418" cy="3973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effectLst/>
                <a:latin typeface="Calibri" panose="020F0502020204030204" pitchFamily="34" charset="0"/>
                <a:ea typeface="Calibri" panose="020F0502020204030204" pitchFamily="34" charset="0"/>
                <a:cs typeface="Times New Roman" panose="02020603050405020304" pitchFamily="18" charset="0"/>
              </a:rPr>
              <a:t>Company needs to target unmarried class</a:t>
            </a:r>
            <a:endParaRPr lang="en-IN" dirty="0">
              <a:ln w="0"/>
              <a:solidFill>
                <a:schemeClr val="bg1"/>
              </a:solidFill>
              <a:effectLst>
                <a:outerShdw blurRad="38100" dist="19050" dir="2700000" algn="tl" rotWithShape="0">
                  <a:schemeClr val="dk1">
                    <a:alpha val="40000"/>
                  </a:schemeClr>
                </a:outerShdw>
              </a:effectLst>
            </a:endParaRPr>
          </a:p>
        </p:txBody>
      </p:sp>
      <p:sp>
        <p:nvSpPr>
          <p:cNvPr id="20" name="Rectangle 19">
            <a:extLst>
              <a:ext uri="{FF2B5EF4-FFF2-40B4-BE49-F238E27FC236}">
                <a16:creationId xmlns:a16="http://schemas.microsoft.com/office/drawing/2014/main" id="{8CD55111-E7E3-C823-9C52-05D9DCF24C81}"/>
              </a:ext>
            </a:extLst>
          </p:cNvPr>
          <p:cNvSpPr/>
          <p:nvPr/>
        </p:nvSpPr>
        <p:spPr>
          <a:xfrm>
            <a:off x="1914939" y="5703110"/>
            <a:ext cx="8203096" cy="79129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East and South have very few customers and company needs to look into market opportunities in these zones to improve their market share. Best performing agents can be allotted those zones to improve sales.</a:t>
            </a:r>
          </a:p>
        </p:txBody>
      </p:sp>
    </p:spTree>
    <p:extLst>
      <p:ext uri="{BB962C8B-B14F-4D97-AF65-F5344CB8AC3E}">
        <p14:creationId xmlns:p14="http://schemas.microsoft.com/office/powerpoint/2010/main" val="2023734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006A59-BE02-9ECF-FEF6-DBD237BF614F}"/>
              </a:ext>
            </a:extLst>
          </p:cNvPr>
          <p:cNvPicPr>
            <a:picLocks noChangeAspect="1"/>
          </p:cNvPicPr>
          <p:nvPr/>
        </p:nvPicPr>
        <p:blipFill>
          <a:blip r:embed="rId2"/>
          <a:stretch>
            <a:fillRect/>
          </a:stretch>
        </p:blipFill>
        <p:spPr>
          <a:xfrm>
            <a:off x="159056" y="139061"/>
            <a:ext cx="3021463" cy="590312"/>
          </a:xfrm>
          <a:prstGeom prst="rect">
            <a:avLst/>
          </a:prstGeom>
        </p:spPr>
      </p:pic>
      <p:sp>
        <p:nvSpPr>
          <p:cNvPr id="3" name="Rectangle 2">
            <a:extLst>
              <a:ext uri="{FF2B5EF4-FFF2-40B4-BE49-F238E27FC236}">
                <a16:creationId xmlns:a16="http://schemas.microsoft.com/office/drawing/2014/main" id="{F1B4D12B-99EA-287A-B9C6-7C8106033609}"/>
              </a:ext>
            </a:extLst>
          </p:cNvPr>
          <p:cNvSpPr/>
          <p:nvPr/>
        </p:nvSpPr>
        <p:spPr>
          <a:xfrm>
            <a:off x="4240695" y="3075057"/>
            <a:ext cx="5374857"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884149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AF015D-2321-1DBD-8207-41AFFEAD0CC8}"/>
              </a:ext>
            </a:extLst>
          </p:cNvPr>
          <p:cNvPicPr>
            <a:picLocks noChangeAspect="1"/>
          </p:cNvPicPr>
          <p:nvPr/>
        </p:nvPicPr>
        <p:blipFill>
          <a:blip r:embed="rId2"/>
          <a:stretch>
            <a:fillRect/>
          </a:stretch>
        </p:blipFill>
        <p:spPr>
          <a:xfrm>
            <a:off x="179119" y="595020"/>
            <a:ext cx="3021463" cy="590312"/>
          </a:xfrm>
          <a:prstGeom prst="rect">
            <a:avLst/>
          </a:prstGeom>
        </p:spPr>
      </p:pic>
      <p:sp>
        <p:nvSpPr>
          <p:cNvPr id="3" name="Rectangle 2">
            <a:extLst>
              <a:ext uri="{FF2B5EF4-FFF2-40B4-BE49-F238E27FC236}">
                <a16:creationId xmlns:a16="http://schemas.microsoft.com/office/drawing/2014/main" id="{14D5C049-6E61-1E36-1E6A-3C51F9358FCC}"/>
              </a:ext>
            </a:extLst>
          </p:cNvPr>
          <p:cNvSpPr/>
          <p:nvPr/>
        </p:nvSpPr>
        <p:spPr>
          <a:xfrm>
            <a:off x="3593619" y="1140874"/>
            <a:ext cx="4713213" cy="861774"/>
          </a:xfrm>
          <a:prstGeom prst="rect">
            <a:avLst/>
          </a:prstGeom>
          <a:solidFill>
            <a:schemeClr val="accent4">
              <a:lumMod val="40000"/>
              <a:lumOff val="60000"/>
            </a:schemeClr>
          </a:solidFill>
        </p:spPr>
        <p:txBody>
          <a:bodyPr wrap="none" lIns="91440" tIns="45720" rIns="91440" bIns="45720">
            <a:spAutoFit/>
          </a:bodyPr>
          <a:lstStyle/>
          <a:p>
            <a:pPr algn="ctr"/>
            <a:r>
              <a:rPr lang="en-US" sz="5000" dirty="0">
                <a:ln w="0"/>
                <a:solidFill>
                  <a:srgbClr val="005FA8"/>
                </a:solidFill>
                <a:effectLst>
                  <a:outerShdw blurRad="38100" dist="19050" dir="2700000" algn="tl" rotWithShape="0">
                    <a:schemeClr val="dk1">
                      <a:alpha val="81000"/>
                    </a:schemeClr>
                  </a:outerShdw>
                </a:effectLst>
              </a:rPr>
              <a:t>Table of Contents</a:t>
            </a:r>
            <a:endParaRPr lang="en-US" sz="5000" b="0" cap="none" spc="0" dirty="0">
              <a:ln w="0"/>
              <a:solidFill>
                <a:srgbClr val="005FA8"/>
              </a:solidFill>
              <a:effectLst>
                <a:outerShdw blurRad="38100" dist="19050" dir="2700000" algn="tl" rotWithShape="0">
                  <a:schemeClr val="dk1">
                    <a:alpha val="81000"/>
                  </a:schemeClr>
                </a:outerShdw>
              </a:effectLst>
            </a:endParaRPr>
          </a:p>
        </p:txBody>
      </p:sp>
      <p:sp>
        <p:nvSpPr>
          <p:cNvPr id="7" name="Freeform: Shape 6">
            <a:extLst>
              <a:ext uri="{FF2B5EF4-FFF2-40B4-BE49-F238E27FC236}">
                <a16:creationId xmlns:a16="http://schemas.microsoft.com/office/drawing/2014/main" id="{4974D2F2-74A6-1C95-139D-628950183952}"/>
              </a:ext>
            </a:extLst>
          </p:cNvPr>
          <p:cNvSpPr/>
          <p:nvPr/>
        </p:nvSpPr>
        <p:spPr>
          <a:xfrm>
            <a:off x="1285459" y="2648636"/>
            <a:ext cx="5764697" cy="719549"/>
          </a:xfrm>
          <a:custGeom>
            <a:avLst/>
            <a:gdLst>
              <a:gd name="connsiteX0" fmla="*/ 0 w 7734681"/>
              <a:gd name="connsiteY0" fmla="*/ 119927 h 719549"/>
              <a:gd name="connsiteX1" fmla="*/ 119927 w 7734681"/>
              <a:gd name="connsiteY1" fmla="*/ 0 h 719549"/>
              <a:gd name="connsiteX2" fmla="*/ 7614754 w 7734681"/>
              <a:gd name="connsiteY2" fmla="*/ 0 h 719549"/>
              <a:gd name="connsiteX3" fmla="*/ 7734681 w 7734681"/>
              <a:gd name="connsiteY3" fmla="*/ 119927 h 719549"/>
              <a:gd name="connsiteX4" fmla="*/ 7734681 w 7734681"/>
              <a:gd name="connsiteY4" fmla="*/ 599622 h 719549"/>
              <a:gd name="connsiteX5" fmla="*/ 7614754 w 7734681"/>
              <a:gd name="connsiteY5" fmla="*/ 719549 h 719549"/>
              <a:gd name="connsiteX6" fmla="*/ 119927 w 7734681"/>
              <a:gd name="connsiteY6" fmla="*/ 719549 h 719549"/>
              <a:gd name="connsiteX7" fmla="*/ 0 w 7734681"/>
              <a:gd name="connsiteY7" fmla="*/ 599622 h 719549"/>
              <a:gd name="connsiteX8" fmla="*/ 0 w 7734681"/>
              <a:gd name="connsiteY8" fmla="*/ 119927 h 719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4681" h="719549">
                <a:moveTo>
                  <a:pt x="0" y="119927"/>
                </a:moveTo>
                <a:cubicBezTo>
                  <a:pt x="0" y="53693"/>
                  <a:pt x="53693" y="0"/>
                  <a:pt x="119927" y="0"/>
                </a:cubicBezTo>
                <a:lnTo>
                  <a:pt x="7614754" y="0"/>
                </a:lnTo>
                <a:cubicBezTo>
                  <a:pt x="7680988" y="0"/>
                  <a:pt x="7734681" y="53693"/>
                  <a:pt x="7734681" y="119927"/>
                </a:cubicBezTo>
                <a:lnTo>
                  <a:pt x="7734681" y="599622"/>
                </a:lnTo>
                <a:cubicBezTo>
                  <a:pt x="7734681" y="665856"/>
                  <a:pt x="7680988" y="719549"/>
                  <a:pt x="7614754" y="719549"/>
                </a:cubicBezTo>
                <a:lnTo>
                  <a:pt x="119927" y="719549"/>
                </a:lnTo>
                <a:cubicBezTo>
                  <a:pt x="53693" y="719549"/>
                  <a:pt x="0" y="665856"/>
                  <a:pt x="0" y="599622"/>
                </a:cubicBezTo>
                <a:lnTo>
                  <a:pt x="0" y="11992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425" tIns="149425" rIns="149425" bIns="149425" numCol="1" spcCol="1270" anchor="ctr" anchorCtr="0">
            <a:noAutofit/>
          </a:bodyPr>
          <a:lstStyle/>
          <a:p>
            <a:pPr marL="0" lvl="0" indent="0" algn="l" defTabSz="1333500">
              <a:lnSpc>
                <a:spcPct val="90000"/>
              </a:lnSpc>
              <a:spcBef>
                <a:spcPct val="0"/>
              </a:spcBef>
              <a:spcAft>
                <a:spcPct val="35000"/>
              </a:spcAft>
              <a:buNone/>
            </a:pPr>
            <a:r>
              <a:rPr lang="en-US" sz="3000" kern="1200" dirty="0"/>
              <a:t>Business Problem Understanding</a:t>
            </a:r>
            <a:endParaRPr lang="en-IN" sz="3000" kern="1200" dirty="0"/>
          </a:p>
        </p:txBody>
      </p:sp>
      <p:sp>
        <p:nvSpPr>
          <p:cNvPr id="8" name="Freeform: Shape 7">
            <a:extLst>
              <a:ext uri="{FF2B5EF4-FFF2-40B4-BE49-F238E27FC236}">
                <a16:creationId xmlns:a16="http://schemas.microsoft.com/office/drawing/2014/main" id="{39897DF8-468F-FA02-105E-2B5B3CDF557D}"/>
              </a:ext>
            </a:extLst>
          </p:cNvPr>
          <p:cNvSpPr/>
          <p:nvPr/>
        </p:nvSpPr>
        <p:spPr>
          <a:xfrm>
            <a:off x="2851513" y="3505702"/>
            <a:ext cx="5667342" cy="719549"/>
          </a:xfrm>
          <a:custGeom>
            <a:avLst/>
            <a:gdLst>
              <a:gd name="connsiteX0" fmla="*/ 0 w 7734681"/>
              <a:gd name="connsiteY0" fmla="*/ 119927 h 719549"/>
              <a:gd name="connsiteX1" fmla="*/ 119927 w 7734681"/>
              <a:gd name="connsiteY1" fmla="*/ 0 h 719549"/>
              <a:gd name="connsiteX2" fmla="*/ 7614754 w 7734681"/>
              <a:gd name="connsiteY2" fmla="*/ 0 h 719549"/>
              <a:gd name="connsiteX3" fmla="*/ 7734681 w 7734681"/>
              <a:gd name="connsiteY3" fmla="*/ 119927 h 719549"/>
              <a:gd name="connsiteX4" fmla="*/ 7734681 w 7734681"/>
              <a:gd name="connsiteY4" fmla="*/ 599622 h 719549"/>
              <a:gd name="connsiteX5" fmla="*/ 7614754 w 7734681"/>
              <a:gd name="connsiteY5" fmla="*/ 719549 h 719549"/>
              <a:gd name="connsiteX6" fmla="*/ 119927 w 7734681"/>
              <a:gd name="connsiteY6" fmla="*/ 719549 h 719549"/>
              <a:gd name="connsiteX7" fmla="*/ 0 w 7734681"/>
              <a:gd name="connsiteY7" fmla="*/ 599622 h 719549"/>
              <a:gd name="connsiteX8" fmla="*/ 0 w 7734681"/>
              <a:gd name="connsiteY8" fmla="*/ 119927 h 719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4681" h="719549">
                <a:moveTo>
                  <a:pt x="0" y="119927"/>
                </a:moveTo>
                <a:cubicBezTo>
                  <a:pt x="0" y="53693"/>
                  <a:pt x="53693" y="0"/>
                  <a:pt x="119927" y="0"/>
                </a:cubicBezTo>
                <a:lnTo>
                  <a:pt x="7614754" y="0"/>
                </a:lnTo>
                <a:cubicBezTo>
                  <a:pt x="7680988" y="0"/>
                  <a:pt x="7734681" y="53693"/>
                  <a:pt x="7734681" y="119927"/>
                </a:cubicBezTo>
                <a:lnTo>
                  <a:pt x="7734681" y="599622"/>
                </a:lnTo>
                <a:cubicBezTo>
                  <a:pt x="7734681" y="665856"/>
                  <a:pt x="7680988" y="719549"/>
                  <a:pt x="7614754" y="719549"/>
                </a:cubicBezTo>
                <a:lnTo>
                  <a:pt x="119927" y="719549"/>
                </a:lnTo>
                <a:cubicBezTo>
                  <a:pt x="53693" y="719549"/>
                  <a:pt x="0" y="665856"/>
                  <a:pt x="0" y="599622"/>
                </a:cubicBezTo>
                <a:lnTo>
                  <a:pt x="0" y="11992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425" tIns="149425" rIns="149425" bIns="149425" numCol="1" spcCol="1270" anchor="ctr" anchorCtr="0">
            <a:noAutofit/>
          </a:bodyPr>
          <a:lstStyle/>
          <a:p>
            <a:pPr marL="0" lvl="0" indent="0" algn="l" defTabSz="1333500">
              <a:lnSpc>
                <a:spcPct val="90000"/>
              </a:lnSpc>
              <a:spcBef>
                <a:spcPct val="0"/>
              </a:spcBef>
              <a:spcAft>
                <a:spcPct val="35000"/>
              </a:spcAft>
              <a:buNone/>
            </a:pPr>
            <a:r>
              <a:rPr lang="en-US" sz="3000" b="0" kern="1200"/>
              <a:t>Modelling Approach used and why</a:t>
            </a:r>
            <a:endParaRPr lang="en-IN" sz="3000" kern="1200"/>
          </a:p>
        </p:txBody>
      </p:sp>
      <p:sp>
        <p:nvSpPr>
          <p:cNvPr id="9" name="Freeform: Shape 8">
            <a:extLst>
              <a:ext uri="{FF2B5EF4-FFF2-40B4-BE49-F238E27FC236}">
                <a16:creationId xmlns:a16="http://schemas.microsoft.com/office/drawing/2014/main" id="{B399060D-7EA5-1CC8-74E0-D0CD1441A402}"/>
              </a:ext>
            </a:extLst>
          </p:cNvPr>
          <p:cNvSpPr/>
          <p:nvPr/>
        </p:nvSpPr>
        <p:spPr>
          <a:xfrm>
            <a:off x="4457320" y="4362768"/>
            <a:ext cx="5667342" cy="719549"/>
          </a:xfrm>
          <a:custGeom>
            <a:avLst/>
            <a:gdLst>
              <a:gd name="connsiteX0" fmla="*/ 0 w 7734681"/>
              <a:gd name="connsiteY0" fmla="*/ 119927 h 719549"/>
              <a:gd name="connsiteX1" fmla="*/ 119927 w 7734681"/>
              <a:gd name="connsiteY1" fmla="*/ 0 h 719549"/>
              <a:gd name="connsiteX2" fmla="*/ 7614754 w 7734681"/>
              <a:gd name="connsiteY2" fmla="*/ 0 h 719549"/>
              <a:gd name="connsiteX3" fmla="*/ 7734681 w 7734681"/>
              <a:gd name="connsiteY3" fmla="*/ 119927 h 719549"/>
              <a:gd name="connsiteX4" fmla="*/ 7734681 w 7734681"/>
              <a:gd name="connsiteY4" fmla="*/ 599622 h 719549"/>
              <a:gd name="connsiteX5" fmla="*/ 7614754 w 7734681"/>
              <a:gd name="connsiteY5" fmla="*/ 719549 h 719549"/>
              <a:gd name="connsiteX6" fmla="*/ 119927 w 7734681"/>
              <a:gd name="connsiteY6" fmla="*/ 719549 h 719549"/>
              <a:gd name="connsiteX7" fmla="*/ 0 w 7734681"/>
              <a:gd name="connsiteY7" fmla="*/ 599622 h 719549"/>
              <a:gd name="connsiteX8" fmla="*/ 0 w 7734681"/>
              <a:gd name="connsiteY8" fmla="*/ 119927 h 719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4681" h="719549">
                <a:moveTo>
                  <a:pt x="0" y="119927"/>
                </a:moveTo>
                <a:cubicBezTo>
                  <a:pt x="0" y="53693"/>
                  <a:pt x="53693" y="0"/>
                  <a:pt x="119927" y="0"/>
                </a:cubicBezTo>
                <a:lnTo>
                  <a:pt x="7614754" y="0"/>
                </a:lnTo>
                <a:cubicBezTo>
                  <a:pt x="7680988" y="0"/>
                  <a:pt x="7734681" y="53693"/>
                  <a:pt x="7734681" y="119927"/>
                </a:cubicBezTo>
                <a:lnTo>
                  <a:pt x="7734681" y="599622"/>
                </a:lnTo>
                <a:cubicBezTo>
                  <a:pt x="7734681" y="665856"/>
                  <a:pt x="7680988" y="719549"/>
                  <a:pt x="7614754" y="719549"/>
                </a:cubicBezTo>
                <a:lnTo>
                  <a:pt x="119927" y="719549"/>
                </a:lnTo>
                <a:cubicBezTo>
                  <a:pt x="53693" y="719549"/>
                  <a:pt x="0" y="665856"/>
                  <a:pt x="0" y="599622"/>
                </a:cubicBezTo>
                <a:lnTo>
                  <a:pt x="0" y="11992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425" tIns="149425" rIns="149425" bIns="149425" numCol="1" spcCol="1270" anchor="ctr" anchorCtr="0">
            <a:noAutofit/>
          </a:bodyPr>
          <a:lstStyle/>
          <a:p>
            <a:pPr marL="0" lvl="0" indent="0" algn="l" defTabSz="1333500">
              <a:lnSpc>
                <a:spcPct val="90000"/>
              </a:lnSpc>
              <a:spcBef>
                <a:spcPct val="0"/>
              </a:spcBef>
              <a:spcAft>
                <a:spcPct val="35000"/>
              </a:spcAft>
              <a:buNone/>
            </a:pPr>
            <a:r>
              <a:rPr lang="en-US" sz="3000" kern="1200"/>
              <a:t>Insights and Analysis</a:t>
            </a:r>
            <a:endParaRPr lang="en-IN" sz="3000" kern="1200"/>
          </a:p>
        </p:txBody>
      </p:sp>
      <p:sp>
        <p:nvSpPr>
          <p:cNvPr id="10" name="Freeform: Shape 9">
            <a:extLst>
              <a:ext uri="{FF2B5EF4-FFF2-40B4-BE49-F238E27FC236}">
                <a16:creationId xmlns:a16="http://schemas.microsoft.com/office/drawing/2014/main" id="{41E0CFFC-5E0C-FD7A-B4C1-DE6D7E41C278}"/>
              </a:ext>
            </a:extLst>
          </p:cNvPr>
          <p:cNvSpPr/>
          <p:nvPr/>
        </p:nvSpPr>
        <p:spPr>
          <a:xfrm>
            <a:off x="5950225" y="5251334"/>
            <a:ext cx="5960348" cy="719549"/>
          </a:xfrm>
          <a:custGeom>
            <a:avLst/>
            <a:gdLst>
              <a:gd name="connsiteX0" fmla="*/ 0 w 7734681"/>
              <a:gd name="connsiteY0" fmla="*/ 119927 h 719549"/>
              <a:gd name="connsiteX1" fmla="*/ 119927 w 7734681"/>
              <a:gd name="connsiteY1" fmla="*/ 0 h 719549"/>
              <a:gd name="connsiteX2" fmla="*/ 7614754 w 7734681"/>
              <a:gd name="connsiteY2" fmla="*/ 0 h 719549"/>
              <a:gd name="connsiteX3" fmla="*/ 7734681 w 7734681"/>
              <a:gd name="connsiteY3" fmla="*/ 119927 h 719549"/>
              <a:gd name="connsiteX4" fmla="*/ 7734681 w 7734681"/>
              <a:gd name="connsiteY4" fmla="*/ 599622 h 719549"/>
              <a:gd name="connsiteX5" fmla="*/ 7614754 w 7734681"/>
              <a:gd name="connsiteY5" fmla="*/ 719549 h 719549"/>
              <a:gd name="connsiteX6" fmla="*/ 119927 w 7734681"/>
              <a:gd name="connsiteY6" fmla="*/ 719549 h 719549"/>
              <a:gd name="connsiteX7" fmla="*/ 0 w 7734681"/>
              <a:gd name="connsiteY7" fmla="*/ 599622 h 719549"/>
              <a:gd name="connsiteX8" fmla="*/ 0 w 7734681"/>
              <a:gd name="connsiteY8" fmla="*/ 119927 h 719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4681" h="719549">
                <a:moveTo>
                  <a:pt x="0" y="119927"/>
                </a:moveTo>
                <a:cubicBezTo>
                  <a:pt x="0" y="53693"/>
                  <a:pt x="53693" y="0"/>
                  <a:pt x="119927" y="0"/>
                </a:cubicBezTo>
                <a:lnTo>
                  <a:pt x="7614754" y="0"/>
                </a:lnTo>
                <a:cubicBezTo>
                  <a:pt x="7680988" y="0"/>
                  <a:pt x="7734681" y="53693"/>
                  <a:pt x="7734681" y="119927"/>
                </a:cubicBezTo>
                <a:lnTo>
                  <a:pt x="7734681" y="599622"/>
                </a:lnTo>
                <a:cubicBezTo>
                  <a:pt x="7734681" y="665856"/>
                  <a:pt x="7680988" y="719549"/>
                  <a:pt x="7614754" y="719549"/>
                </a:cubicBezTo>
                <a:lnTo>
                  <a:pt x="119927" y="719549"/>
                </a:lnTo>
                <a:cubicBezTo>
                  <a:pt x="53693" y="719549"/>
                  <a:pt x="0" y="665856"/>
                  <a:pt x="0" y="599622"/>
                </a:cubicBezTo>
                <a:lnTo>
                  <a:pt x="0" y="11992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425" tIns="149425" rIns="149425" bIns="149425" numCol="1" spcCol="1270" anchor="ctr" anchorCtr="0">
            <a:noAutofit/>
          </a:bodyPr>
          <a:lstStyle/>
          <a:p>
            <a:pPr marL="0" lvl="0" indent="0" algn="l" defTabSz="1333500">
              <a:lnSpc>
                <a:spcPct val="90000"/>
              </a:lnSpc>
              <a:spcBef>
                <a:spcPct val="0"/>
              </a:spcBef>
              <a:spcAft>
                <a:spcPct val="35000"/>
              </a:spcAft>
              <a:buNone/>
            </a:pPr>
            <a:r>
              <a:rPr lang="en-US" sz="3000" b="0" kern="1200"/>
              <a:t>Recommendations</a:t>
            </a:r>
            <a:endParaRPr lang="en-IN" sz="3000" kern="1200"/>
          </a:p>
        </p:txBody>
      </p:sp>
    </p:spTree>
    <p:extLst>
      <p:ext uri="{BB962C8B-B14F-4D97-AF65-F5344CB8AC3E}">
        <p14:creationId xmlns:p14="http://schemas.microsoft.com/office/powerpoint/2010/main" val="1713804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D50847C-589C-90A1-308C-B1D4DF7A55AF}"/>
              </a:ext>
            </a:extLst>
          </p:cNvPr>
          <p:cNvGrpSpPr/>
          <p:nvPr/>
        </p:nvGrpSpPr>
        <p:grpSpPr>
          <a:xfrm>
            <a:off x="2791360" y="2305878"/>
            <a:ext cx="5849057" cy="4409918"/>
            <a:chOff x="3831458" y="929243"/>
            <a:chExt cx="3176674" cy="2860866"/>
          </a:xfrm>
        </p:grpSpPr>
        <p:sp>
          <p:nvSpPr>
            <p:cNvPr id="12" name="Freeform: Shape 11">
              <a:extLst>
                <a:ext uri="{FF2B5EF4-FFF2-40B4-BE49-F238E27FC236}">
                  <a16:creationId xmlns:a16="http://schemas.microsoft.com/office/drawing/2014/main" id="{EAF53158-18EE-BBAA-6886-C33A1066A3AC}"/>
                </a:ext>
              </a:extLst>
            </p:cNvPr>
            <p:cNvSpPr/>
            <p:nvPr/>
          </p:nvSpPr>
          <p:spPr>
            <a:xfrm>
              <a:off x="4765334" y="929243"/>
              <a:ext cx="1243345" cy="1243345"/>
            </a:xfrm>
            <a:custGeom>
              <a:avLst/>
              <a:gdLst>
                <a:gd name="connsiteX0" fmla="*/ 0 w 1243345"/>
                <a:gd name="connsiteY0" fmla="*/ 621673 h 1243345"/>
                <a:gd name="connsiteX1" fmla="*/ 621673 w 1243345"/>
                <a:gd name="connsiteY1" fmla="*/ 0 h 1243345"/>
                <a:gd name="connsiteX2" fmla="*/ 1243346 w 1243345"/>
                <a:gd name="connsiteY2" fmla="*/ 621673 h 1243345"/>
                <a:gd name="connsiteX3" fmla="*/ 621673 w 1243345"/>
                <a:gd name="connsiteY3" fmla="*/ 1243346 h 1243345"/>
                <a:gd name="connsiteX4" fmla="*/ 0 w 1243345"/>
                <a:gd name="connsiteY4" fmla="*/ 621673 h 1243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345" h="1243345">
                  <a:moveTo>
                    <a:pt x="0" y="621673"/>
                  </a:moveTo>
                  <a:cubicBezTo>
                    <a:pt x="0" y="278332"/>
                    <a:pt x="278332" y="0"/>
                    <a:pt x="621673" y="0"/>
                  </a:cubicBezTo>
                  <a:cubicBezTo>
                    <a:pt x="965014" y="0"/>
                    <a:pt x="1243346" y="278332"/>
                    <a:pt x="1243346" y="621673"/>
                  </a:cubicBezTo>
                  <a:cubicBezTo>
                    <a:pt x="1243346" y="965014"/>
                    <a:pt x="965014" y="1243346"/>
                    <a:pt x="621673" y="1243346"/>
                  </a:cubicBezTo>
                  <a:cubicBezTo>
                    <a:pt x="278332" y="1243346"/>
                    <a:pt x="0" y="965014"/>
                    <a:pt x="0" y="621673"/>
                  </a:cubicBezTo>
                  <a:close/>
                </a:path>
              </a:pathLst>
            </a:custGeom>
            <a:solidFill>
              <a:schemeClr val="accent1">
                <a:lumMod val="20000"/>
                <a:lumOff val="80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9704" tIns="189704" rIns="189704" bIns="189704" numCol="1" spcCol="1270" anchor="ctr" anchorCtr="0">
              <a:noAutofit/>
            </a:bodyPr>
            <a:lstStyle/>
            <a:p>
              <a:pPr marL="0" lvl="0" indent="0" algn="ctr" defTabSz="266700">
                <a:lnSpc>
                  <a:spcPct val="90000"/>
                </a:lnSpc>
                <a:spcBef>
                  <a:spcPct val="0"/>
                </a:spcBef>
                <a:spcAft>
                  <a:spcPct val="35000"/>
                </a:spcAft>
                <a:buNone/>
              </a:pPr>
              <a:r>
                <a:rPr lang="en-IN" sz="1500" kern="1200" dirty="0">
                  <a:solidFill>
                    <a:schemeClr val="tx1"/>
                  </a:solidFill>
                </a:rPr>
                <a:t>An Insurance Company that pays out a sum of money either on the death of the insured person or after a set period.</a:t>
              </a:r>
            </a:p>
          </p:txBody>
        </p:sp>
        <p:sp>
          <p:nvSpPr>
            <p:cNvPr id="13" name="Freeform: Shape 12">
              <a:extLst>
                <a:ext uri="{FF2B5EF4-FFF2-40B4-BE49-F238E27FC236}">
                  <a16:creationId xmlns:a16="http://schemas.microsoft.com/office/drawing/2014/main" id="{1DC95C8F-E047-A5E5-7580-F2E72305B958}"/>
                </a:ext>
              </a:extLst>
            </p:cNvPr>
            <p:cNvSpPr/>
            <p:nvPr/>
          </p:nvSpPr>
          <p:spPr>
            <a:xfrm rot="3600000">
              <a:off x="5683794" y="2141751"/>
              <a:ext cx="330935" cy="419629"/>
            </a:xfrm>
            <a:custGeom>
              <a:avLst/>
              <a:gdLst>
                <a:gd name="connsiteX0" fmla="*/ 0 w 330935"/>
                <a:gd name="connsiteY0" fmla="*/ 83926 h 419629"/>
                <a:gd name="connsiteX1" fmla="*/ 165468 w 330935"/>
                <a:gd name="connsiteY1" fmla="*/ 83926 h 419629"/>
                <a:gd name="connsiteX2" fmla="*/ 165468 w 330935"/>
                <a:gd name="connsiteY2" fmla="*/ 0 h 419629"/>
                <a:gd name="connsiteX3" fmla="*/ 330935 w 330935"/>
                <a:gd name="connsiteY3" fmla="*/ 209815 h 419629"/>
                <a:gd name="connsiteX4" fmla="*/ 165468 w 330935"/>
                <a:gd name="connsiteY4" fmla="*/ 419629 h 419629"/>
                <a:gd name="connsiteX5" fmla="*/ 165468 w 330935"/>
                <a:gd name="connsiteY5" fmla="*/ 335703 h 419629"/>
                <a:gd name="connsiteX6" fmla="*/ 0 w 330935"/>
                <a:gd name="connsiteY6" fmla="*/ 335703 h 419629"/>
                <a:gd name="connsiteX7" fmla="*/ 0 w 330935"/>
                <a:gd name="connsiteY7" fmla="*/ 83926 h 419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935" h="419629">
                  <a:moveTo>
                    <a:pt x="0" y="83926"/>
                  </a:moveTo>
                  <a:lnTo>
                    <a:pt x="165468" y="83926"/>
                  </a:lnTo>
                  <a:lnTo>
                    <a:pt x="165468" y="0"/>
                  </a:lnTo>
                  <a:lnTo>
                    <a:pt x="330935" y="209815"/>
                  </a:lnTo>
                  <a:lnTo>
                    <a:pt x="165468" y="419629"/>
                  </a:lnTo>
                  <a:lnTo>
                    <a:pt x="165468" y="335703"/>
                  </a:lnTo>
                  <a:lnTo>
                    <a:pt x="0" y="335703"/>
                  </a:lnTo>
                  <a:lnTo>
                    <a:pt x="0" y="83926"/>
                  </a:lnTo>
                  <a:close/>
                </a:path>
              </a:pathLst>
            </a:custGeom>
            <a:ln>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83925" rIns="99280" bIns="83926" numCol="1" spcCol="1270" anchor="ctr" anchorCtr="0">
              <a:noAutofit/>
            </a:bodyPr>
            <a:lstStyle/>
            <a:p>
              <a:pPr marL="0" lvl="0" indent="0" algn="ctr" defTabSz="222250">
                <a:lnSpc>
                  <a:spcPct val="90000"/>
                </a:lnSpc>
                <a:spcBef>
                  <a:spcPct val="0"/>
                </a:spcBef>
                <a:spcAft>
                  <a:spcPct val="35000"/>
                </a:spcAft>
                <a:buNone/>
              </a:pPr>
              <a:endParaRPr lang="en-IN" sz="500" kern="1200"/>
            </a:p>
          </p:txBody>
        </p:sp>
        <p:sp>
          <p:nvSpPr>
            <p:cNvPr id="14" name="Freeform: Shape 13">
              <a:extLst>
                <a:ext uri="{FF2B5EF4-FFF2-40B4-BE49-F238E27FC236}">
                  <a16:creationId xmlns:a16="http://schemas.microsoft.com/office/drawing/2014/main" id="{F53ADDF7-4EF4-48C2-0319-ECE0545B8C2D}"/>
                </a:ext>
              </a:extLst>
            </p:cNvPr>
            <p:cNvSpPr/>
            <p:nvPr/>
          </p:nvSpPr>
          <p:spPr>
            <a:xfrm>
              <a:off x="5699210" y="2530544"/>
              <a:ext cx="1308922" cy="1243345"/>
            </a:xfrm>
            <a:custGeom>
              <a:avLst/>
              <a:gdLst>
                <a:gd name="connsiteX0" fmla="*/ 0 w 1243345"/>
                <a:gd name="connsiteY0" fmla="*/ 621673 h 1243345"/>
                <a:gd name="connsiteX1" fmla="*/ 621673 w 1243345"/>
                <a:gd name="connsiteY1" fmla="*/ 0 h 1243345"/>
                <a:gd name="connsiteX2" fmla="*/ 1243346 w 1243345"/>
                <a:gd name="connsiteY2" fmla="*/ 621673 h 1243345"/>
                <a:gd name="connsiteX3" fmla="*/ 621673 w 1243345"/>
                <a:gd name="connsiteY3" fmla="*/ 1243346 h 1243345"/>
                <a:gd name="connsiteX4" fmla="*/ 0 w 1243345"/>
                <a:gd name="connsiteY4" fmla="*/ 621673 h 1243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345" h="1243345">
                  <a:moveTo>
                    <a:pt x="0" y="621673"/>
                  </a:moveTo>
                  <a:cubicBezTo>
                    <a:pt x="0" y="278332"/>
                    <a:pt x="278332" y="0"/>
                    <a:pt x="621673" y="0"/>
                  </a:cubicBezTo>
                  <a:cubicBezTo>
                    <a:pt x="965014" y="0"/>
                    <a:pt x="1243346" y="278332"/>
                    <a:pt x="1243346" y="621673"/>
                  </a:cubicBezTo>
                  <a:cubicBezTo>
                    <a:pt x="1243346" y="965014"/>
                    <a:pt x="965014" y="1243346"/>
                    <a:pt x="621673" y="1243346"/>
                  </a:cubicBezTo>
                  <a:cubicBezTo>
                    <a:pt x="278332" y="1243346"/>
                    <a:pt x="0" y="965014"/>
                    <a:pt x="0" y="621673"/>
                  </a:cubicBez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9704" tIns="189704" rIns="189704" bIns="189704" numCol="1" spcCol="1270" anchor="ctr" anchorCtr="0">
              <a:noAutofit/>
            </a:bodyPr>
            <a:lstStyle/>
            <a:p>
              <a:pPr marL="0" lvl="0" indent="0" algn="ctr" defTabSz="266700">
                <a:lnSpc>
                  <a:spcPct val="90000"/>
                </a:lnSpc>
                <a:spcBef>
                  <a:spcPct val="0"/>
                </a:spcBef>
                <a:spcAft>
                  <a:spcPct val="35000"/>
                </a:spcAft>
                <a:buNone/>
              </a:pPr>
              <a:r>
                <a:rPr lang="en-IN" sz="1500" kern="1200" dirty="0">
                  <a:solidFill>
                    <a:schemeClr val="tx1"/>
                  </a:solidFill>
                </a:rPr>
                <a:t>An Insurance agent carries out intermediatory services between the client and the company and selling life policies that pay out when person dies or after maturity period. </a:t>
              </a:r>
            </a:p>
          </p:txBody>
        </p:sp>
        <p:sp>
          <p:nvSpPr>
            <p:cNvPr id="15" name="Freeform: Shape 14">
              <a:extLst>
                <a:ext uri="{FF2B5EF4-FFF2-40B4-BE49-F238E27FC236}">
                  <a16:creationId xmlns:a16="http://schemas.microsoft.com/office/drawing/2014/main" id="{3B056417-BD90-DD03-2C3F-C93C33D17AC4}"/>
                </a:ext>
              </a:extLst>
            </p:cNvPr>
            <p:cNvSpPr/>
            <p:nvPr/>
          </p:nvSpPr>
          <p:spPr>
            <a:xfrm rot="21600000">
              <a:off x="5230905" y="2958621"/>
              <a:ext cx="330935" cy="419630"/>
            </a:xfrm>
            <a:custGeom>
              <a:avLst/>
              <a:gdLst>
                <a:gd name="connsiteX0" fmla="*/ 0 w 330935"/>
                <a:gd name="connsiteY0" fmla="*/ 83926 h 419629"/>
                <a:gd name="connsiteX1" fmla="*/ 165468 w 330935"/>
                <a:gd name="connsiteY1" fmla="*/ 83926 h 419629"/>
                <a:gd name="connsiteX2" fmla="*/ 165468 w 330935"/>
                <a:gd name="connsiteY2" fmla="*/ 0 h 419629"/>
                <a:gd name="connsiteX3" fmla="*/ 330935 w 330935"/>
                <a:gd name="connsiteY3" fmla="*/ 209815 h 419629"/>
                <a:gd name="connsiteX4" fmla="*/ 165468 w 330935"/>
                <a:gd name="connsiteY4" fmla="*/ 419629 h 419629"/>
                <a:gd name="connsiteX5" fmla="*/ 165468 w 330935"/>
                <a:gd name="connsiteY5" fmla="*/ 335703 h 419629"/>
                <a:gd name="connsiteX6" fmla="*/ 0 w 330935"/>
                <a:gd name="connsiteY6" fmla="*/ 335703 h 419629"/>
                <a:gd name="connsiteX7" fmla="*/ 0 w 330935"/>
                <a:gd name="connsiteY7" fmla="*/ 83926 h 419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935" h="419629">
                  <a:moveTo>
                    <a:pt x="330935" y="335703"/>
                  </a:moveTo>
                  <a:lnTo>
                    <a:pt x="165467" y="335703"/>
                  </a:lnTo>
                  <a:lnTo>
                    <a:pt x="165467" y="419629"/>
                  </a:lnTo>
                  <a:lnTo>
                    <a:pt x="0" y="209814"/>
                  </a:lnTo>
                  <a:lnTo>
                    <a:pt x="165467" y="0"/>
                  </a:lnTo>
                  <a:lnTo>
                    <a:pt x="165467" y="83926"/>
                  </a:lnTo>
                  <a:lnTo>
                    <a:pt x="330935" y="83926"/>
                  </a:lnTo>
                  <a:lnTo>
                    <a:pt x="330935" y="335703"/>
                  </a:lnTo>
                  <a:close/>
                </a:path>
              </a:pathLst>
            </a:custGeom>
            <a:ln>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9280" tIns="83927" rIns="0" bIns="83926" numCol="1" spcCol="1270" anchor="ctr" anchorCtr="0">
              <a:noAutofit/>
            </a:bodyPr>
            <a:lstStyle/>
            <a:p>
              <a:pPr marL="0" lvl="0" indent="0" algn="ctr" defTabSz="222250">
                <a:lnSpc>
                  <a:spcPct val="90000"/>
                </a:lnSpc>
                <a:spcBef>
                  <a:spcPct val="0"/>
                </a:spcBef>
                <a:spcAft>
                  <a:spcPct val="35000"/>
                </a:spcAft>
                <a:buNone/>
              </a:pPr>
              <a:endParaRPr lang="en-IN" sz="500" kern="1200"/>
            </a:p>
          </p:txBody>
        </p:sp>
        <p:sp>
          <p:nvSpPr>
            <p:cNvPr id="16" name="Freeform: Shape 15">
              <a:extLst>
                <a:ext uri="{FF2B5EF4-FFF2-40B4-BE49-F238E27FC236}">
                  <a16:creationId xmlns:a16="http://schemas.microsoft.com/office/drawing/2014/main" id="{73818BB0-B26F-AAC1-F75B-804970206E9E}"/>
                </a:ext>
              </a:extLst>
            </p:cNvPr>
            <p:cNvSpPr/>
            <p:nvPr/>
          </p:nvSpPr>
          <p:spPr>
            <a:xfrm>
              <a:off x="3831458" y="2546764"/>
              <a:ext cx="1339842" cy="1243345"/>
            </a:xfrm>
            <a:custGeom>
              <a:avLst/>
              <a:gdLst>
                <a:gd name="connsiteX0" fmla="*/ 0 w 1243345"/>
                <a:gd name="connsiteY0" fmla="*/ 621673 h 1243345"/>
                <a:gd name="connsiteX1" fmla="*/ 621673 w 1243345"/>
                <a:gd name="connsiteY1" fmla="*/ 0 h 1243345"/>
                <a:gd name="connsiteX2" fmla="*/ 1243346 w 1243345"/>
                <a:gd name="connsiteY2" fmla="*/ 621673 h 1243345"/>
                <a:gd name="connsiteX3" fmla="*/ 621673 w 1243345"/>
                <a:gd name="connsiteY3" fmla="*/ 1243346 h 1243345"/>
                <a:gd name="connsiteX4" fmla="*/ 0 w 1243345"/>
                <a:gd name="connsiteY4" fmla="*/ 621673 h 1243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345" h="1243345">
                  <a:moveTo>
                    <a:pt x="0" y="621673"/>
                  </a:moveTo>
                  <a:cubicBezTo>
                    <a:pt x="0" y="278332"/>
                    <a:pt x="278332" y="0"/>
                    <a:pt x="621673" y="0"/>
                  </a:cubicBezTo>
                  <a:cubicBezTo>
                    <a:pt x="965014" y="0"/>
                    <a:pt x="1243346" y="278332"/>
                    <a:pt x="1243346" y="621673"/>
                  </a:cubicBezTo>
                  <a:cubicBezTo>
                    <a:pt x="1243346" y="965014"/>
                    <a:pt x="965014" y="1243346"/>
                    <a:pt x="621673" y="1243346"/>
                  </a:cubicBezTo>
                  <a:cubicBezTo>
                    <a:pt x="278332" y="1243346"/>
                    <a:pt x="0" y="965014"/>
                    <a:pt x="0" y="621673"/>
                  </a:cubicBezTo>
                  <a:close/>
                </a:path>
              </a:pathLst>
            </a:custGeom>
            <a:solidFill>
              <a:schemeClr val="accent1">
                <a:lumMod val="20000"/>
                <a:lumOff val="80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9704" tIns="189704" rIns="189704" bIns="189704" numCol="1" spcCol="1270" anchor="ctr" anchorCtr="0">
              <a:noAutofit/>
            </a:bodyPr>
            <a:lstStyle/>
            <a:p>
              <a:pPr marL="0" lvl="0" indent="0" algn="ctr" defTabSz="266700">
                <a:lnSpc>
                  <a:spcPct val="90000"/>
                </a:lnSpc>
                <a:spcBef>
                  <a:spcPct val="0"/>
                </a:spcBef>
                <a:spcAft>
                  <a:spcPct val="35000"/>
                </a:spcAft>
                <a:buNone/>
              </a:pPr>
              <a:r>
                <a:rPr lang="en-IN" sz="1500" kern="1200" dirty="0">
                  <a:solidFill>
                    <a:schemeClr val="tx1"/>
                  </a:solidFill>
                </a:rPr>
                <a:t>In lieu of his services an agent receives bonus computed either as a percentage of sum assured or a certain amount per Rs.1000/- sum assured.</a:t>
              </a:r>
            </a:p>
          </p:txBody>
        </p:sp>
        <p:sp>
          <p:nvSpPr>
            <p:cNvPr id="17" name="Freeform: Shape 16">
              <a:extLst>
                <a:ext uri="{FF2B5EF4-FFF2-40B4-BE49-F238E27FC236}">
                  <a16:creationId xmlns:a16="http://schemas.microsoft.com/office/drawing/2014/main" id="{4CD910FD-AB23-B719-8DCD-D99ECDCE485B}"/>
                </a:ext>
              </a:extLst>
            </p:cNvPr>
            <p:cNvSpPr/>
            <p:nvPr/>
          </p:nvSpPr>
          <p:spPr>
            <a:xfrm rot="18000000">
              <a:off x="4749918" y="2157973"/>
              <a:ext cx="330935" cy="419629"/>
            </a:xfrm>
            <a:custGeom>
              <a:avLst/>
              <a:gdLst>
                <a:gd name="connsiteX0" fmla="*/ 0 w 330935"/>
                <a:gd name="connsiteY0" fmla="*/ 83926 h 419629"/>
                <a:gd name="connsiteX1" fmla="*/ 165468 w 330935"/>
                <a:gd name="connsiteY1" fmla="*/ 83926 h 419629"/>
                <a:gd name="connsiteX2" fmla="*/ 165468 w 330935"/>
                <a:gd name="connsiteY2" fmla="*/ 0 h 419629"/>
                <a:gd name="connsiteX3" fmla="*/ 330935 w 330935"/>
                <a:gd name="connsiteY3" fmla="*/ 209815 h 419629"/>
                <a:gd name="connsiteX4" fmla="*/ 165468 w 330935"/>
                <a:gd name="connsiteY4" fmla="*/ 419629 h 419629"/>
                <a:gd name="connsiteX5" fmla="*/ 165468 w 330935"/>
                <a:gd name="connsiteY5" fmla="*/ 335703 h 419629"/>
                <a:gd name="connsiteX6" fmla="*/ 0 w 330935"/>
                <a:gd name="connsiteY6" fmla="*/ 335703 h 419629"/>
                <a:gd name="connsiteX7" fmla="*/ 0 w 330935"/>
                <a:gd name="connsiteY7" fmla="*/ 83926 h 419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935" h="419629">
                  <a:moveTo>
                    <a:pt x="0" y="83926"/>
                  </a:moveTo>
                  <a:lnTo>
                    <a:pt x="165468" y="83926"/>
                  </a:lnTo>
                  <a:lnTo>
                    <a:pt x="165468" y="0"/>
                  </a:lnTo>
                  <a:lnTo>
                    <a:pt x="330935" y="209815"/>
                  </a:lnTo>
                  <a:lnTo>
                    <a:pt x="165468" y="419629"/>
                  </a:lnTo>
                  <a:lnTo>
                    <a:pt x="165468" y="335703"/>
                  </a:lnTo>
                  <a:lnTo>
                    <a:pt x="0" y="335703"/>
                  </a:lnTo>
                  <a:lnTo>
                    <a:pt x="0" y="83926"/>
                  </a:lnTo>
                  <a:close/>
                </a:path>
              </a:pathLst>
            </a:custGeom>
            <a:ln>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2" tIns="83926" rIns="99281" bIns="83925" numCol="1" spcCol="1270" anchor="ctr" anchorCtr="0">
              <a:noAutofit/>
            </a:bodyPr>
            <a:lstStyle/>
            <a:p>
              <a:pPr marL="0" lvl="0" indent="0" algn="ctr" defTabSz="222250">
                <a:lnSpc>
                  <a:spcPct val="90000"/>
                </a:lnSpc>
                <a:spcBef>
                  <a:spcPct val="0"/>
                </a:spcBef>
                <a:spcAft>
                  <a:spcPct val="35000"/>
                </a:spcAft>
                <a:buNone/>
              </a:pPr>
              <a:endParaRPr lang="en-IN" sz="500" kern="1200"/>
            </a:p>
          </p:txBody>
        </p:sp>
      </p:grpSp>
      <p:sp>
        <p:nvSpPr>
          <p:cNvPr id="20" name="Rectangle 19">
            <a:extLst>
              <a:ext uri="{FF2B5EF4-FFF2-40B4-BE49-F238E27FC236}">
                <a16:creationId xmlns:a16="http://schemas.microsoft.com/office/drawing/2014/main" id="{C232EF84-02C0-A528-4C53-E16E04D6E17D}"/>
              </a:ext>
            </a:extLst>
          </p:cNvPr>
          <p:cNvSpPr/>
          <p:nvPr/>
        </p:nvSpPr>
        <p:spPr>
          <a:xfrm>
            <a:off x="1945067" y="614290"/>
            <a:ext cx="9327879"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Business Problem Understanding</a:t>
            </a:r>
          </a:p>
        </p:txBody>
      </p:sp>
      <p:sp>
        <p:nvSpPr>
          <p:cNvPr id="21" name="Rectangle: Rounded Corners 20">
            <a:extLst>
              <a:ext uri="{FF2B5EF4-FFF2-40B4-BE49-F238E27FC236}">
                <a16:creationId xmlns:a16="http://schemas.microsoft.com/office/drawing/2014/main" id="{1D9202AB-0746-2728-1937-2E4E4C761F8A}"/>
              </a:ext>
            </a:extLst>
          </p:cNvPr>
          <p:cNvSpPr/>
          <p:nvPr/>
        </p:nvSpPr>
        <p:spPr>
          <a:xfrm>
            <a:off x="4835141" y="1246737"/>
            <a:ext cx="2133600" cy="92765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kern="1200" dirty="0">
                <a:solidFill>
                  <a:schemeClr val="tx1"/>
                </a:solidFill>
              </a:rPr>
              <a:t>Life Insurance Company</a:t>
            </a:r>
            <a:endParaRPr lang="en-IN" sz="1500" dirty="0">
              <a:solidFill>
                <a:schemeClr val="tx1"/>
              </a:solidFill>
            </a:endParaRPr>
          </a:p>
        </p:txBody>
      </p:sp>
      <p:sp>
        <p:nvSpPr>
          <p:cNvPr id="24" name="Rectangle: Rounded Corners 23">
            <a:extLst>
              <a:ext uri="{FF2B5EF4-FFF2-40B4-BE49-F238E27FC236}">
                <a16:creationId xmlns:a16="http://schemas.microsoft.com/office/drawing/2014/main" id="{FC98E030-3099-09D6-4DF8-ABAC9E1ECEAB}"/>
              </a:ext>
            </a:extLst>
          </p:cNvPr>
          <p:cNvSpPr/>
          <p:nvPr/>
        </p:nvSpPr>
        <p:spPr>
          <a:xfrm>
            <a:off x="382380" y="2756452"/>
            <a:ext cx="2175289" cy="927652"/>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a:t>
            </a:r>
            <a:r>
              <a:rPr lang="en-IN" sz="1500" dirty="0">
                <a:solidFill>
                  <a:schemeClr val="tx1"/>
                </a:solidFill>
              </a:rPr>
              <a:t>gent Bonus</a:t>
            </a:r>
          </a:p>
        </p:txBody>
      </p:sp>
      <p:sp>
        <p:nvSpPr>
          <p:cNvPr id="27" name="Rectangle: Rounded Corners 26">
            <a:extLst>
              <a:ext uri="{FF2B5EF4-FFF2-40B4-BE49-F238E27FC236}">
                <a16:creationId xmlns:a16="http://schemas.microsoft.com/office/drawing/2014/main" id="{1ED6FAD3-B8B0-8E58-C635-089C779744EB}"/>
              </a:ext>
            </a:extLst>
          </p:cNvPr>
          <p:cNvSpPr/>
          <p:nvPr/>
        </p:nvSpPr>
        <p:spPr>
          <a:xfrm>
            <a:off x="9289774" y="2756453"/>
            <a:ext cx="2133600" cy="927652"/>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solidFill>
                  <a:schemeClr val="tx1"/>
                </a:solidFill>
              </a:rPr>
              <a:t>Insurance Agent</a:t>
            </a:r>
          </a:p>
        </p:txBody>
      </p:sp>
      <p:cxnSp>
        <p:nvCxnSpPr>
          <p:cNvPr id="41" name="Straight Arrow Connector 40">
            <a:extLst>
              <a:ext uri="{FF2B5EF4-FFF2-40B4-BE49-F238E27FC236}">
                <a16:creationId xmlns:a16="http://schemas.microsoft.com/office/drawing/2014/main" id="{F96E5A11-A3EA-6C30-8491-9403D311E723}"/>
              </a:ext>
            </a:extLst>
          </p:cNvPr>
          <p:cNvCxnSpPr>
            <a:cxnSpLocks/>
            <a:stCxn id="16" idx="0"/>
            <a:endCxn id="24" idx="2"/>
          </p:cNvCxnSpPr>
          <p:nvPr/>
        </p:nvCxnSpPr>
        <p:spPr>
          <a:xfrm flipH="1" flipV="1">
            <a:off x="1470025" y="3684104"/>
            <a:ext cx="1321335" cy="20734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4EBADF7-86F0-20C9-2CAC-D163BDBF01D3}"/>
              </a:ext>
            </a:extLst>
          </p:cNvPr>
          <p:cNvCxnSpPr>
            <a:cxnSpLocks/>
            <a:stCxn id="27" idx="2"/>
            <a:endCxn id="14" idx="2"/>
          </p:cNvCxnSpPr>
          <p:nvPr/>
        </p:nvCxnSpPr>
        <p:spPr>
          <a:xfrm flipH="1">
            <a:off x="8640419" y="3684105"/>
            <a:ext cx="1716155" cy="20484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Rounded Corners 62">
            <a:extLst>
              <a:ext uri="{FF2B5EF4-FFF2-40B4-BE49-F238E27FC236}">
                <a16:creationId xmlns:a16="http://schemas.microsoft.com/office/drawing/2014/main" id="{2249D118-BB1C-D93E-0021-5F357AC6873B}"/>
              </a:ext>
            </a:extLst>
          </p:cNvPr>
          <p:cNvSpPr/>
          <p:nvPr/>
        </p:nvSpPr>
        <p:spPr>
          <a:xfrm>
            <a:off x="5144570" y="4568445"/>
            <a:ext cx="1037968" cy="646844"/>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Customer</a:t>
            </a:r>
            <a:endParaRPr lang="en-IN" sz="1500" dirty="0">
              <a:solidFill>
                <a:schemeClr val="tx1"/>
              </a:solidFill>
            </a:endParaRPr>
          </a:p>
        </p:txBody>
      </p:sp>
      <p:cxnSp>
        <p:nvCxnSpPr>
          <p:cNvPr id="68" name="Connector: Elbow 67">
            <a:extLst>
              <a:ext uri="{FF2B5EF4-FFF2-40B4-BE49-F238E27FC236}">
                <a16:creationId xmlns:a16="http://schemas.microsoft.com/office/drawing/2014/main" id="{63253C93-BA3B-C99D-AF98-54FA9DD73335}"/>
              </a:ext>
            </a:extLst>
          </p:cNvPr>
          <p:cNvCxnSpPr>
            <a:stCxn id="21" idx="3"/>
            <a:endCxn id="27" idx="1"/>
          </p:cNvCxnSpPr>
          <p:nvPr/>
        </p:nvCxnSpPr>
        <p:spPr>
          <a:xfrm>
            <a:off x="6968741" y="1710563"/>
            <a:ext cx="2321033" cy="1509716"/>
          </a:xfrm>
          <a:prstGeom prst="bentConnector3">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9" name="Picture 68">
            <a:extLst>
              <a:ext uri="{FF2B5EF4-FFF2-40B4-BE49-F238E27FC236}">
                <a16:creationId xmlns:a16="http://schemas.microsoft.com/office/drawing/2014/main" id="{9D5A83AA-21D0-F472-AA10-76BC8502F5CD}"/>
              </a:ext>
            </a:extLst>
          </p:cNvPr>
          <p:cNvPicPr>
            <a:picLocks noChangeAspect="1"/>
          </p:cNvPicPr>
          <p:nvPr/>
        </p:nvPicPr>
        <p:blipFill>
          <a:blip r:embed="rId2"/>
          <a:stretch>
            <a:fillRect/>
          </a:stretch>
        </p:blipFill>
        <p:spPr>
          <a:xfrm>
            <a:off x="0" y="259703"/>
            <a:ext cx="3021463" cy="590312"/>
          </a:xfrm>
          <a:prstGeom prst="rect">
            <a:avLst/>
          </a:prstGeom>
        </p:spPr>
      </p:pic>
      <p:cxnSp>
        <p:nvCxnSpPr>
          <p:cNvPr id="73" name="Connector: Elbow 72">
            <a:extLst>
              <a:ext uri="{FF2B5EF4-FFF2-40B4-BE49-F238E27FC236}">
                <a16:creationId xmlns:a16="http://schemas.microsoft.com/office/drawing/2014/main" id="{51E43C2B-49B8-3585-A97A-F19512DC3645}"/>
              </a:ext>
            </a:extLst>
          </p:cNvPr>
          <p:cNvCxnSpPr>
            <a:endCxn id="21" idx="1"/>
          </p:cNvCxnSpPr>
          <p:nvPr/>
        </p:nvCxnSpPr>
        <p:spPr>
          <a:xfrm flipV="1">
            <a:off x="2557670" y="1710563"/>
            <a:ext cx="2277471" cy="1509715"/>
          </a:xfrm>
          <a:prstGeom prst="bentConnector3">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929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25A7D0-CEE4-3552-78D7-8ADC58C729D0}"/>
              </a:ext>
            </a:extLst>
          </p:cNvPr>
          <p:cNvSpPr/>
          <p:nvPr/>
        </p:nvSpPr>
        <p:spPr>
          <a:xfrm>
            <a:off x="1669789" y="1268834"/>
            <a:ext cx="8438784" cy="707886"/>
          </a:xfrm>
          <a:prstGeom prst="rect">
            <a:avLst/>
          </a:prstGeom>
          <a:noFill/>
        </p:spPr>
        <p:txBody>
          <a:bodyPr wrap="none" lIns="91440" tIns="45720" rIns="91440" bIns="45720">
            <a:spAutoFit/>
          </a:bodyPr>
          <a:lstStyle/>
          <a:p>
            <a:pPr algn="ctr"/>
            <a:r>
              <a:rPr lang="en-US" sz="4000" b="0" cap="none" spc="0" dirty="0">
                <a:ln w="0"/>
                <a:solidFill>
                  <a:srgbClr val="005296"/>
                </a:solidFill>
                <a:effectLst>
                  <a:outerShdw blurRad="38100" dist="19050" dir="2700000" algn="tl" rotWithShape="0">
                    <a:schemeClr val="dk1">
                      <a:alpha val="40000"/>
                    </a:schemeClr>
                  </a:outerShdw>
                </a:effectLst>
              </a:rPr>
              <a:t>Business Problem we are trying to solve</a:t>
            </a:r>
          </a:p>
        </p:txBody>
      </p:sp>
      <p:graphicFrame>
        <p:nvGraphicFramePr>
          <p:cNvPr id="4" name="Diagram 3">
            <a:extLst>
              <a:ext uri="{FF2B5EF4-FFF2-40B4-BE49-F238E27FC236}">
                <a16:creationId xmlns:a16="http://schemas.microsoft.com/office/drawing/2014/main" id="{083D9D82-4BDC-8C5A-6A5F-F372D1CE3CDC}"/>
              </a:ext>
            </a:extLst>
          </p:cNvPr>
          <p:cNvGraphicFramePr/>
          <p:nvPr>
            <p:extLst>
              <p:ext uri="{D42A27DB-BD31-4B8C-83A1-F6EECF244321}">
                <p14:modId xmlns:p14="http://schemas.microsoft.com/office/powerpoint/2010/main" val="1237494121"/>
              </p:ext>
            </p:extLst>
          </p:nvPr>
        </p:nvGraphicFramePr>
        <p:xfrm>
          <a:off x="303983" y="1893914"/>
          <a:ext cx="11437444" cy="1304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1FE0AF8C-BBE8-3199-86DF-A9F5A931D746}"/>
              </a:ext>
            </a:extLst>
          </p:cNvPr>
          <p:cNvGraphicFramePr/>
          <p:nvPr>
            <p:extLst>
              <p:ext uri="{D42A27DB-BD31-4B8C-83A1-F6EECF244321}">
                <p14:modId xmlns:p14="http://schemas.microsoft.com/office/powerpoint/2010/main" val="4179961704"/>
              </p:ext>
            </p:extLst>
          </p:nvPr>
        </p:nvGraphicFramePr>
        <p:xfrm>
          <a:off x="680397" y="3296231"/>
          <a:ext cx="10631606" cy="19389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 12">
            <a:extLst>
              <a:ext uri="{FF2B5EF4-FFF2-40B4-BE49-F238E27FC236}">
                <a16:creationId xmlns:a16="http://schemas.microsoft.com/office/drawing/2014/main" id="{F1B6FCAA-468A-9892-12EC-293B831A3F1A}"/>
              </a:ext>
            </a:extLst>
          </p:cNvPr>
          <p:cNvGraphicFramePr/>
          <p:nvPr>
            <p:extLst>
              <p:ext uri="{D42A27DB-BD31-4B8C-83A1-F6EECF244321}">
                <p14:modId xmlns:p14="http://schemas.microsoft.com/office/powerpoint/2010/main" val="2043502921"/>
              </p:ext>
            </p:extLst>
          </p:nvPr>
        </p:nvGraphicFramePr>
        <p:xfrm>
          <a:off x="277478" y="5429990"/>
          <a:ext cx="11053408" cy="80111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14" name="Picture 13">
            <a:extLst>
              <a:ext uri="{FF2B5EF4-FFF2-40B4-BE49-F238E27FC236}">
                <a16:creationId xmlns:a16="http://schemas.microsoft.com/office/drawing/2014/main" id="{1A7E99B8-744D-0E91-058A-7F47ABDDE9D7}"/>
              </a:ext>
            </a:extLst>
          </p:cNvPr>
          <p:cNvPicPr>
            <a:picLocks noChangeAspect="1"/>
          </p:cNvPicPr>
          <p:nvPr/>
        </p:nvPicPr>
        <p:blipFill>
          <a:blip r:embed="rId17"/>
          <a:stretch>
            <a:fillRect/>
          </a:stretch>
        </p:blipFill>
        <p:spPr>
          <a:xfrm>
            <a:off x="159057" y="434217"/>
            <a:ext cx="3021463" cy="590312"/>
          </a:xfrm>
          <a:prstGeom prst="rect">
            <a:avLst/>
          </a:prstGeom>
        </p:spPr>
      </p:pic>
    </p:spTree>
    <p:extLst>
      <p:ext uri="{BB962C8B-B14F-4D97-AF65-F5344CB8AC3E}">
        <p14:creationId xmlns:p14="http://schemas.microsoft.com/office/powerpoint/2010/main" val="2530294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261225" y="1231479"/>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Modelling Approach Used &amp; Why</a:t>
            </a:r>
          </a:p>
        </p:txBody>
      </p:sp>
      <p:sp>
        <p:nvSpPr>
          <p:cNvPr id="16" name="Oval 15">
            <a:extLst>
              <a:ext uri="{FF2B5EF4-FFF2-40B4-BE49-F238E27FC236}">
                <a16:creationId xmlns:a16="http://schemas.microsoft.com/office/drawing/2014/main"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Diagram 4">
            <a:extLst>
              <a:ext uri="{FF2B5EF4-FFF2-40B4-BE49-F238E27FC236}">
                <a16:creationId xmlns:a16="http://schemas.microsoft.com/office/drawing/2014/main" id="{C603DBE1-4B0C-9314-2098-6DA771AC24DF}"/>
              </a:ext>
            </a:extLst>
          </p:cNvPr>
          <p:cNvGraphicFramePr/>
          <p:nvPr>
            <p:extLst>
              <p:ext uri="{D42A27DB-BD31-4B8C-83A1-F6EECF244321}">
                <p14:modId xmlns:p14="http://schemas.microsoft.com/office/powerpoint/2010/main" val="2953782550"/>
              </p:ext>
            </p:extLst>
          </p:nvPr>
        </p:nvGraphicFramePr>
        <p:xfrm>
          <a:off x="87883" y="2085613"/>
          <a:ext cx="10797192" cy="1909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a:extLst>
              <a:ext uri="{FF2B5EF4-FFF2-40B4-BE49-F238E27FC236}">
                <a16:creationId xmlns:a16="http://schemas.microsoft.com/office/drawing/2014/main" id="{A30ADD5D-E40C-5353-863B-776F77ABF2B5}"/>
              </a:ext>
            </a:extLst>
          </p:cNvPr>
          <p:cNvGraphicFramePr/>
          <p:nvPr>
            <p:extLst>
              <p:ext uri="{D42A27DB-BD31-4B8C-83A1-F6EECF244321}">
                <p14:modId xmlns:p14="http://schemas.microsoft.com/office/powerpoint/2010/main" val="705832868"/>
              </p:ext>
            </p:extLst>
          </p:nvPr>
        </p:nvGraphicFramePr>
        <p:xfrm>
          <a:off x="519559" y="3591346"/>
          <a:ext cx="10172155" cy="29298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2" name="Picture 11">
            <a:extLst>
              <a:ext uri="{FF2B5EF4-FFF2-40B4-BE49-F238E27FC236}">
                <a16:creationId xmlns:a16="http://schemas.microsoft.com/office/drawing/2014/main" id="{CB6C10D6-D351-6793-E25D-627F54F7FA7B}"/>
              </a:ext>
            </a:extLst>
          </p:cNvPr>
          <p:cNvPicPr>
            <a:picLocks noChangeAspect="1"/>
          </p:cNvPicPr>
          <p:nvPr/>
        </p:nvPicPr>
        <p:blipFill>
          <a:blip r:embed="rId12"/>
          <a:stretch>
            <a:fillRect/>
          </a:stretch>
        </p:blipFill>
        <p:spPr>
          <a:xfrm>
            <a:off x="159057" y="434217"/>
            <a:ext cx="3021463" cy="590312"/>
          </a:xfrm>
          <a:prstGeom prst="rect">
            <a:avLst/>
          </a:prstGeom>
        </p:spPr>
      </p:pic>
    </p:spTree>
    <p:extLst>
      <p:ext uri="{BB962C8B-B14F-4D97-AF65-F5344CB8AC3E}">
        <p14:creationId xmlns:p14="http://schemas.microsoft.com/office/powerpoint/2010/main" val="532695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E8253C-C10E-B7FC-6EE0-93C12A74978B}"/>
              </a:ext>
            </a:extLst>
          </p:cNvPr>
          <p:cNvPicPr>
            <a:picLocks noChangeAspect="1"/>
          </p:cNvPicPr>
          <p:nvPr/>
        </p:nvPicPr>
        <p:blipFill>
          <a:blip r:embed="rId2"/>
          <a:stretch>
            <a:fillRect/>
          </a:stretch>
        </p:blipFill>
        <p:spPr>
          <a:xfrm>
            <a:off x="159056" y="139061"/>
            <a:ext cx="3021463" cy="590312"/>
          </a:xfrm>
          <a:prstGeom prst="rect">
            <a:avLst/>
          </a:prstGeom>
        </p:spPr>
      </p:pic>
      <p:sp>
        <p:nvSpPr>
          <p:cNvPr id="3" name="Rectangle 2">
            <a:extLst>
              <a:ext uri="{FF2B5EF4-FFF2-40B4-BE49-F238E27FC236}">
                <a16:creationId xmlns:a16="http://schemas.microsoft.com/office/drawing/2014/main" id="{E777AD15-1816-B4A7-82E7-54B74DDC5755}"/>
              </a:ext>
            </a:extLst>
          </p:cNvPr>
          <p:cNvSpPr/>
          <p:nvPr/>
        </p:nvSpPr>
        <p:spPr>
          <a:xfrm>
            <a:off x="4085659" y="434217"/>
            <a:ext cx="3449554"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Models Built</a:t>
            </a:r>
          </a:p>
        </p:txBody>
      </p:sp>
      <p:grpSp>
        <p:nvGrpSpPr>
          <p:cNvPr id="30" name="Group 29">
            <a:extLst>
              <a:ext uri="{FF2B5EF4-FFF2-40B4-BE49-F238E27FC236}">
                <a16:creationId xmlns:a16="http://schemas.microsoft.com/office/drawing/2014/main" id="{E22277B8-1252-31F6-B3B3-3C6B3E3D863A}"/>
              </a:ext>
            </a:extLst>
          </p:cNvPr>
          <p:cNvGrpSpPr/>
          <p:nvPr/>
        </p:nvGrpSpPr>
        <p:grpSpPr>
          <a:xfrm>
            <a:off x="159056" y="1262720"/>
            <a:ext cx="10420955" cy="5515284"/>
            <a:chOff x="384313" y="1314732"/>
            <a:chExt cx="10195698" cy="5436768"/>
          </a:xfrm>
        </p:grpSpPr>
        <p:grpSp>
          <p:nvGrpSpPr>
            <p:cNvPr id="12" name="Group 11">
              <a:extLst>
                <a:ext uri="{FF2B5EF4-FFF2-40B4-BE49-F238E27FC236}">
                  <a16:creationId xmlns:a16="http://schemas.microsoft.com/office/drawing/2014/main" id="{18BF698C-ABA1-1538-797A-F3AD373D904F}"/>
                </a:ext>
              </a:extLst>
            </p:cNvPr>
            <p:cNvGrpSpPr/>
            <p:nvPr/>
          </p:nvGrpSpPr>
          <p:grpSpPr>
            <a:xfrm>
              <a:off x="3679992" y="1314732"/>
              <a:ext cx="3865271" cy="4228535"/>
              <a:chOff x="2816085" y="1561728"/>
              <a:chExt cx="4691270" cy="4949441"/>
            </a:xfrm>
          </p:grpSpPr>
          <p:grpSp>
            <p:nvGrpSpPr>
              <p:cNvPr id="11" name="Group 10">
                <a:extLst>
                  <a:ext uri="{FF2B5EF4-FFF2-40B4-BE49-F238E27FC236}">
                    <a16:creationId xmlns:a16="http://schemas.microsoft.com/office/drawing/2014/main" id="{04E41CDE-A7E6-A9CF-5D40-5E4B5BE38559}"/>
                  </a:ext>
                </a:extLst>
              </p:cNvPr>
              <p:cNvGrpSpPr/>
              <p:nvPr/>
            </p:nvGrpSpPr>
            <p:grpSpPr>
              <a:xfrm>
                <a:off x="2816085" y="2367787"/>
                <a:ext cx="4691270" cy="4143382"/>
                <a:chOff x="2816086" y="1939365"/>
                <a:chExt cx="4691270" cy="4143382"/>
              </a:xfrm>
            </p:grpSpPr>
            <p:sp>
              <p:nvSpPr>
                <p:cNvPr id="4" name="Hexagon 3">
                  <a:extLst>
                    <a:ext uri="{FF2B5EF4-FFF2-40B4-BE49-F238E27FC236}">
                      <a16:creationId xmlns:a16="http://schemas.microsoft.com/office/drawing/2014/main" id="{45E4827D-5212-CC26-EE22-936479F5B72A}"/>
                    </a:ext>
                  </a:extLst>
                </p:cNvPr>
                <p:cNvSpPr/>
                <p:nvPr/>
              </p:nvSpPr>
              <p:spPr>
                <a:xfrm>
                  <a:off x="4227443" y="2796209"/>
                  <a:ext cx="1868557" cy="1643269"/>
                </a:xfrm>
                <a:prstGeom prst="hexagon">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r>
                    <a:rPr lang="en-IN" dirty="0"/>
                    <a:t>K Learn Linear Regression Model </a:t>
                  </a:r>
                </a:p>
              </p:txBody>
            </p:sp>
            <p:sp>
              <p:nvSpPr>
                <p:cNvPr id="5" name="Hexagon 4">
                  <a:extLst>
                    <a:ext uri="{FF2B5EF4-FFF2-40B4-BE49-F238E27FC236}">
                      <a16:creationId xmlns:a16="http://schemas.microsoft.com/office/drawing/2014/main" id="{35043585-365D-7E3A-B331-18CF5CD576B4}"/>
                    </a:ext>
                  </a:extLst>
                </p:cNvPr>
                <p:cNvSpPr/>
                <p:nvPr/>
              </p:nvSpPr>
              <p:spPr>
                <a:xfrm>
                  <a:off x="5638799" y="1939365"/>
                  <a:ext cx="1868557" cy="1643269"/>
                </a:xfrm>
                <a:prstGeom prst="hexago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ADA Boost Regressor</a:t>
                  </a:r>
                  <a:endParaRPr lang="en-IN" dirty="0">
                    <a:solidFill>
                      <a:schemeClr val="tx1"/>
                    </a:solidFill>
                  </a:endParaRPr>
                </a:p>
              </p:txBody>
            </p:sp>
            <p:sp>
              <p:nvSpPr>
                <p:cNvPr id="6" name="Hexagon 5">
                  <a:extLst>
                    <a:ext uri="{FF2B5EF4-FFF2-40B4-BE49-F238E27FC236}">
                      <a16:creationId xmlns:a16="http://schemas.microsoft.com/office/drawing/2014/main" id="{7CFFD832-6271-471F-DC32-4F83453D9636}"/>
                    </a:ext>
                  </a:extLst>
                </p:cNvPr>
                <p:cNvSpPr/>
                <p:nvPr/>
              </p:nvSpPr>
              <p:spPr>
                <a:xfrm>
                  <a:off x="5638799" y="3582634"/>
                  <a:ext cx="1868557" cy="1643269"/>
                </a:xfrm>
                <a:prstGeom prst="hexago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OLS Stats Model</a:t>
                  </a:r>
                  <a:endParaRPr lang="en-IN" dirty="0">
                    <a:solidFill>
                      <a:schemeClr val="tx1"/>
                    </a:solidFill>
                  </a:endParaRPr>
                </a:p>
              </p:txBody>
            </p:sp>
            <p:sp>
              <p:nvSpPr>
                <p:cNvPr id="7" name="Hexagon 6">
                  <a:extLst>
                    <a:ext uri="{FF2B5EF4-FFF2-40B4-BE49-F238E27FC236}">
                      <a16:creationId xmlns:a16="http://schemas.microsoft.com/office/drawing/2014/main" id="{9FB1C0F7-4C55-B355-31D1-852D7675836A}"/>
                    </a:ext>
                  </a:extLst>
                </p:cNvPr>
                <p:cNvSpPr/>
                <p:nvPr/>
              </p:nvSpPr>
              <p:spPr>
                <a:xfrm>
                  <a:off x="4227443" y="4439478"/>
                  <a:ext cx="1868557" cy="1643269"/>
                </a:xfrm>
                <a:prstGeom prst="hexagon">
                  <a:avLst/>
                </a:prstGeom>
                <a:solidFill>
                  <a:srgbClr val="FF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Decision Tree Regressor</a:t>
                  </a:r>
                  <a:endParaRPr lang="en-IN" dirty="0">
                    <a:solidFill>
                      <a:schemeClr val="tx1"/>
                    </a:solidFill>
                  </a:endParaRPr>
                </a:p>
              </p:txBody>
            </p:sp>
            <p:sp>
              <p:nvSpPr>
                <p:cNvPr id="8" name="Hexagon 7">
                  <a:extLst>
                    <a:ext uri="{FF2B5EF4-FFF2-40B4-BE49-F238E27FC236}">
                      <a16:creationId xmlns:a16="http://schemas.microsoft.com/office/drawing/2014/main" id="{09F2F86B-5CA4-4426-6D9F-6C555CE41B91}"/>
                    </a:ext>
                  </a:extLst>
                </p:cNvPr>
                <p:cNvSpPr/>
                <p:nvPr/>
              </p:nvSpPr>
              <p:spPr>
                <a:xfrm>
                  <a:off x="2816087" y="3582634"/>
                  <a:ext cx="1868557" cy="1643269"/>
                </a:xfrm>
                <a:prstGeom prst="hexagon">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Regressor</a:t>
                  </a:r>
                  <a:endParaRPr lang="en-IN" dirty="0">
                    <a:solidFill>
                      <a:schemeClr val="tx1"/>
                    </a:solidFill>
                  </a:endParaRPr>
                </a:p>
              </p:txBody>
            </p:sp>
            <p:sp>
              <p:nvSpPr>
                <p:cNvPr id="9" name="Hexagon 8">
                  <a:extLst>
                    <a:ext uri="{FF2B5EF4-FFF2-40B4-BE49-F238E27FC236}">
                      <a16:creationId xmlns:a16="http://schemas.microsoft.com/office/drawing/2014/main" id="{1C8D2945-1F64-D3B5-6ED2-E5658D41A830}"/>
                    </a:ext>
                  </a:extLst>
                </p:cNvPr>
                <p:cNvSpPr/>
                <p:nvPr/>
              </p:nvSpPr>
              <p:spPr>
                <a:xfrm>
                  <a:off x="2816086" y="1939365"/>
                  <a:ext cx="1868557" cy="1643269"/>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ANN Regressor Model</a:t>
                  </a:r>
                  <a:endParaRPr lang="en-IN" dirty="0">
                    <a:solidFill>
                      <a:schemeClr val="tx1"/>
                    </a:solidFill>
                  </a:endParaRPr>
                </a:p>
              </p:txBody>
            </p:sp>
          </p:grpSp>
          <p:sp>
            <p:nvSpPr>
              <p:cNvPr id="10" name="Hexagon 9">
                <a:extLst>
                  <a:ext uri="{FF2B5EF4-FFF2-40B4-BE49-F238E27FC236}">
                    <a16:creationId xmlns:a16="http://schemas.microsoft.com/office/drawing/2014/main" id="{3D44B826-584B-EEA0-69E1-49D65783CFA1}"/>
                  </a:ext>
                </a:extLst>
              </p:cNvPr>
              <p:cNvSpPr/>
              <p:nvPr/>
            </p:nvSpPr>
            <p:spPr>
              <a:xfrm>
                <a:off x="4227441" y="1561728"/>
                <a:ext cx="1868557" cy="1643269"/>
              </a:xfrm>
              <a:prstGeom prst="hexagon">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Bagging Regressor</a:t>
                </a:r>
                <a:endParaRPr lang="en-IN" b="1" dirty="0">
                  <a:solidFill>
                    <a:schemeClr val="tx1"/>
                  </a:solidFill>
                </a:endParaRPr>
              </a:p>
            </p:txBody>
          </p:sp>
        </p:grpSp>
        <p:sp>
          <p:nvSpPr>
            <p:cNvPr id="27" name="Oval 26">
              <a:extLst>
                <a:ext uri="{FF2B5EF4-FFF2-40B4-BE49-F238E27FC236}">
                  <a16:creationId xmlns:a16="http://schemas.microsoft.com/office/drawing/2014/main" id="{62C5A798-CFD2-EE8C-F0F9-CA1ADE7BE50D}"/>
                </a:ext>
              </a:extLst>
            </p:cNvPr>
            <p:cNvSpPr/>
            <p:nvPr/>
          </p:nvSpPr>
          <p:spPr>
            <a:xfrm>
              <a:off x="7545263" y="3641453"/>
              <a:ext cx="3034748" cy="875461"/>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OLS Stats Model Optimized  with VIF </a:t>
              </a:r>
              <a:endParaRPr lang="en-IN" dirty="0">
                <a:solidFill>
                  <a:schemeClr val="tx1"/>
                </a:solidFill>
              </a:endParaRPr>
            </a:p>
            <a:p>
              <a:pPr algn="ctr"/>
              <a:endParaRPr lang="en-IN" dirty="0"/>
            </a:p>
          </p:txBody>
        </p:sp>
        <p:sp>
          <p:nvSpPr>
            <p:cNvPr id="28" name="Oval 27">
              <a:extLst>
                <a:ext uri="{FF2B5EF4-FFF2-40B4-BE49-F238E27FC236}">
                  <a16:creationId xmlns:a16="http://schemas.microsoft.com/office/drawing/2014/main" id="{E8951D67-34CF-DDF7-06A8-8A645D5ABBB4}"/>
                </a:ext>
              </a:extLst>
            </p:cNvPr>
            <p:cNvSpPr/>
            <p:nvPr/>
          </p:nvSpPr>
          <p:spPr>
            <a:xfrm>
              <a:off x="384313" y="3407305"/>
              <a:ext cx="3295680" cy="137285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Regressor with Hyper Tuned Parameters </a:t>
              </a:r>
              <a:endParaRPr lang="en-IN" dirty="0">
                <a:solidFill>
                  <a:schemeClr val="tx1"/>
                </a:solidFill>
              </a:endParaRPr>
            </a:p>
            <a:p>
              <a:pPr algn="ctr"/>
              <a:endParaRPr lang="en-IN" dirty="0"/>
            </a:p>
          </p:txBody>
        </p:sp>
        <p:sp>
          <p:nvSpPr>
            <p:cNvPr id="29" name="Oval 28">
              <a:extLst>
                <a:ext uri="{FF2B5EF4-FFF2-40B4-BE49-F238E27FC236}">
                  <a16:creationId xmlns:a16="http://schemas.microsoft.com/office/drawing/2014/main" id="{679FB98A-DE28-A26C-60CD-CE4730728C92}"/>
                </a:ext>
              </a:extLst>
            </p:cNvPr>
            <p:cNvSpPr/>
            <p:nvPr/>
          </p:nvSpPr>
          <p:spPr>
            <a:xfrm>
              <a:off x="3942267" y="5543267"/>
              <a:ext cx="3340718" cy="1208233"/>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Decision Tree Regressor with Hyper Tuned Parameters </a:t>
              </a:r>
              <a:endParaRPr lang="en-IN" dirty="0">
                <a:solidFill>
                  <a:schemeClr val="tx1"/>
                </a:solidFill>
              </a:endParaRPr>
            </a:p>
            <a:p>
              <a:pPr algn="ctr"/>
              <a:endParaRPr lang="en-IN" dirty="0"/>
            </a:p>
          </p:txBody>
        </p:sp>
      </p:grpSp>
    </p:spTree>
    <p:extLst>
      <p:ext uri="{BB962C8B-B14F-4D97-AF65-F5344CB8AC3E}">
        <p14:creationId xmlns:p14="http://schemas.microsoft.com/office/powerpoint/2010/main" val="3026204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E2D4A235-6B2E-2E05-B1B0-3ED01681C2D4}"/>
              </a:ext>
            </a:extLst>
          </p:cNvPr>
          <p:cNvGrpSpPr/>
          <p:nvPr/>
        </p:nvGrpSpPr>
        <p:grpSpPr>
          <a:xfrm>
            <a:off x="1722783" y="1219200"/>
            <a:ext cx="8242852" cy="5327374"/>
            <a:chOff x="602974" y="191741"/>
            <a:chExt cx="9382539" cy="6540363"/>
          </a:xfrm>
        </p:grpSpPr>
        <p:sp>
          <p:nvSpPr>
            <p:cNvPr id="2" name="Flowchart: Connector 1">
              <a:extLst>
                <a:ext uri="{FF2B5EF4-FFF2-40B4-BE49-F238E27FC236}">
                  <a16:creationId xmlns:a16="http://schemas.microsoft.com/office/drawing/2014/main" id="{BAA57F81-AB6B-FD9A-E57F-D09EBE70061D}"/>
                </a:ext>
              </a:extLst>
            </p:cNvPr>
            <p:cNvSpPr/>
            <p:nvPr/>
          </p:nvSpPr>
          <p:spPr>
            <a:xfrm>
              <a:off x="3869635" y="1965463"/>
              <a:ext cx="2597426" cy="2451652"/>
            </a:xfrm>
            <a:prstGeom prst="flowChartConnector">
              <a:avLst/>
            </a:prstGeom>
            <a:solidFill>
              <a:schemeClr val="accent4">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Performance Evaluation Metrics</a:t>
              </a:r>
              <a:endParaRPr lang="en-IN" dirty="0"/>
            </a:p>
          </p:txBody>
        </p:sp>
        <p:sp>
          <p:nvSpPr>
            <p:cNvPr id="4" name="Flowchart: Connector 3">
              <a:extLst>
                <a:ext uri="{FF2B5EF4-FFF2-40B4-BE49-F238E27FC236}">
                  <a16:creationId xmlns:a16="http://schemas.microsoft.com/office/drawing/2014/main" id="{C6CA6591-FE27-D4F3-81DA-C03A2CAA6446}"/>
                </a:ext>
              </a:extLst>
            </p:cNvPr>
            <p:cNvSpPr/>
            <p:nvPr/>
          </p:nvSpPr>
          <p:spPr>
            <a:xfrm>
              <a:off x="8063948" y="2438400"/>
              <a:ext cx="1921565" cy="1789044"/>
            </a:xfrm>
            <a:prstGeom prst="flowChartConnector">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RMSE </a:t>
              </a:r>
            </a:p>
            <a:p>
              <a:pPr algn="ctr"/>
              <a:r>
                <a:rPr lang="en-US" dirty="0">
                  <a:solidFill>
                    <a:schemeClr val="tx1">
                      <a:lumMod val="95000"/>
                      <a:lumOff val="5000"/>
                    </a:schemeClr>
                  </a:solidFill>
                </a:rPr>
                <a:t>(Root Mean Square Error)</a:t>
              </a:r>
              <a:endParaRPr lang="en-IN" dirty="0">
                <a:solidFill>
                  <a:schemeClr val="tx1">
                    <a:lumMod val="95000"/>
                    <a:lumOff val="5000"/>
                  </a:schemeClr>
                </a:solidFill>
              </a:endParaRPr>
            </a:p>
          </p:txBody>
        </p:sp>
        <p:sp>
          <p:nvSpPr>
            <p:cNvPr id="5" name="Flowchart: Connector 4">
              <a:extLst>
                <a:ext uri="{FF2B5EF4-FFF2-40B4-BE49-F238E27FC236}">
                  <a16:creationId xmlns:a16="http://schemas.microsoft.com/office/drawing/2014/main" id="{72EFB3F2-665E-9D14-AF1E-130B854E69FD}"/>
                </a:ext>
              </a:extLst>
            </p:cNvPr>
            <p:cNvSpPr/>
            <p:nvPr/>
          </p:nvSpPr>
          <p:spPr>
            <a:xfrm>
              <a:off x="6917635" y="191741"/>
              <a:ext cx="1610139" cy="1467679"/>
            </a:xfrm>
            <a:prstGeom prst="flowChartConnector">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MSE </a:t>
              </a:r>
            </a:p>
            <a:p>
              <a:pPr algn="ctr"/>
              <a:r>
                <a:rPr lang="en-US" dirty="0">
                  <a:solidFill>
                    <a:schemeClr val="tx1">
                      <a:lumMod val="95000"/>
                      <a:lumOff val="5000"/>
                    </a:schemeClr>
                  </a:solidFill>
                </a:rPr>
                <a:t>(Mean Square Error)</a:t>
              </a:r>
              <a:endParaRPr lang="en-IN" dirty="0">
                <a:solidFill>
                  <a:schemeClr val="tx1">
                    <a:lumMod val="95000"/>
                    <a:lumOff val="5000"/>
                  </a:schemeClr>
                </a:solidFill>
              </a:endParaRPr>
            </a:p>
          </p:txBody>
        </p:sp>
        <p:sp>
          <p:nvSpPr>
            <p:cNvPr id="6" name="Flowchart: Connector 5">
              <a:extLst>
                <a:ext uri="{FF2B5EF4-FFF2-40B4-BE49-F238E27FC236}">
                  <a16:creationId xmlns:a16="http://schemas.microsoft.com/office/drawing/2014/main" id="{41B7C25D-1886-2FFD-44A9-F5395B3D8E93}"/>
                </a:ext>
              </a:extLst>
            </p:cNvPr>
            <p:cNvSpPr/>
            <p:nvPr/>
          </p:nvSpPr>
          <p:spPr>
            <a:xfrm>
              <a:off x="1345096" y="381000"/>
              <a:ext cx="1921565" cy="1789044"/>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MAPE </a:t>
              </a:r>
            </a:p>
            <a:p>
              <a:pPr algn="ctr"/>
              <a:r>
                <a:rPr lang="en-US" dirty="0">
                  <a:solidFill>
                    <a:schemeClr val="tx1">
                      <a:lumMod val="95000"/>
                      <a:lumOff val="5000"/>
                    </a:schemeClr>
                  </a:solidFill>
                </a:rPr>
                <a:t>(Mean Absolute Percentage  Error)</a:t>
              </a:r>
              <a:endParaRPr lang="en-IN" dirty="0">
                <a:solidFill>
                  <a:schemeClr val="tx1">
                    <a:lumMod val="95000"/>
                    <a:lumOff val="5000"/>
                  </a:schemeClr>
                </a:solidFill>
              </a:endParaRPr>
            </a:p>
          </p:txBody>
        </p:sp>
        <p:sp>
          <p:nvSpPr>
            <p:cNvPr id="7" name="Flowchart: Connector 6">
              <a:extLst>
                <a:ext uri="{FF2B5EF4-FFF2-40B4-BE49-F238E27FC236}">
                  <a16:creationId xmlns:a16="http://schemas.microsoft.com/office/drawing/2014/main" id="{F5B8234C-8FC6-920B-6978-9C6A011E6FA3}"/>
                </a:ext>
              </a:extLst>
            </p:cNvPr>
            <p:cNvSpPr/>
            <p:nvPr/>
          </p:nvSpPr>
          <p:spPr>
            <a:xfrm>
              <a:off x="602974" y="4048538"/>
              <a:ext cx="2073965" cy="1789044"/>
            </a:xfrm>
            <a:prstGeom prst="flowChartConnector">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MAE </a:t>
              </a:r>
            </a:p>
            <a:p>
              <a:pPr algn="ctr"/>
              <a:r>
                <a:rPr lang="en-US" dirty="0">
                  <a:solidFill>
                    <a:schemeClr val="tx1">
                      <a:lumMod val="95000"/>
                      <a:lumOff val="5000"/>
                    </a:schemeClr>
                  </a:solidFill>
                </a:rPr>
                <a:t>(Mean Absolute Error)</a:t>
              </a:r>
              <a:endParaRPr lang="en-IN" dirty="0">
                <a:solidFill>
                  <a:schemeClr val="tx1">
                    <a:lumMod val="95000"/>
                    <a:lumOff val="5000"/>
                  </a:schemeClr>
                </a:solidFill>
              </a:endParaRPr>
            </a:p>
          </p:txBody>
        </p:sp>
        <p:sp>
          <p:nvSpPr>
            <p:cNvPr id="8" name="Flowchart: Connector 7">
              <a:extLst>
                <a:ext uri="{FF2B5EF4-FFF2-40B4-BE49-F238E27FC236}">
                  <a16:creationId xmlns:a16="http://schemas.microsoft.com/office/drawing/2014/main" id="{6E625FBB-06D1-2776-2A8C-9516F763EA9D}"/>
                </a:ext>
              </a:extLst>
            </p:cNvPr>
            <p:cNvSpPr/>
            <p:nvPr/>
          </p:nvSpPr>
          <p:spPr>
            <a:xfrm>
              <a:off x="5155096" y="4943060"/>
              <a:ext cx="2170043" cy="1789044"/>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EVS </a:t>
              </a:r>
            </a:p>
            <a:p>
              <a:pPr algn="ctr"/>
              <a:r>
                <a:rPr lang="en-US" dirty="0">
                  <a:solidFill>
                    <a:schemeClr val="tx1">
                      <a:lumMod val="95000"/>
                      <a:lumOff val="5000"/>
                    </a:schemeClr>
                  </a:solidFill>
                </a:rPr>
                <a:t>(Explained Variance Score)</a:t>
              </a:r>
              <a:endParaRPr lang="en-IN" dirty="0">
                <a:solidFill>
                  <a:schemeClr val="tx1">
                    <a:lumMod val="95000"/>
                    <a:lumOff val="5000"/>
                  </a:schemeClr>
                </a:solidFill>
              </a:endParaRPr>
            </a:p>
          </p:txBody>
        </p:sp>
        <p:cxnSp>
          <p:nvCxnSpPr>
            <p:cNvPr id="11" name="Straight Arrow Connector 10">
              <a:extLst>
                <a:ext uri="{FF2B5EF4-FFF2-40B4-BE49-F238E27FC236}">
                  <a16:creationId xmlns:a16="http://schemas.microsoft.com/office/drawing/2014/main" id="{2750BF14-5B9D-6606-F69D-6F36AFD9232E}"/>
                </a:ext>
              </a:extLst>
            </p:cNvPr>
            <p:cNvCxnSpPr>
              <a:stCxn id="2" idx="7"/>
              <a:endCxn id="5" idx="3"/>
            </p:cNvCxnSpPr>
            <p:nvPr/>
          </p:nvCxnSpPr>
          <p:spPr>
            <a:xfrm flipV="1">
              <a:off x="6086677" y="1444483"/>
              <a:ext cx="1066757" cy="880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672463C-4A5D-53D8-CBF1-15F71A229FDD}"/>
                </a:ext>
              </a:extLst>
            </p:cNvPr>
            <p:cNvCxnSpPr>
              <a:cxnSpLocks/>
              <a:stCxn id="2" idx="6"/>
            </p:cNvCxnSpPr>
            <p:nvPr/>
          </p:nvCxnSpPr>
          <p:spPr>
            <a:xfrm>
              <a:off x="6467061" y="3191289"/>
              <a:ext cx="1596887" cy="333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986A8A-FC39-4D25-B896-5892B71AD49F}"/>
                </a:ext>
              </a:extLst>
            </p:cNvPr>
            <p:cNvCxnSpPr>
              <a:stCxn id="2" idx="4"/>
              <a:endCxn id="8" idx="1"/>
            </p:cNvCxnSpPr>
            <p:nvPr/>
          </p:nvCxnSpPr>
          <p:spPr>
            <a:xfrm>
              <a:off x="5168348" y="4417115"/>
              <a:ext cx="304543" cy="787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94F02BF-132D-C989-10B1-85728CC9E17F}"/>
                </a:ext>
              </a:extLst>
            </p:cNvPr>
            <p:cNvCxnSpPr>
              <a:stCxn id="2" idx="2"/>
              <a:endCxn id="7" idx="0"/>
            </p:cNvCxnSpPr>
            <p:nvPr/>
          </p:nvCxnSpPr>
          <p:spPr>
            <a:xfrm flipH="1">
              <a:off x="1639957" y="3191289"/>
              <a:ext cx="2229678" cy="857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B35F275-8898-B0FB-A5E1-74B32BBFBA51}"/>
                </a:ext>
              </a:extLst>
            </p:cNvPr>
            <p:cNvCxnSpPr/>
            <p:nvPr/>
          </p:nvCxnSpPr>
          <p:spPr>
            <a:xfrm flipH="1" flipV="1">
              <a:off x="3140765" y="1762539"/>
              <a:ext cx="1046922" cy="561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23" name="Picture 22">
            <a:extLst>
              <a:ext uri="{FF2B5EF4-FFF2-40B4-BE49-F238E27FC236}">
                <a16:creationId xmlns:a16="http://schemas.microsoft.com/office/drawing/2014/main" id="{AC4381CD-5671-82ED-99AD-F2A4587F2881}"/>
              </a:ext>
            </a:extLst>
          </p:cNvPr>
          <p:cNvPicPr>
            <a:picLocks noChangeAspect="1"/>
          </p:cNvPicPr>
          <p:nvPr/>
        </p:nvPicPr>
        <p:blipFill>
          <a:blip r:embed="rId2"/>
          <a:stretch>
            <a:fillRect/>
          </a:stretch>
        </p:blipFill>
        <p:spPr>
          <a:xfrm>
            <a:off x="159056" y="139061"/>
            <a:ext cx="3021463" cy="590312"/>
          </a:xfrm>
          <a:prstGeom prst="rect">
            <a:avLst/>
          </a:prstGeom>
        </p:spPr>
      </p:pic>
      <p:sp>
        <p:nvSpPr>
          <p:cNvPr id="24" name="Rectangle 23">
            <a:extLst>
              <a:ext uri="{FF2B5EF4-FFF2-40B4-BE49-F238E27FC236}">
                <a16:creationId xmlns:a16="http://schemas.microsoft.com/office/drawing/2014/main" id="{8AF5165E-C18C-C016-0821-446C42B6E6E4}"/>
              </a:ext>
            </a:extLst>
          </p:cNvPr>
          <p:cNvSpPr/>
          <p:nvPr/>
        </p:nvSpPr>
        <p:spPr>
          <a:xfrm>
            <a:off x="3180519" y="395533"/>
            <a:ext cx="7947568"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Performance Metrices</a:t>
            </a:r>
          </a:p>
        </p:txBody>
      </p:sp>
    </p:spTree>
    <p:extLst>
      <p:ext uri="{BB962C8B-B14F-4D97-AF65-F5344CB8AC3E}">
        <p14:creationId xmlns:p14="http://schemas.microsoft.com/office/powerpoint/2010/main" val="219928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2B2CBC-D839-5382-AF58-2DEC3F700F87}"/>
              </a:ext>
            </a:extLst>
          </p:cNvPr>
          <p:cNvPicPr>
            <a:picLocks noChangeAspect="1"/>
          </p:cNvPicPr>
          <p:nvPr/>
        </p:nvPicPr>
        <p:blipFill>
          <a:blip r:embed="rId2"/>
          <a:stretch>
            <a:fillRect/>
          </a:stretch>
        </p:blipFill>
        <p:spPr>
          <a:xfrm>
            <a:off x="159056" y="139061"/>
            <a:ext cx="3021463" cy="590312"/>
          </a:xfrm>
          <a:prstGeom prst="rect">
            <a:avLst/>
          </a:prstGeom>
        </p:spPr>
      </p:pic>
      <p:sp>
        <p:nvSpPr>
          <p:cNvPr id="7" name="Rectangle 6">
            <a:extLst>
              <a:ext uri="{FF2B5EF4-FFF2-40B4-BE49-F238E27FC236}">
                <a16:creationId xmlns:a16="http://schemas.microsoft.com/office/drawing/2014/main" id="{021C92CD-E502-9E38-25F9-D1AE3A949AF8}"/>
              </a:ext>
            </a:extLst>
          </p:cNvPr>
          <p:cNvSpPr/>
          <p:nvPr/>
        </p:nvSpPr>
        <p:spPr>
          <a:xfrm>
            <a:off x="545537" y="566245"/>
            <a:ext cx="10148968" cy="1323439"/>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Random Forest Hyper Tuned Regressor Dashboard</a:t>
            </a:r>
          </a:p>
        </p:txBody>
      </p:sp>
      <p:pic>
        <p:nvPicPr>
          <p:cNvPr id="8" name="Picture 7">
            <a:extLst>
              <a:ext uri="{FF2B5EF4-FFF2-40B4-BE49-F238E27FC236}">
                <a16:creationId xmlns:a16="http://schemas.microsoft.com/office/drawing/2014/main" id="{3C21D21C-1051-7B55-80DD-A87BB46AB5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056" y="1709309"/>
            <a:ext cx="6997118" cy="4582445"/>
          </a:xfrm>
          <a:prstGeom prst="rect">
            <a:avLst/>
          </a:prstGeom>
        </p:spPr>
      </p:pic>
      <p:pic>
        <p:nvPicPr>
          <p:cNvPr id="9" name="Picture 8">
            <a:extLst>
              <a:ext uri="{FF2B5EF4-FFF2-40B4-BE49-F238E27FC236}">
                <a16:creationId xmlns:a16="http://schemas.microsoft.com/office/drawing/2014/main" id="{8450ED85-F6A6-18C2-9C13-41E035198D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5774" y="1889684"/>
            <a:ext cx="2830879" cy="4246073"/>
          </a:xfrm>
          <a:prstGeom prst="rect">
            <a:avLst/>
          </a:prstGeom>
        </p:spPr>
      </p:pic>
    </p:spTree>
    <p:extLst>
      <p:ext uri="{BB962C8B-B14F-4D97-AF65-F5344CB8AC3E}">
        <p14:creationId xmlns:p14="http://schemas.microsoft.com/office/powerpoint/2010/main" val="4172829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907CEA16-4E89-219E-3224-306B7D6BECCF}"/>
              </a:ext>
            </a:extLst>
          </p:cNvPr>
          <p:cNvGraphicFramePr/>
          <p:nvPr>
            <p:extLst>
              <p:ext uri="{D42A27DB-BD31-4B8C-83A1-F6EECF244321}">
                <p14:modId xmlns:p14="http://schemas.microsoft.com/office/powerpoint/2010/main" val="884230776"/>
              </p:ext>
            </p:extLst>
          </p:nvPr>
        </p:nvGraphicFramePr>
        <p:xfrm>
          <a:off x="945322" y="890046"/>
          <a:ext cx="9510643" cy="3358371"/>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a:extLst>
              <a:ext uri="{FF2B5EF4-FFF2-40B4-BE49-F238E27FC236}">
                <a16:creationId xmlns:a16="http://schemas.microsoft.com/office/drawing/2014/main" id="{F60A6FBC-7D66-2935-6B1F-1E7B7C778152}"/>
              </a:ext>
            </a:extLst>
          </p:cNvPr>
          <p:cNvPicPr>
            <a:picLocks noChangeAspect="1"/>
          </p:cNvPicPr>
          <p:nvPr/>
        </p:nvPicPr>
        <p:blipFill>
          <a:blip r:embed="rId3"/>
          <a:stretch>
            <a:fillRect/>
          </a:stretch>
        </p:blipFill>
        <p:spPr>
          <a:xfrm>
            <a:off x="159056" y="139061"/>
            <a:ext cx="3021463" cy="590312"/>
          </a:xfrm>
          <a:prstGeom prst="rect">
            <a:avLst/>
          </a:prstGeom>
        </p:spPr>
      </p:pic>
      <p:sp>
        <p:nvSpPr>
          <p:cNvPr id="2" name="Rectangle 1">
            <a:extLst>
              <a:ext uri="{FF2B5EF4-FFF2-40B4-BE49-F238E27FC236}">
                <a16:creationId xmlns:a16="http://schemas.microsoft.com/office/drawing/2014/main" id="{F25C27B4-A310-CE36-0EB2-3334D6121A2C}"/>
              </a:ext>
            </a:extLst>
          </p:cNvPr>
          <p:cNvSpPr/>
          <p:nvPr/>
        </p:nvSpPr>
        <p:spPr>
          <a:xfrm>
            <a:off x="757571" y="329876"/>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pic>
        <p:nvPicPr>
          <p:cNvPr id="3" name="Picture 2">
            <a:extLst>
              <a:ext uri="{FF2B5EF4-FFF2-40B4-BE49-F238E27FC236}">
                <a16:creationId xmlns:a16="http://schemas.microsoft.com/office/drawing/2014/main" id="{F33C819F-51EA-05D4-B325-F28A9AC6B1FC}"/>
              </a:ext>
            </a:extLst>
          </p:cNvPr>
          <p:cNvPicPr>
            <a:picLocks noChangeAspect="1"/>
          </p:cNvPicPr>
          <p:nvPr/>
        </p:nvPicPr>
        <p:blipFill>
          <a:blip r:embed="rId4"/>
          <a:stretch>
            <a:fillRect/>
          </a:stretch>
        </p:blipFill>
        <p:spPr>
          <a:xfrm>
            <a:off x="304830" y="4121426"/>
            <a:ext cx="10495692" cy="2332383"/>
          </a:xfrm>
          <a:prstGeom prst="rect">
            <a:avLst/>
          </a:prstGeom>
        </p:spPr>
      </p:pic>
    </p:spTree>
    <p:extLst>
      <p:ext uri="{BB962C8B-B14F-4D97-AF65-F5344CB8AC3E}">
        <p14:creationId xmlns:p14="http://schemas.microsoft.com/office/powerpoint/2010/main" val="194610846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2252</TotalTime>
  <Words>626</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Vivek Bhatia</cp:lastModifiedBy>
  <cp:revision>79</cp:revision>
  <dcterms:created xsi:type="dcterms:W3CDTF">2019-12-31T09:37:22Z</dcterms:created>
  <dcterms:modified xsi:type="dcterms:W3CDTF">2023-01-11T13:09:35Z</dcterms:modified>
</cp:coreProperties>
</file>