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90" d="100"/>
          <a:sy n="90" d="100"/>
        </p:scale>
        <p:origin x="16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2T10:04:52.66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0,'0'11,"5"2,2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2T10:04:53.05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2T10:04:54.94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2T10:04:55.35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2T10:04:55.71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DB5AD-8D57-4DEE-AC7C-A1DA171360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62037B-22B1-4CAF-8520-A7BE50EE57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26B4C1-45D9-43AC-BF33-8A14BFC34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D190E-3349-4252-BDB3-49DEB4C9228F}" type="datetimeFigureOut">
              <a:rPr lang="en-IN" smtClean="0"/>
              <a:t>12-04-2022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C635A-5342-4D43-9718-34FF791B5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469872-272B-49C5-9ECE-3AA901932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6054C-A4B5-4CB7-9494-C791C29422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298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4CB9C-2224-4728-A9CE-76972DB5D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DD30BC-DA8F-471B-A113-2507CC10B2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FB78C3-3461-4D65-B84B-6DF3B19D0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D190E-3349-4252-BDB3-49DEB4C9228F}" type="datetimeFigureOut">
              <a:rPr lang="en-IN" smtClean="0"/>
              <a:t>12-04-2022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08732F-A23B-4B74-892D-90F76FEB6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8997D-2969-491E-98E1-176581909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6054C-A4B5-4CB7-9494-C791C29422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3995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0724C7-F1B7-44EB-8E5D-2D17FFE6E2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5A69EE-077D-4995-AD5B-0AC92F0871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48AC5-31E7-4F7A-B00F-6FD9B7B2E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D190E-3349-4252-BDB3-49DEB4C9228F}" type="datetimeFigureOut">
              <a:rPr lang="en-IN" smtClean="0"/>
              <a:t>12-04-2022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5B6A9-A760-442F-918D-868D2B612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C29384-A23E-494F-8BE2-089A42841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6054C-A4B5-4CB7-9494-C791C29422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5787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742A2-967D-4323-B935-D01597BC1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61F9F-497B-4ECF-9111-7957B8205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CA01F6-0BF7-48D1-B271-9EFDBEF5D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D190E-3349-4252-BDB3-49DEB4C9228F}" type="datetimeFigureOut">
              <a:rPr lang="en-IN" smtClean="0"/>
              <a:t>12-04-2022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8E413-3696-4354-8EEF-5C16F5F8C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C6543-0A8E-4C0D-9992-FC73802CE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6054C-A4B5-4CB7-9494-C791C29422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7510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E3B62-A1B3-470F-944A-10A4540FC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02A33A-0F40-45B4-9DB2-B36B999827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84AFB-D900-40BF-BE23-A2E84AC80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D190E-3349-4252-BDB3-49DEB4C9228F}" type="datetimeFigureOut">
              <a:rPr lang="en-IN" smtClean="0"/>
              <a:t>12-04-2022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D7384-B9F8-4E56-BF71-369C6D83C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60356-8E84-4EAB-BF1E-958E781E7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6054C-A4B5-4CB7-9494-C791C29422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0981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35E45-0EFF-4C37-BF7E-82CBE80D7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BD784-C6B2-4146-8244-DD98AA8FAE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1650C1-3B0E-4130-850F-BCACE15868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E1B5D5-CFC2-436D-9456-47C62248B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D190E-3349-4252-BDB3-49DEB4C9228F}" type="datetimeFigureOut">
              <a:rPr lang="en-IN" smtClean="0"/>
              <a:t>12-04-2022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CBA22E-5EE9-4D58-90A0-E9784DBDA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215A08-E4AF-4453-916A-6BFC41748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6054C-A4B5-4CB7-9494-C791C29422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3064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0B961-213E-4607-9797-577564FE5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D5BE79-9700-4A4F-87C8-B5769C353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0D29E8-69E7-43B2-A573-596401BC24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4DA4CA-C94D-4104-9E3A-DD8493F1DE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D42B2A-E606-44A3-81F4-641C59835F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E04791-3867-4B1A-A0C9-4DEB52432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D190E-3349-4252-BDB3-49DEB4C9228F}" type="datetimeFigureOut">
              <a:rPr lang="en-IN" smtClean="0"/>
              <a:t>12-04-2022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0D47B6-6E61-4A68-8AD5-B2DCB9359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3BD3EA-CAFB-4FA8-9D64-1AE4B59A5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6054C-A4B5-4CB7-9494-C791C29422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7308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1BD35-405B-4B8B-B307-19D4EE78C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E9A5C3-5978-47B5-AEDF-808D691D9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D190E-3349-4252-BDB3-49DEB4C9228F}" type="datetimeFigureOut">
              <a:rPr lang="en-IN" smtClean="0"/>
              <a:t>12-04-2022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501949-3BA3-4897-B304-2A507B3C2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441E88-3FB6-4584-9736-5AF1F89CC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6054C-A4B5-4CB7-9494-C791C29422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9885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ECF30E-41CD-4E6A-ABB8-3E49746DC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D190E-3349-4252-BDB3-49DEB4C9228F}" type="datetimeFigureOut">
              <a:rPr lang="en-IN" smtClean="0"/>
              <a:t>12-04-2022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690A9A-B17E-4417-B4A1-F44C0D68C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384EC0-9095-428E-8CDA-CFD10C0AF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6054C-A4B5-4CB7-9494-C791C29422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5172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375A3-0674-4B28-A2AD-48A36AD1F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35FFB-D3C2-47EB-9DDC-AFF1FF090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A3214A-4169-48FF-B984-85F9D513D9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E6B34-A90F-4704-A079-093E204A7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D190E-3349-4252-BDB3-49DEB4C9228F}" type="datetimeFigureOut">
              <a:rPr lang="en-IN" smtClean="0"/>
              <a:t>12-04-2022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5CD9F0-2C04-42E5-BD8B-9F9641734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34EDF0-D99A-4D76-A116-3618D2337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6054C-A4B5-4CB7-9494-C791C29422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7952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87000-5B00-40E4-A3EA-AAA90E8CE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E2FF2A-9E73-4922-8270-CF26C1D8BC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6CA2D1-19F9-4FEC-8AE6-2EC1260B9E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A4B3BF-FA27-48EF-A197-20DD7B633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D190E-3349-4252-BDB3-49DEB4C9228F}" type="datetimeFigureOut">
              <a:rPr lang="en-IN" smtClean="0"/>
              <a:t>12-04-2022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68FFE8-7F03-4EE2-8B28-424F91E1B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0EAC07-49A0-4A10-BB2B-0652D56DC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6054C-A4B5-4CB7-9494-C791C29422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3801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F37504-7FBE-4CF4-861C-5095E63FB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30B902-3977-4EA2-A42D-A79CCECAE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F220D-E4B9-406A-BD34-58354F9866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D190E-3349-4252-BDB3-49DEB4C9228F}" type="datetimeFigureOut">
              <a:rPr lang="en-IN" smtClean="0"/>
              <a:t>12-04-2022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95F5EB-1373-4DD7-B1FC-D9D6E84F54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106F7-50AD-46A8-BE32-58311AD20D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6054C-A4B5-4CB7-9494-C791C29422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1252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1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AF93893-6ECB-459A-8B1A-21DA353FAF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3135" y="712381"/>
            <a:ext cx="9774865" cy="5805377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F155B3-C209-42B8-8BF8-5129FD3FC717}"/>
              </a:ext>
            </a:extLst>
          </p:cNvPr>
          <p:cNvSpPr/>
          <p:nvPr/>
        </p:nvSpPr>
        <p:spPr>
          <a:xfrm>
            <a:off x="1524001" y="712381"/>
            <a:ext cx="3643422" cy="10951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  <a:latin typeface="Arjun Wide" pitchFamily="2" charset="0"/>
              </a:rPr>
              <a:t>loksZmRd</a:t>
            </a:r>
            <a:r>
              <a:rPr lang="en-US" dirty="0">
                <a:solidFill>
                  <a:schemeClr val="bg1"/>
                </a:solidFill>
                <a:latin typeface="Arjun Wide" pitchFamily="2" charset="0"/>
              </a:rPr>
              <a:t>``"V </a:t>
            </a:r>
            <a:r>
              <a:rPr lang="en-US" dirty="0" err="1">
                <a:solidFill>
                  <a:schemeClr val="bg1"/>
                </a:solidFill>
                <a:latin typeface="Arjun Wide" pitchFamily="2" charset="0"/>
              </a:rPr>
              <a:t>Hkzw.k</a:t>
            </a:r>
            <a:r>
              <a:rPr lang="en-US" dirty="0">
                <a:solidFill>
                  <a:schemeClr val="bg1"/>
                </a:solidFill>
                <a:latin typeface="Arjun Wide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jun Wide" pitchFamily="2" charset="0"/>
              </a:rPr>
              <a:t>vkSj</a:t>
            </a:r>
            <a:r>
              <a:rPr lang="en-US" dirty="0">
                <a:solidFill>
                  <a:schemeClr val="bg1"/>
                </a:solidFill>
                <a:latin typeface="Arjun Wide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jun Wide" pitchFamily="2" charset="0"/>
              </a:rPr>
              <a:t>cky</a:t>
            </a:r>
            <a:r>
              <a:rPr lang="en-US" dirty="0">
                <a:solidFill>
                  <a:schemeClr val="bg1"/>
                </a:solidFill>
                <a:latin typeface="Arjun Wide" pitchFamily="2" charset="0"/>
              </a:rPr>
              <a:t> </a:t>
            </a:r>
            <a:r>
              <a:rPr lang="en-IN" sz="1800" dirty="0" err="1">
                <a:solidFill>
                  <a:schemeClr val="bg1"/>
                </a:solidFill>
                <a:effectLst/>
                <a:latin typeface="Arjun Wide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iks"k.k</a:t>
            </a:r>
            <a:r>
              <a:rPr lang="en-IN" sz="1800" dirty="0">
                <a:solidFill>
                  <a:schemeClr val="bg1"/>
                </a:solidFill>
                <a:effectLst/>
                <a:latin typeface="Arjun Wide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jun Wide" pitchFamily="2" charset="0"/>
              </a:rPr>
              <a:t>vkSj</a:t>
            </a:r>
            <a:r>
              <a:rPr lang="en-US" dirty="0">
                <a:solidFill>
                  <a:schemeClr val="bg1"/>
                </a:solidFill>
                <a:latin typeface="Arjun Wide" pitchFamily="2" charset="0"/>
              </a:rPr>
              <a:t>  </a:t>
            </a:r>
            <a:r>
              <a:rPr lang="en-US" dirty="0" err="1">
                <a:solidFill>
                  <a:schemeClr val="bg1"/>
                </a:solidFill>
                <a:latin typeface="Arjun Wide" pitchFamily="2" charset="0"/>
              </a:rPr>
              <a:t>fodkl</a:t>
            </a:r>
            <a:endParaRPr lang="en-IN" dirty="0">
              <a:solidFill>
                <a:schemeClr val="bg1"/>
              </a:solidFill>
              <a:latin typeface="Arjun Wide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7E85CB-D437-47BE-AD95-059827666A49}"/>
              </a:ext>
            </a:extLst>
          </p:cNvPr>
          <p:cNvSpPr/>
          <p:nvPr/>
        </p:nvSpPr>
        <p:spPr>
          <a:xfrm>
            <a:off x="1524000" y="1990001"/>
            <a:ext cx="3643422" cy="19882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800" b="1" dirty="0" err="1">
                <a:solidFill>
                  <a:schemeClr val="bg1"/>
                </a:solidFill>
                <a:effectLst/>
                <a:latin typeface="Arjun Wide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rRdkfyd</a:t>
            </a:r>
            <a:r>
              <a:rPr lang="da-DK" sz="1800" b="1" dirty="0">
                <a:solidFill>
                  <a:schemeClr val="bg1"/>
                </a:solidFill>
                <a:effectLst/>
                <a:latin typeface="Arjun Wide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a-DK" sz="1800" b="1" dirty="0" err="1">
                <a:solidFill>
                  <a:schemeClr val="bg1"/>
                </a:solidFill>
                <a:effectLst/>
                <a:latin typeface="Arjun Wide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fu</a:t>
            </a:r>
            <a:r>
              <a:rPr lang="da-DK" sz="1800" b="1" dirty="0">
                <a:solidFill>
                  <a:schemeClr val="bg1"/>
                </a:solidFill>
                <a:effectLst/>
                <a:latin typeface="Arjun Wide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da-DK" sz="1800" b="1" dirty="0" err="1">
                <a:solidFill>
                  <a:schemeClr val="bg1"/>
                </a:solidFill>
                <a:effectLst/>
                <a:latin typeface="Arjun Wide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kkZjd</a:t>
            </a:r>
            <a:endParaRPr lang="da-DK" sz="1800" b="1" dirty="0">
              <a:solidFill>
                <a:schemeClr val="bg1"/>
              </a:solidFill>
              <a:effectLst/>
              <a:latin typeface="Arjun Wide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da-DK" dirty="0" err="1">
                <a:solidFill>
                  <a:schemeClr val="bg1"/>
                </a:solidFill>
                <a:latin typeface="Arjun Wide" pitchFamily="2" charset="0"/>
                <a:cs typeface="Times New Roman" panose="02020603050405020304" pitchFamily="18" charset="0"/>
              </a:rPr>
              <a:t>Lruiku</a:t>
            </a:r>
            <a:r>
              <a:rPr lang="da-DK" dirty="0">
                <a:solidFill>
                  <a:schemeClr val="bg1"/>
                </a:solidFill>
                <a:latin typeface="Arjun Wide" pitchFamily="2" charset="0"/>
                <a:cs typeface="Times New Roman" panose="02020603050405020304" pitchFamily="18" charset="0"/>
              </a:rPr>
              <a:t>] </a:t>
            </a:r>
            <a:r>
              <a:rPr lang="en-IN" sz="1800" dirty="0" err="1">
                <a:solidFill>
                  <a:schemeClr val="bg1"/>
                </a:solidFill>
                <a:effectLst/>
                <a:latin typeface="Arjun Wide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iks"k.k;qDr</a:t>
            </a:r>
            <a:r>
              <a:rPr lang="en-IN" sz="1800" dirty="0">
                <a:solidFill>
                  <a:schemeClr val="bg1"/>
                </a:solidFill>
                <a:effectLst/>
                <a:latin typeface="Arjun Wide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solidFill>
                  <a:schemeClr val="bg1"/>
                </a:solidFill>
                <a:effectLst/>
                <a:latin typeface="Arjun Wide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vkgkj</a:t>
            </a:r>
            <a:r>
              <a:rPr lang="en-IN" sz="1800" dirty="0">
                <a:solidFill>
                  <a:schemeClr val="bg1"/>
                </a:solidFill>
                <a:effectLst/>
                <a:latin typeface="Arjun Wide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] ns[</a:t>
            </a:r>
            <a:r>
              <a:rPr lang="en-IN" sz="1800" dirty="0" err="1">
                <a:solidFill>
                  <a:schemeClr val="bg1"/>
                </a:solidFill>
                <a:effectLst/>
                <a:latin typeface="Arjun Wide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kHkky</a:t>
            </a:r>
            <a:endParaRPr lang="en-IN" sz="1800" dirty="0">
              <a:solidFill>
                <a:schemeClr val="bg1"/>
              </a:solidFill>
              <a:effectLst/>
              <a:latin typeface="Arjun Wide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IN" dirty="0">
                <a:solidFill>
                  <a:schemeClr val="bg1"/>
                </a:solidFill>
                <a:latin typeface="Arjun Wide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Dh </a:t>
            </a:r>
            <a:r>
              <a:rPr lang="en-IN" dirty="0" err="1">
                <a:solidFill>
                  <a:schemeClr val="bg1"/>
                </a:solidFill>
                <a:latin typeface="Arjun Wide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izFkk,a</a:t>
            </a:r>
            <a:r>
              <a:rPr lang="en-IN" dirty="0">
                <a:solidFill>
                  <a:schemeClr val="bg1"/>
                </a:solidFill>
                <a:latin typeface="Arjun Wide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</a:p>
          <a:p>
            <a:pPr algn="ctr"/>
            <a:r>
              <a:rPr lang="en-IN" sz="1800" dirty="0" err="1">
                <a:solidFill>
                  <a:schemeClr val="bg1"/>
                </a:solidFill>
                <a:effectLst/>
                <a:latin typeface="Arjun Wide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Lakdzked</a:t>
            </a:r>
            <a:r>
              <a:rPr lang="en-IN" sz="1800" dirty="0">
                <a:solidFill>
                  <a:schemeClr val="bg1"/>
                </a:solidFill>
                <a:effectLst/>
                <a:latin typeface="Arjun Wide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solidFill>
                  <a:schemeClr val="bg1"/>
                </a:solidFill>
                <a:effectLst/>
                <a:latin typeface="Arjun Wide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jksxksa</a:t>
            </a:r>
            <a:r>
              <a:rPr lang="en-IN" sz="1800" dirty="0">
                <a:solidFill>
                  <a:schemeClr val="bg1"/>
                </a:solidFill>
                <a:effectLst/>
                <a:latin typeface="Arjun Wide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dk de </a:t>
            </a:r>
            <a:r>
              <a:rPr lang="en-IN" sz="1800" dirty="0" err="1">
                <a:solidFill>
                  <a:schemeClr val="bg1"/>
                </a:solidFill>
                <a:effectLst/>
                <a:latin typeface="Arjun Wide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Hkkj</a:t>
            </a:r>
            <a:r>
              <a:rPr lang="en-IN" sz="1800" dirty="0">
                <a:solidFill>
                  <a:schemeClr val="bg1"/>
                </a:solidFill>
                <a:effectLst/>
                <a:latin typeface="Arjun Wide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E9B287E-0B83-4BE8-88CC-292178CADF3C}"/>
              </a:ext>
            </a:extLst>
          </p:cNvPr>
          <p:cNvSpPr/>
          <p:nvPr/>
        </p:nvSpPr>
        <p:spPr>
          <a:xfrm>
            <a:off x="1524000" y="4066954"/>
            <a:ext cx="3643422" cy="19882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	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da-DK" sz="1800" b="1" dirty="0" err="1">
                <a:solidFill>
                  <a:schemeClr val="bg1"/>
                </a:solidFill>
                <a:effectLst/>
                <a:latin typeface="Arjun Wide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varfuZfgr</a:t>
            </a:r>
            <a:r>
              <a:rPr lang="da-DK" sz="1800" b="1" dirty="0">
                <a:solidFill>
                  <a:schemeClr val="bg1"/>
                </a:solidFill>
                <a:effectLst/>
                <a:latin typeface="Arjun Wide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a-DK" sz="1800" b="1" dirty="0" err="1">
                <a:solidFill>
                  <a:schemeClr val="bg1"/>
                </a:solidFill>
                <a:effectLst/>
                <a:latin typeface="Arjun Wide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vkSj</a:t>
            </a:r>
            <a:r>
              <a:rPr lang="da-DK" sz="1800" b="1" dirty="0">
                <a:solidFill>
                  <a:schemeClr val="bg1"/>
                </a:solidFill>
                <a:effectLst/>
                <a:latin typeface="Arjun Wide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a-DK" sz="1800" b="1" dirty="0" err="1">
                <a:solidFill>
                  <a:schemeClr val="bg1"/>
                </a:solidFill>
                <a:effectLst/>
                <a:latin typeface="Arjun Wide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ewyHkwr</a:t>
            </a:r>
            <a:r>
              <a:rPr lang="da-DK" sz="1800" b="1" dirty="0">
                <a:solidFill>
                  <a:schemeClr val="bg1"/>
                </a:solidFill>
                <a:effectLst/>
                <a:latin typeface="Arjun Wide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a-DK" sz="1800" b="1" dirty="0" err="1">
                <a:solidFill>
                  <a:schemeClr val="bg1"/>
                </a:solidFill>
                <a:effectLst/>
                <a:latin typeface="Arjun Wide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fu</a:t>
            </a:r>
            <a:r>
              <a:rPr lang="da-DK" sz="1800" b="1" dirty="0">
                <a:solidFill>
                  <a:schemeClr val="bg1"/>
                </a:solidFill>
                <a:effectLst/>
                <a:latin typeface="Arjun Wide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da-DK" sz="1800" b="1" dirty="0" err="1">
                <a:solidFill>
                  <a:schemeClr val="bg1"/>
                </a:solidFill>
                <a:effectLst/>
                <a:latin typeface="Arjun Wide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kkZjd</a:t>
            </a:r>
            <a:endParaRPr lang="en-IN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a-DK" sz="1800" dirty="0" err="1">
                <a:solidFill>
                  <a:schemeClr val="bg1"/>
                </a:solidFill>
                <a:effectLst/>
                <a:latin typeface="Arjun Wide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efgykvksa</a:t>
            </a:r>
            <a:r>
              <a:rPr lang="da-DK" sz="1800" dirty="0">
                <a:solidFill>
                  <a:schemeClr val="bg1"/>
                </a:solidFill>
                <a:effectLst/>
                <a:latin typeface="Arjun Wide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a-DK" sz="1800" dirty="0" err="1">
                <a:solidFill>
                  <a:schemeClr val="bg1"/>
                </a:solidFill>
                <a:effectLst/>
                <a:latin typeface="Arjun Wide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dh</a:t>
            </a:r>
            <a:r>
              <a:rPr lang="da-DK" sz="1800" dirty="0">
                <a:solidFill>
                  <a:schemeClr val="bg1"/>
                </a:solidFill>
                <a:effectLst/>
                <a:latin typeface="Arjun Wide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a-DK" sz="1800" dirty="0" err="1">
                <a:solidFill>
                  <a:schemeClr val="bg1"/>
                </a:solidFill>
                <a:effectLst/>
                <a:latin typeface="Arjun Wide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fLFkfr</a:t>
            </a:r>
            <a:r>
              <a:rPr lang="da-DK" sz="1800" dirty="0">
                <a:solidFill>
                  <a:schemeClr val="bg1"/>
                </a:solidFill>
                <a:effectLst/>
                <a:latin typeface="Arjun Wide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r>
              <a:rPr lang="da-DK" sz="1800" dirty="0" err="1">
                <a:solidFill>
                  <a:schemeClr val="bg1"/>
                </a:solidFill>
                <a:effectLst/>
                <a:latin typeface="Arjun Wide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LoPNrk</a:t>
            </a:r>
            <a:r>
              <a:rPr lang="da-DK" sz="1800" dirty="0">
                <a:solidFill>
                  <a:schemeClr val="bg1"/>
                </a:solidFill>
                <a:effectLst/>
                <a:latin typeface="Arjun Wide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,</a:t>
            </a:r>
            <a:r>
              <a:rPr lang="da-DK" sz="1800" dirty="0" err="1">
                <a:solidFill>
                  <a:schemeClr val="bg1"/>
                </a:solidFill>
                <a:effectLst/>
                <a:latin typeface="Arjun Wide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oa</a:t>
            </a:r>
            <a:r>
              <a:rPr lang="da-DK" sz="1800" dirty="0">
                <a:solidFill>
                  <a:schemeClr val="bg1"/>
                </a:solidFill>
                <a:effectLst/>
                <a:latin typeface="Arjun Wide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IN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a-DK" sz="1800" dirty="0" err="1">
                <a:solidFill>
                  <a:schemeClr val="bg1"/>
                </a:solidFill>
                <a:effectLst/>
                <a:latin typeface="Arjun Wide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LokLF</a:t>
            </a:r>
            <a:r>
              <a:rPr lang="da-DK" sz="1800" dirty="0">
                <a:solidFill>
                  <a:schemeClr val="bg1"/>
                </a:solidFill>
                <a:effectLst/>
                <a:latin typeface="Arjun Wide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;] [</a:t>
            </a:r>
            <a:r>
              <a:rPr lang="da-DK" sz="1800" dirty="0" err="1">
                <a:solidFill>
                  <a:schemeClr val="bg1"/>
                </a:solidFill>
                <a:effectLst/>
                <a:latin typeface="Arjun Wide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kkn</a:t>
            </a:r>
            <a:r>
              <a:rPr lang="da-DK" sz="1800" dirty="0">
                <a:solidFill>
                  <a:schemeClr val="bg1"/>
                </a:solidFill>
                <a:effectLst/>
                <a:latin typeface="Arjun Wide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~~; </a:t>
            </a:r>
            <a:r>
              <a:rPr lang="da-DK" sz="1800" dirty="0" err="1">
                <a:solidFill>
                  <a:schemeClr val="bg1"/>
                </a:solidFill>
                <a:effectLst/>
                <a:latin typeface="Arjun Wide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lqj</a:t>
            </a:r>
            <a:r>
              <a:rPr lang="da-DK" sz="1800" dirty="0">
                <a:solidFill>
                  <a:schemeClr val="bg1"/>
                </a:solidFill>
                <a:effectLst/>
                <a:latin typeface="Arjun Wide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r>
              <a:rPr lang="da-DK" sz="1800" dirty="0" err="1">
                <a:solidFill>
                  <a:schemeClr val="bg1"/>
                </a:solidFill>
                <a:effectLst/>
                <a:latin typeface="Arjun Wide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kk</a:t>
            </a:r>
            <a:r>
              <a:rPr lang="da-DK" sz="1800" dirty="0">
                <a:solidFill>
                  <a:schemeClr val="bg1"/>
                </a:solidFill>
                <a:effectLst/>
                <a:latin typeface="Arjun Wide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r>
              <a:rPr lang="da-DK" sz="1800" dirty="0" err="1">
                <a:solidFill>
                  <a:schemeClr val="bg1"/>
                </a:solidFill>
                <a:effectLst/>
                <a:latin typeface="Arjun Wide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lkekftd</a:t>
            </a:r>
            <a:r>
              <a:rPr lang="da-DK" sz="1800" dirty="0">
                <a:solidFill>
                  <a:schemeClr val="bg1"/>
                </a:solidFill>
                <a:effectLst/>
                <a:latin typeface="Arjun Wide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,</a:t>
            </a:r>
            <a:r>
              <a:rPr lang="da-DK" sz="1800" dirty="0" err="1">
                <a:solidFill>
                  <a:schemeClr val="bg1"/>
                </a:solidFill>
                <a:effectLst/>
                <a:latin typeface="Arjun Wide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oa</a:t>
            </a:r>
            <a:endParaRPr lang="en-IN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a-DK" sz="1800" dirty="0" err="1">
                <a:solidFill>
                  <a:schemeClr val="bg1"/>
                </a:solidFill>
                <a:effectLst/>
                <a:latin typeface="Arjun Wide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vkfFkZd</a:t>
            </a:r>
            <a:r>
              <a:rPr lang="da-DK" sz="1800" dirty="0">
                <a:solidFill>
                  <a:schemeClr val="bg1"/>
                </a:solidFill>
                <a:effectLst/>
                <a:latin typeface="Arjun Wide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a-DK" sz="1800" dirty="0" err="1">
                <a:solidFill>
                  <a:schemeClr val="bg1"/>
                </a:solidFill>
                <a:effectLst/>
                <a:latin typeface="Arjun Wide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voLFkk</a:t>
            </a:r>
            <a:r>
              <a:rPr lang="da-DK" sz="1800" dirty="0">
                <a:solidFill>
                  <a:schemeClr val="bg1"/>
                </a:solidFill>
                <a:effectLst/>
                <a:latin typeface="Arjun Wide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IN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dirty="0"/>
              <a:t>	 	</a:t>
            </a: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DDD059-7D40-4338-B545-B02DA2D21FED}"/>
              </a:ext>
            </a:extLst>
          </p:cNvPr>
          <p:cNvSpPr/>
          <p:nvPr/>
        </p:nvSpPr>
        <p:spPr>
          <a:xfrm>
            <a:off x="5365900" y="1929810"/>
            <a:ext cx="3643422" cy="19882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a-DK" sz="2000" b="1" dirty="0" err="1">
                <a:solidFill>
                  <a:schemeClr val="bg1"/>
                </a:solidFill>
                <a:effectLst/>
                <a:latin typeface="Arjun Wide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fof'k"V</a:t>
            </a:r>
            <a:r>
              <a:rPr lang="da-DK" sz="2000" b="1" dirty="0">
                <a:solidFill>
                  <a:schemeClr val="bg1"/>
                </a:solidFill>
                <a:effectLst/>
                <a:latin typeface="Arjun Wide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a-DK" sz="2000" b="1" dirty="0" err="1">
                <a:solidFill>
                  <a:schemeClr val="bg1"/>
                </a:solidFill>
                <a:effectLst/>
                <a:latin typeface="Arjun Wide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gLr</a:t>
            </a:r>
            <a:r>
              <a:rPr lang="da-DK" sz="2000" b="1" dirty="0">
                <a:solidFill>
                  <a:schemeClr val="bg1"/>
                </a:solidFill>
                <a:effectLst/>
                <a:latin typeface="Arjun Wide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{ksi</a:t>
            </a:r>
            <a:endParaRPr lang="en-IN" sz="2000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a-DK" sz="1800" dirty="0">
                <a:solidFill>
                  <a:schemeClr val="bg1"/>
                </a:solidFill>
                <a:effectLst/>
                <a:latin typeface="Arjun Wide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ns[</a:t>
            </a:r>
            <a:r>
              <a:rPr lang="da-DK" sz="1800" dirty="0" err="1">
                <a:solidFill>
                  <a:schemeClr val="bg1"/>
                </a:solidFill>
                <a:effectLst/>
                <a:latin typeface="Arjun Wide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kHkky</a:t>
            </a:r>
            <a:r>
              <a:rPr lang="da-DK" sz="1800" dirty="0">
                <a:solidFill>
                  <a:schemeClr val="bg1"/>
                </a:solidFill>
                <a:effectLst/>
                <a:latin typeface="Arjun Wide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ds </a:t>
            </a:r>
            <a:r>
              <a:rPr lang="da-DK" sz="1800" dirty="0" err="1">
                <a:solidFill>
                  <a:schemeClr val="bg1"/>
                </a:solidFill>
                <a:effectLst/>
                <a:latin typeface="Arjun Wide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lkarR;d</a:t>
            </a:r>
            <a:r>
              <a:rPr lang="da-DK" sz="1800" dirty="0">
                <a:solidFill>
                  <a:schemeClr val="bg1"/>
                </a:solidFill>
                <a:effectLst/>
                <a:latin typeface="Arjun Wide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ij </a:t>
            </a:r>
            <a:r>
              <a:rPr lang="da-DK" sz="1800" dirty="0" err="1">
                <a:solidFill>
                  <a:schemeClr val="bg1"/>
                </a:solidFill>
                <a:effectLst/>
                <a:latin typeface="Arjun Wide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ekWvksa</a:t>
            </a:r>
            <a:r>
              <a:rPr lang="da-DK" sz="1800" dirty="0">
                <a:solidFill>
                  <a:schemeClr val="bg1"/>
                </a:solidFill>
                <a:effectLst/>
                <a:latin typeface="Arjun Wide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IN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a-DK" sz="1800" dirty="0" err="1">
                <a:solidFill>
                  <a:schemeClr val="bg1"/>
                </a:solidFill>
                <a:effectLst/>
                <a:latin typeface="Arjun Wide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vkSj</a:t>
            </a:r>
            <a:r>
              <a:rPr lang="da-DK" sz="1800" dirty="0">
                <a:solidFill>
                  <a:schemeClr val="bg1"/>
                </a:solidFill>
                <a:effectLst/>
                <a:latin typeface="Arjun Wide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a-DK" sz="1800" dirty="0" err="1">
                <a:solidFill>
                  <a:schemeClr val="bg1"/>
                </a:solidFill>
                <a:effectLst/>
                <a:latin typeface="Arjun Wide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f'k'kqvkSa</a:t>
            </a:r>
            <a:r>
              <a:rPr lang="da-DK" sz="1800" dirty="0">
                <a:solidFill>
                  <a:schemeClr val="bg1"/>
                </a:solidFill>
                <a:effectLst/>
                <a:latin typeface="Arjun Wide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ds fy, </a:t>
            </a:r>
            <a:r>
              <a:rPr lang="da-DK" sz="1800" dirty="0" err="1">
                <a:solidFill>
                  <a:schemeClr val="bg1"/>
                </a:solidFill>
                <a:effectLst/>
                <a:latin typeface="Arjun Wide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lfoZl</a:t>
            </a:r>
            <a:r>
              <a:rPr lang="da-DK" sz="1800" dirty="0">
                <a:solidFill>
                  <a:schemeClr val="bg1"/>
                </a:solidFill>
                <a:effectLst/>
                <a:latin typeface="Arjun Wide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IN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a-DK" sz="1800" dirty="0" err="1">
                <a:solidFill>
                  <a:schemeClr val="bg1"/>
                </a:solidFill>
                <a:effectLst/>
                <a:latin typeface="Arjun Wide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fMfyojh</a:t>
            </a:r>
            <a:r>
              <a:rPr lang="da-DK" sz="1800" dirty="0">
                <a:solidFill>
                  <a:schemeClr val="bg1"/>
                </a:solidFill>
                <a:effectLst/>
                <a:latin typeface="Arjun Wide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r>
              <a:rPr lang="da-DK" sz="1800" dirty="0" err="1">
                <a:solidFill>
                  <a:schemeClr val="bg1"/>
                </a:solidFill>
                <a:effectLst/>
                <a:latin typeface="Arjun Wide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LokLF</a:t>
            </a:r>
            <a:r>
              <a:rPr lang="da-DK" sz="1800" dirty="0">
                <a:solidFill>
                  <a:schemeClr val="bg1"/>
                </a:solidFill>
                <a:effectLst/>
                <a:latin typeface="Arjun Wide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da-DK" sz="1800" dirty="0" err="1">
                <a:solidFill>
                  <a:schemeClr val="bg1"/>
                </a:solidFill>
                <a:effectLst/>
                <a:latin typeface="Arjun Wide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lqfo</a:t>
            </a:r>
            <a:r>
              <a:rPr lang="da-DK" sz="1800" dirty="0">
                <a:solidFill>
                  <a:schemeClr val="bg1"/>
                </a:solidFill>
                <a:effectLst/>
                <a:latin typeface="Arjun Wide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da-DK" sz="1800" dirty="0" err="1">
                <a:solidFill>
                  <a:schemeClr val="bg1"/>
                </a:solidFill>
                <a:effectLst/>
                <a:latin typeface="Arjun Wide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kkvksa</a:t>
            </a:r>
            <a:r>
              <a:rPr lang="da-DK" sz="1800" dirty="0">
                <a:solidFill>
                  <a:schemeClr val="bg1"/>
                </a:solidFill>
                <a:effectLst/>
                <a:latin typeface="Arjun Wide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a-DK" sz="1800" dirty="0" err="1">
                <a:solidFill>
                  <a:schemeClr val="bg1"/>
                </a:solidFill>
                <a:effectLst/>
                <a:latin typeface="Arjun Wide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rd</a:t>
            </a:r>
            <a:r>
              <a:rPr lang="da-DK" sz="1800" dirty="0">
                <a:solidFill>
                  <a:schemeClr val="bg1"/>
                </a:solidFill>
                <a:effectLst/>
                <a:latin typeface="Arjun Wide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a-DK" sz="1800" dirty="0" err="1">
                <a:solidFill>
                  <a:schemeClr val="bg1"/>
                </a:solidFill>
                <a:effectLst/>
                <a:latin typeface="Arjun Wide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igqWp</a:t>
            </a:r>
            <a:endParaRPr lang="en-IN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06B236-F2EE-4C75-9495-167BD9999675}"/>
              </a:ext>
            </a:extLst>
          </p:cNvPr>
          <p:cNvSpPr/>
          <p:nvPr/>
        </p:nvSpPr>
        <p:spPr>
          <a:xfrm>
            <a:off x="5365900" y="4066954"/>
            <a:ext cx="3643423" cy="198828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800" b="1" dirty="0" err="1">
                <a:solidFill>
                  <a:schemeClr val="bg1"/>
                </a:solidFill>
                <a:effectLst/>
                <a:latin typeface="Arjun Wide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varfuZfgr</a:t>
            </a:r>
            <a:r>
              <a:rPr lang="en-IN" sz="1800" b="1" dirty="0">
                <a:solidFill>
                  <a:schemeClr val="bg1"/>
                </a:solidFill>
                <a:effectLst/>
                <a:latin typeface="Arjun Wide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b="1" dirty="0" err="1">
                <a:solidFill>
                  <a:schemeClr val="bg1"/>
                </a:solidFill>
                <a:effectLst/>
                <a:latin typeface="Arjun Wide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vkSj</a:t>
            </a:r>
            <a:r>
              <a:rPr lang="en-IN" sz="1800" b="1" dirty="0">
                <a:solidFill>
                  <a:schemeClr val="bg1"/>
                </a:solidFill>
                <a:effectLst/>
                <a:latin typeface="Arjun Wide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b="1" dirty="0" err="1">
                <a:solidFill>
                  <a:schemeClr val="bg1"/>
                </a:solidFill>
                <a:effectLst/>
                <a:latin typeface="Arjun Wide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ewyHkr</a:t>
            </a:r>
            <a:r>
              <a:rPr lang="en-IN" sz="1800" b="1" dirty="0">
                <a:solidFill>
                  <a:schemeClr val="bg1"/>
                </a:solidFill>
                <a:effectLst/>
                <a:latin typeface="Arjun Wide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IN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800" b="1" dirty="0">
                <a:solidFill>
                  <a:schemeClr val="bg1"/>
                </a:solidFill>
                <a:effectLst/>
                <a:latin typeface="Arjun Wide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fu/</a:t>
            </a:r>
            <a:r>
              <a:rPr lang="en-IN" sz="1800" b="1" dirty="0" err="1">
                <a:solidFill>
                  <a:schemeClr val="bg1"/>
                </a:solidFill>
                <a:effectLst/>
                <a:latin typeface="Arjun Wide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kkZjdksa</a:t>
            </a:r>
            <a:r>
              <a:rPr lang="en-IN" sz="1800" b="1" dirty="0">
                <a:solidFill>
                  <a:schemeClr val="bg1"/>
                </a:solidFill>
                <a:effectLst/>
                <a:latin typeface="Arjun Wide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b="1" dirty="0" err="1">
                <a:solidFill>
                  <a:schemeClr val="bg1"/>
                </a:solidFill>
                <a:effectLst/>
                <a:latin typeface="Arjun Wide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dks</a:t>
            </a:r>
            <a:r>
              <a:rPr lang="en-IN" sz="1800" b="1" dirty="0">
                <a:solidFill>
                  <a:schemeClr val="bg1"/>
                </a:solidFill>
                <a:effectLst/>
                <a:latin typeface="Arjun Wide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b="1" dirty="0" err="1">
                <a:solidFill>
                  <a:schemeClr val="bg1"/>
                </a:solidFill>
                <a:effectLst/>
                <a:latin typeface="Arjun Wide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izHkkfor</a:t>
            </a:r>
            <a:r>
              <a:rPr lang="en-IN" sz="1800" b="1" dirty="0">
                <a:solidFill>
                  <a:schemeClr val="bg1"/>
                </a:solidFill>
                <a:effectLst/>
                <a:latin typeface="Arjun Wide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b="1" dirty="0" err="1">
                <a:solidFill>
                  <a:schemeClr val="bg1"/>
                </a:solidFill>
                <a:effectLst/>
                <a:latin typeface="Arjun Wide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djus</a:t>
            </a:r>
            <a:r>
              <a:rPr lang="en-IN" sz="1800" b="1" dirty="0">
                <a:solidFill>
                  <a:schemeClr val="bg1"/>
                </a:solidFill>
                <a:effectLst/>
                <a:latin typeface="Arjun Wide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IN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800" b="1" dirty="0" err="1">
                <a:solidFill>
                  <a:schemeClr val="bg1"/>
                </a:solidFill>
                <a:effectLst/>
                <a:latin typeface="Arjun Wide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okys</a:t>
            </a:r>
            <a:r>
              <a:rPr lang="en-IN" sz="1800" b="1" dirty="0">
                <a:solidFill>
                  <a:schemeClr val="bg1"/>
                </a:solidFill>
                <a:effectLst/>
                <a:latin typeface="Arjun Wide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b="1" dirty="0" err="1">
                <a:solidFill>
                  <a:schemeClr val="bg1"/>
                </a:solidFill>
                <a:effectLst/>
                <a:latin typeface="Arjun Wide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gLr</a:t>
            </a:r>
            <a:r>
              <a:rPr lang="en-IN" sz="1800" b="1" dirty="0">
                <a:solidFill>
                  <a:schemeClr val="bg1"/>
                </a:solidFill>
                <a:effectLst/>
                <a:latin typeface="Arjun Wide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r>
              <a:rPr lang="en-IN" sz="1800" b="1" dirty="0" err="1">
                <a:solidFill>
                  <a:schemeClr val="bg1"/>
                </a:solidFill>
                <a:effectLst/>
                <a:latin typeface="Arjun Wide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ksi</a:t>
            </a:r>
            <a:endParaRPr lang="en-IN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800" dirty="0" err="1">
                <a:solidFill>
                  <a:schemeClr val="bg1"/>
                </a:solidFill>
                <a:effectLst/>
                <a:latin typeface="Arjun Wide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efgyk</a:t>
            </a:r>
            <a:r>
              <a:rPr lang="en-IN" sz="1800" dirty="0">
                <a:solidFill>
                  <a:schemeClr val="bg1"/>
                </a:solidFill>
                <a:effectLst/>
                <a:latin typeface="Arjun Wide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solidFill>
                  <a:schemeClr val="bg1"/>
                </a:solidFill>
                <a:effectLst/>
                <a:latin typeface="Arjun Wide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l'fDrdj.k</a:t>
            </a:r>
            <a:r>
              <a:rPr lang="en-IN" sz="1800" dirty="0">
                <a:solidFill>
                  <a:schemeClr val="bg1"/>
                </a:solidFill>
                <a:effectLst/>
                <a:latin typeface="Arjun Wide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] Lo{</a:t>
            </a:r>
            <a:r>
              <a:rPr lang="en-IN" sz="1800" dirty="0" err="1">
                <a:solidFill>
                  <a:schemeClr val="bg1"/>
                </a:solidFill>
                <a:effectLst/>
                <a:latin typeface="Arjun Wide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Nrk</a:t>
            </a:r>
            <a:r>
              <a:rPr lang="en-IN" sz="1800" dirty="0">
                <a:solidFill>
                  <a:schemeClr val="bg1"/>
                </a:solidFill>
                <a:effectLst/>
                <a:latin typeface="Arjun Wide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en-IN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800" dirty="0" err="1">
                <a:solidFill>
                  <a:schemeClr val="bg1"/>
                </a:solidFill>
                <a:effectLst/>
                <a:latin typeface="Arjun Wide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d`f"k</a:t>
            </a:r>
            <a:r>
              <a:rPr lang="en-IN" sz="1800" dirty="0">
                <a:solidFill>
                  <a:schemeClr val="bg1"/>
                </a:solidFill>
                <a:effectLst/>
                <a:latin typeface="Arjun Wide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,</a:t>
            </a:r>
            <a:r>
              <a:rPr lang="en-IN" sz="1800" dirty="0" err="1">
                <a:solidFill>
                  <a:schemeClr val="bg1"/>
                </a:solidFill>
                <a:effectLst/>
                <a:latin typeface="Arjun Wide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oa</a:t>
            </a:r>
            <a:r>
              <a:rPr lang="en-IN" sz="1800" dirty="0">
                <a:solidFill>
                  <a:schemeClr val="bg1"/>
                </a:solidFill>
                <a:effectLst/>
                <a:latin typeface="Arjun Wide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solidFill>
                  <a:schemeClr val="bg1"/>
                </a:solidFill>
                <a:effectLst/>
                <a:latin typeface="Arjun Wide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lkekftd</a:t>
            </a:r>
            <a:r>
              <a:rPr lang="en-IN" sz="1800" dirty="0">
                <a:solidFill>
                  <a:schemeClr val="bg1"/>
                </a:solidFill>
                <a:effectLst/>
                <a:latin typeface="Arjun Wide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solidFill>
                  <a:schemeClr val="bg1"/>
                </a:solidFill>
                <a:effectLst/>
                <a:latin typeface="Arjun Wide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lqj</a:t>
            </a:r>
            <a:r>
              <a:rPr lang="en-IN" sz="1800" dirty="0">
                <a:solidFill>
                  <a:schemeClr val="bg1"/>
                </a:solidFill>
                <a:effectLst/>
                <a:latin typeface="Arjun Wide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{kk </a:t>
            </a:r>
            <a:r>
              <a:rPr lang="en-IN" sz="1800" dirty="0" err="1">
                <a:solidFill>
                  <a:schemeClr val="bg1"/>
                </a:solidFill>
                <a:effectLst/>
                <a:latin typeface="Arjun Wide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tky</a:t>
            </a:r>
            <a:r>
              <a:rPr lang="en-IN" sz="1800" dirty="0">
                <a:solidFill>
                  <a:schemeClr val="bg1"/>
                </a:solidFill>
                <a:effectLst/>
                <a:latin typeface="Arjun Wide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solidFill>
                  <a:schemeClr val="bg1"/>
                </a:solidFill>
                <a:effectLst/>
                <a:latin typeface="Arjun Wide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dk;Zdze</a:t>
            </a:r>
            <a:endParaRPr lang="en-IN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0CC31F2F-C5C6-4959-8F70-EA639AFEEEAD}"/>
              </a:ext>
            </a:extLst>
          </p:cNvPr>
          <p:cNvSpPr/>
          <p:nvPr/>
        </p:nvSpPr>
        <p:spPr>
          <a:xfrm>
            <a:off x="3089218" y="1578909"/>
            <a:ext cx="484632" cy="57952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highlight>
                <a:srgbClr val="00FF00"/>
              </a:highlight>
            </a:endParaRPr>
          </a:p>
        </p:txBody>
      </p:sp>
      <p:sp>
        <p:nvSpPr>
          <p:cNvPr id="14" name="Arrow: Up 13">
            <a:extLst>
              <a:ext uri="{FF2B5EF4-FFF2-40B4-BE49-F238E27FC236}">
                <a16:creationId xmlns:a16="http://schemas.microsoft.com/office/drawing/2014/main" id="{5A779B26-9AD0-44A4-B041-915A983B5D59}"/>
              </a:ext>
            </a:extLst>
          </p:cNvPr>
          <p:cNvSpPr/>
          <p:nvPr/>
        </p:nvSpPr>
        <p:spPr>
          <a:xfrm>
            <a:off x="3103395" y="3777190"/>
            <a:ext cx="484632" cy="57952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Arrow: Left 14">
            <a:extLst>
              <a:ext uri="{FF2B5EF4-FFF2-40B4-BE49-F238E27FC236}">
                <a16:creationId xmlns:a16="http://schemas.microsoft.com/office/drawing/2014/main" id="{D2982398-89A5-4CA3-AFC3-024EDDCC1BDC}"/>
              </a:ext>
            </a:extLst>
          </p:cNvPr>
          <p:cNvSpPr/>
          <p:nvPr/>
        </p:nvSpPr>
        <p:spPr>
          <a:xfrm>
            <a:off x="5018353" y="2756916"/>
            <a:ext cx="63816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Arrow: Left 16">
            <a:extLst>
              <a:ext uri="{FF2B5EF4-FFF2-40B4-BE49-F238E27FC236}">
                <a16:creationId xmlns:a16="http://schemas.microsoft.com/office/drawing/2014/main" id="{A44276FC-EE99-47AB-937E-61EFA63F286E}"/>
              </a:ext>
            </a:extLst>
          </p:cNvPr>
          <p:cNvSpPr/>
          <p:nvPr/>
        </p:nvSpPr>
        <p:spPr>
          <a:xfrm>
            <a:off x="5039508" y="4771785"/>
            <a:ext cx="63816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D922030-097D-4044-B135-EC23346165FB}"/>
                  </a:ext>
                </a:extLst>
              </p14:cNvPr>
              <p14:cNvContentPartPr/>
              <p14:nvPr/>
            </p14:nvContentPartPr>
            <p14:xfrm>
              <a:off x="3306441" y="1818017"/>
              <a:ext cx="4680" cy="133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D922030-097D-4044-B135-EC23346165F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2441" y="1710017"/>
                <a:ext cx="112320" cy="22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795E842-22AA-4428-A424-4CAC44195550}"/>
                  </a:ext>
                </a:extLst>
              </p14:cNvPr>
              <p14:cNvContentPartPr/>
              <p14:nvPr/>
            </p14:nvContentPartPr>
            <p14:xfrm>
              <a:off x="3317241" y="1839257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795E842-22AA-4428-A424-4CAC4419555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63241" y="1731617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C658A3A-70F9-4691-B65F-04F6642415C7}"/>
                  </a:ext>
                </a:extLst>
              </p14:cNvPr>
              <p14:cNvContentPartPr/>
              <p14:nvPr/>
            </p14:nvContentPartPr>
            <p14:xfrm>
              <a:off x="3370161" y="1902977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C658A3A-70F9-4691-B65F-04F6642415C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16521" y="1794977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B5CA6B0-FD7C-4CEC-8CE9-7F5E6EF01907}"/>
                  </a:ext>
                </a:extLst>
              </p14:cNvPr>
              <p14:cNvContentPartPr/>
              <p14:nvPr/>
            </p14:nvContentPartPr>
            <p14:xfrm>
              <a:off x="3348921" y="1998377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B5CA6B0-FD7C-4CEC-8CE9-7F5E6EF0190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94921" y="1890737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8ACBD4C-2B1A-4BA1-8480-065AB15A5515}"/>
                  </a:ext>
                </a:extLst>
              </p14:cNvPr>
              <p14:cNvContentPartPr/>
              <p14:nvPr/>
            </p14:nvContentPartPr>
            <p14:xfrm>
              <a:off x="3296001" y="2094497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8ACBD4C-2B1A-4BA1-8480-065AB15A551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42001" y="1986857"/>
                <a:ext cx="10800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83314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7634D-997D-42F8-9FF9-59E201614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693E3-AFD0-4129-A928-CF3F3609D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838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143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Arjun Wide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Kumar, Manoj (IFPRI-New Delhi)</dc:creator>
  <cp:lastModifiedBy>Kumar, Manoj (IFPRI-New Delhi)</cp:lastModifiedBy>
  <cp:revision>5</cp:revision>
  <dcterms:created xsi:type="dcterms:W3CDTF">2022-04-12T03:43:19Z</dcterms:created>
  <dcterms:modified xsi:type="dcterms:W3CDTF">2022-04-12T10:10:54Z</dcterms:modified>
</cp:coreProperties>
</file>