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A70DB-AD6D-854E-B8F6-7540B712C3C7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2A3BE-D7EF-464C-86A0-DB94DFAAEBCB}">
      <dgm:prSet phldrT="[Text]"/>
      <dgm:spPr/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F0881599-00C3-A54F-96C7-9EFAD6FFD587}" type="parTrans" cxnId="{FE917EF1-E92B-4F4A-B9CD-61F1E7A2B320}">
      <dgm:prSet/>
      <dgm:spPr/>
      <dgm:t>
        <a:bodyPr/>
        <a:lstStyle/>
        <a:p>
          <a:endParaRPr lang="en-US"/>
        </a:p>
      </dgm:t>
    </dgm:pt>
    <dgm:pt modelId="{FB1B8486-08A9-CF4F-88B1-DE059F6162B3}" type="sibTrans" cxnId="{FE917EF1-E92B-4F4A-B9CD-61F1E7A2B320}">
      <dgm:prSet/>
      <dgm:spPr/>
      <dgm:t>
        <a:bodyPr/>
        <a:lstStyle/>
        <a:p>
          <a:endParaRPr lang="en-US"/>
        </a:p>
      </dgm:t>
    </dgm:pt>
    <dgm:pt modelId="{E5940B3B-122F-9640-A1DE-27D90CD39E87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smtClean="0"/>
            <a:t>Wrangling</a:t>
          </a:r>
          <a:endParaRPr lang="en-US" dirty="0"/>
        </a:p>
      </dgm:t>
    </dgm:pt>
    <dgm:pt modelId="{103A9FAE-1CD0-614C-87E6-BF7D6ED42C22}" type="parTrans" cxnId="{D5351469-03E4-0348-8AE3-16B174A7AAB2}">
      <dgm:prSet/>
      <dgm:spPr/>
      <dgm:t>
        <a:bodyPr/>
        <a:lstStyle/>
        <a:p>
          <a:endParaRPr lang="en-US"/>
        </a:p>
      </dgm:t>
    </dgm:pt>
    <dgm:pt modelId="{F549192F-7166-6A44-88E1-839EDCF46FA6}" type="sibTrans" cxnId="{D5351469-03E4-0348-8AE3-16B174A7AAB2}">
      <dgm:prSet/>
      <dgm:spPr/>
      <dgm:t>
        <a:bodyPr/>
        <a:lstStyle/>
        <a:p>
          <a:endParaRPr lang="en-US"/>
        </a:p>
      </dgm:t>
    </dgm:pt>
    <dgm:pt modelId="{63759940-030F-A64B-8E86-26BD77D27703}">
      <dgm:prSet phldrT="[Text]"/>
      <dgm:spPr/>
      <dgm:t>
        <a:bodyPr/>
        <a:lstStyle/>
        <a:p>
          <a:r>
            <a:rPr lang="en-US" dirty="0" smtClean="0"/>
            <a:t>Modeling </a:t>
          </a:r>
          <a:endParaRPr lang="en-US" dirty="0"/>
        </a:p>
      </dgm:t>
    </dgm:pt>
    <dgm:pt modelId="{81E0A47B-9CFC-FF43-A9A6-BB10E6CF08A7}" type="parTrans" cxnId="{18222915-AC8E-8941-8578-F140764D6D4D}">
      <dgm:prSet/>
      <dgm:spPr/>
      <dgm:t>
        <a:bodyPr/>
        <a:lstStyle/>
        <a:p>
          <a:endParaRPr lang="en-US"/>
        </a:p>
      </dgm:t>
    </dgm:pt>
    <dgm:pt modelId="{BE4729F1-E665-2340-B154-E99ABDC8F622}" type="sibTrans" cxnId="{18222915-AC8E-8941-8578-F140764D6D4D}">
      <dgm:prSet/>
      <dgm:spPr/>
      <dgm:t>
        <a:bodyPr/>
        <a:lstStyle/>
        <a:p>
          <a:endParaRPr lang="en-US"/>
        </a:p>
      </dgm:t>
    </dgm:pt>
    <dgm:pt modelId="{C3B144FF-CB47-3F45-98A7-CAE6E3A62336}">
      <dgm:prSet phldrT="[Text]"/>
      <dgm:spPr/>
      <dgm:t>
        <a:bodyPr/>
        <a:lstStyle/>
        <a:p>
          <a:r>
            <a:rPr lang="en-US" dirty="0" smtClean="0"/>
            <a:t>Accuracy analysis</a:t>
          </a:r>
          <a:endParaRPr lang="en-US" dirty="0"/>
        </a:p>
      </dgm:t>
    </dgm:pt>
    <dgm:pt modelId="{4736BC83-041B-9C46-A1B1-4CEECDC6CE81}" type="parTrans" cxnId="{B700CA12-8D22-4243-8750-1ED4A9B07684}">
      <dgm:prSet/>
      <dgm:spPr/>
      <dgm:t>
        <a:bodyPr/>
        <a:lstStyle/>
        <a:p>
          <a:endParaRPr lang="en-US"/>
        </a:p>
      </dgm:t>
    </dgm:pt>
    <dgm:pt modelId="{A6898079-A745-C54D-8AAD-468DBDC3EFF0}" type="sibTrans" cxnId="{B700CA12-8D22-4243-8750-1ED4A9B07684}">
      <dgm:prSet/>
      <dgm:spPr/>
      <dgm:t>
        <a:bodyPr/>
        <a:lstStyle/>
        <a:p>
          <a:endParaRPr lang="en-US"/>
        </a:p>
      </dgm:t>
    </dgm:pt>
    <dgm:pt modelId="{82C99154-C576-D14F-A123-CB5D25AFA2AA}">
      <dgm:prSet phldrT="[Text]"/>
      <dgm:spPr/>
      <dgm:t>
        <a:bodyPr/>
        <a:lstStyle/>
        <a:p>
          <a:r>
            <a:rPr lang="en-US" dirty="0" smtClean="0"/>
            <a:t>Real time Test and Fine tuning </a:t>
          </a:r>
          <a:endParaRPr lang="en-US" dirty="0"/>
        </a:p>
      </dgm:t>
    </dgm:pt>
    <dgm:pt modelId="{95C849E7-EDDF-0F47-87AB-56F5B1203472}" type="parTrans" cxnId="{47589585-0E4E-B84E-AE70-1558D33BAC04}">
      <dgm:prSet/>
      <dgm:spPr/>
      <dgm:t>
        <a:bodyPr/>
        <a:lstStyle/>
        <a:p>
          <a:endParaRPr lang="en-US"/>
        </a:p>
      </dgm:t>
    </dgm:pt>
    <dgm:pt modelId="{77726373-FF4C-BF4B-B2E4-89C020D2B242}" type="sibTrans" cxnId="{47589585-0E4E-B84E-AE70-1558D33BAC04}">
      <dgm:prSet/>
      <dgm:spPr/>
      <dgm:t>
        <a:bodyPr/>
        <a:lstStyle/>
        <a:p>
          <a:endParaRPr lang="en-US"/>
        </a:p>
      </dgm:t>
    </dgm:pt>
    <dgm:pt modelId="{D5411676-DA60-BC47-90AB-33CC9F07AEB3}" type="pres">
      <dgm:prSet presAssocID="{6D7A70DB-AD6D-854E-B8F6-7540B712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4F0F0C-8681-EB46-8161-7245D882B940}" type="pres">
      <dgm:prSet presAssocID="{E372A3BE-D7EF-464C-86A0-DB94DFAAEBC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AF765-ED9A-1C4B-B2C9-A0E0C3FCCB32}" type="pres">
      <dgm:prSet presAssocID="{FB1B8486-08A9-CF4F-88B1-DE059F6162B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007E3A2-6061-AD45-9462-DC7A4CE128BF}" type="pres">
      <dgm:prSet presAssocID="{FB1B8486-08A9-CF4F-88B1-DE059F6162B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5AAE236-6515-9B45-8F56-BB88A6A5FAFB}" type="pres">
      <dgm:prSet presAssocID="{E5940B3B-122F-9640-A1DE-27D90CD39E8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225E-4E1F-6441-A42E-43D9332D9C90}" type="pres">
      <dgm:prSet presAssocID="{F549192F-7166-6A44-88E1-839EDCF46FA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7D58DA7-9628-724E-A20F-553A1AD807E6}" type="pres">
      <dgm:prSet presAssocID="{F549192F-7166-6A44-88E1-839EDCF46FA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0C1FEAE-352E-1142-9FCD-ABA1A3AD6F15}" type="pres">
      <dgm:prSet presAssocID="{63759940-030F-A64B-8E86-26BD77D2770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3E17-4BCB-5242-A833-475C447452BD}" type="pres">
      <dgm:prSet presAssocID="{BE4729F1-E665-2340-B154-E99ABDC8F62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24D0F3C-7FFB-0848-B27B-C49D81080B89}" type="pres">
      <dgm:prSet presAssocID="{BE4729F1-E665-2340-B154-E99ABDC8F62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D056C2C-8E05-4844-8559-EDDEA076C42D}" type="pres">
      <dgm:prSet presAssocID="{C3B144FF-CB47-3F45-98A7-CAE6E3A6233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32AB9-A19E-6047-A87A-34E8C5C29A68}" type="pres">
      <dgm:prSet presAssocID="{A6898079-A745-C54D-8AAD-468DBDC3EFF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34EB6739-983A-1349-9221-32F68E41A6FF}" type="pres">
      <dgm:prSet presAssocID="{A6898079-A745-C54D-8AAD-468DBDC3EFF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E8ACC09-BED3-CD42-9F2B-DA341743A45C}" type="pres">
      <dgm:prSet presAssocID="{82C99154-C576-D14F-A123-CB5D25AFA2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854BC-A960-D441-9317-996068547217}" type="pres">
      <dgm:prSet presAssocID="{77726373-FF4C-BF4B-B2E4-89C020D2B24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60D4238-F5BC-0C43-A05C-A7E09B5F3A8C}" type="pres">
      <dgm:prSet presAssocID="{77726373-FF4C-BF4B-B2E4-89C020D2B24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7EF1AD32-B73E-BD45-BE91-719D8687FE7C}" type="presOf" srcId="{FB1B8486-08A9-CF4F-88B1-DE059F6162B3}" destId="{4007E3A2-6061-AD45-9462-DC7A4CE128BF}" srcOrd="1" destOrd="0" presId="urn:microsoft.com/office/officeart/2005/8/layout/cycle2"/>
    <dgm:cxn modelId="{47589585-0E4E-B84E-AE70-1558D33BAC04}" srcId="{6D7A70DB-AD6D-854E-B8F6-7540B712C3C7}" destId="{82C99154-C576-D14F-A123-CB5D25AFA2AA}" srcOrd="4" destOrd="0" parTransId="{95C849E7-EDDF-0F47-87AB-56F5B1203472}" sibTransId="{77726373-FF4C-BF4B-B2E4-89C020D2B242}"/>
    <dgm:cxn modelId="{AC0F29C9-52CA-2C46-A267-8B7B21ACD3A6}" type="presOf" srcId="{77726373-FF4C-BF4B-B2E4-89C020D2B242}" destId="{B60D4238-F5BC-0C43-A05C-A7E09B5F3A8C}" srcOrd="1" destOrd="0" presId="urn:microsoft.com/office/officeart/2005/8/layout/cycle2"/>
    <dgm:cxn modelId="{3B356C35-D9FB-254A-8D94-06A0B32D375D}" type="presOf" srcId="{F549192F-7166-6A44-88E1-839EDCF46FA6}" destId="{5F6D225E-4E1F-6441-A42E-43D9332D9C90}" srcOrd="0" destOrd="0" presId="urn:microsoft.com/office/officeart/2005/8/layout/cycle2"/>
    <dgm:cxn modelId="{7C5B101A-CAB3-1F42-AD86-8CF0D053B62C}" type="presOf" srcId="{63759940-030F-A64B-8E86-26BD77D27703}" destId="{F0C1FEAE-352E-1142-9FCD-ABA1A3AD6F15}" srcOrd="0" destOrd="0" presId="urn:microsoft.com/office/officeart/2005/8/layout/cycle2"/>
    <dgm:cxn modelId="{18222915-AC8E-8941-8578-F140764D6D4D}" srcId="{6D7A70DB-AD6D-854E-B8F6-7540B712C3C7}" destId="{63759940-030F-A64B-8E86-26BD77D27703}" srcOrd="2" destOrd="0" parTransId="{81E0A47B-9CFC-FF43-A9A6-BB10E6CF08A7}" sibTransId="{BE4729F1-E665-2340-B154-E99ABDC8F622}"/>
    <dgm:cxn modelId="{5EE8A01C-FBEE-6646-A265-EFE761D450DD}" type="presOf" srcId="{F549192F-7166-6A44-88E1-839EDCF46FA6}" destId="{67D58DA7-9628-724E-A20F-553A1AD807E6}" srcOrd="1" destOrd="0" presId="urn:microsoft.com/office/officeart/2005/8/layout/cycle2"/>
    <dgm:cxn modelId="{E1ED7776-A221-9B4B-9651-7336F584CFA6}" type="presOf" srcId="{FB1B8486-08A9-CF4F-88B1-DE059F6162B3}" destId="{89DAF765-ED9A-1C4B-B2C9-A0E0C3FCCB32}" srcOrd="0" destOrd="0" presId="urn:microsoft.com/office/officeart/2005/8/layout/cycle2"/>
    <dgm:cxn modelId="{E9B52821-0AE1-6245-AF1B-FD920708F7B1}" type="presOf" srcId="{6D7A70DB-AD6D-854E-B8F6-7540B712C3C7}" destId="{D5411676-DA60-BC47-90AB-33CC9F07AEB3}" srcOrd="0" destOrd="0" presId="urn:microsoft.com/office/officeart/2005/8/layout/cycle2"/>
    <dgm:cxn modelId="{0CAF4C26-627C-0F4B-A43C-FBE95540D55B}" type="presOf" srcId="{C3B144FF-CB47-3F45-98A7-CAE6E3A62336}" destId="{0D056C2C-8E05-4844-8559-EDDEA076C42D}" srcOrd="0" destOrd="0" presId="urn:microsoft.com/office/officeart/2005/8/layout/cycle2"/>
    <dgm:cxn modelId="{8A3E7A5A-CCC9-8842-B63F-247CF39F20A5}" type="presOf" srcId="{A6898079-A745-C54D-8AAD-468DBDC3EFF0}" destId="{A3032AB9-A19E-6047-A87A-34E8C5C29A68}" srcOrd="0" destOrd="0" presId="urn:microsoft.com/office/officeart/2005/8/layout/cycle2"/>
    <dgm:cxn modelId="{C8762091-30EE-1F46-8092-6ED43D20F499}" type="presOf" srcId="{A6898079-A745-C54D-8AAD-468DBDC3EFF0}" destId="{34EB6739-983A-1349-9221-32F68E41A6FF}" srcOrd="1" destOrd="0" presId="urn:microsoft.com/office/officeart/2005/8/layout/cycle2"/>
    <dgm:cxn modelId="{8F033569-B3B5-004A-B7A4-0ED8739E31FE}" type="presOf" srcId="{E5940B3B-122F-9640-A1DE-27D90CD39E87}" destId="{35AAE236-6515-9B45-8F56-BB88A6A5FAFB}" srcOrd="0" destOrd="0" presId="urn:microsoft.com/office/officeart/2005/8/layout/cycle2"/>
    <dgm:cxn modelId="{37F36A36-C493-7548-B17C-605FEE6A7201}" type="presOf" srcId="{82C99154-C576-D14F-A123-CB5D25AFA2AA}" destId="{2E8ACC09-BED3-CD42-9F2B-DA341743A45C}" srcOrd="0" destOrd="0" presId="urn:microsoft.com/office/officeart/2005/8/layout/cycle2"/>
    <dgm:cxn modelId="{D5351469-03E4-0348-8AE3-16B174A7AAB2}" srcId="{6D7A70DB-AD6D-854E-B8F6-7540B712C3C7}" destId="{E5940B3B-122F-9640-A1DE-27D90CD39E87}" srcOrd="1" destOrd="0" parTransId="{103A9FAE-1CD0-614C-87E6-BF7D6ED42C22}" sibTransId="{F549192F-7166-6A44-88E1-839EDCF46FA6}"/>
    <dgm:cxn modelId="{0E8B795E-50EB-2242-95D8-A0684331EDEF}" type="presOf" srcId="{E372A3BE-D7EF-464C-86A0-DB94DFAAEBCB}" destId="{564F0F0C-8681-EB46-8161-7245D882B940}" srcOrd="0" destOrd="0" presId="urn:microsoft.com/office/officeart/2005/8/layout/cycle2"/>
    <dgm:cxn modelId="{C7EE8C90-FDB8-EE4D-BC4B-1C5BF8BEC03C}" type="presOf" srcId="{BE4729F1-E665-2340-B154-E99ABDC8F622}" destId="{324D0F3C-7FFB-0848-B27B-C49D81080B89}" srcOrd="1" destOrd="0" presId="urn:microsoft.com/office/officeart/2005/8/layout/cycle2"/>
    <dgm:cxn modelId="{A6B7A642-394D-4942-88FC-3A1B5A4530B2}" type="presOf" srcId="{BE4729F1-E665-2340-B154-E99ABDC8F622}" destId="{F2173E17-4BCB-5242-A833-475C447452BD}" srcOrd="0" destOrd="0" presId="urn:microsoft.com/office/officeart/2005/8/layout/cycle2"/>
    <dgm:cxn modelId="{B700CA12-8D22-4243-8750-1ED4A9B07684}" srcId="{6D7A70DB-AD6D-854E-B8F6-7540B712C3C7}" destId="{C3B144FF-CB47-3F45-98A7-CAE6E3A62336}" srcOrd="3" destOrd="0" parTransId="{4736BC83-041B-9C46-A1B1-4CEECDC6CE81}" sibTransId="{A6898079-A745-C54D-8AAD-468DBDC3EFF0}"/>
    <dgm:cxn modelId="{FE917EF1-E92B-4F4A-B9CD-61F1E7A2B320}" srcId="{6D7A70DB-AD6D-854E-B8F6-7540B712C3C7}" destId="{E372A3BE-D7EF-464C-86A0-DB94DFAAEBCB}" srcOrd="0" destOrd="0" parTransId="{F0881599-00C3-A54F-96C7-9EFAD6FFD587}" sibTransId="{FB1B8486-08A9-CF4F-88B1-DE059F6162B3}"/>
    <dgm:cxn modelId="{B7D7FC20-9FC7-F340-823B-D890DDEDBEC9}" type="presOf" srcId="{77726373-FF4C-BF4B-B2E4-89C020D2B242}" destId="{DEE854BC-A960-D441-9317-996068547217}" srcOrd="0" destOrd="0" presId="urn:microsoft.com/office/officeart/2005/8/layout/cycle2"/>
    <dgm:cxn modelId="{1B7519D4-CD17-5248-8302-12B555B3D931}" type="presParOf" srcId="{D5411676-DA60-BC47-90AB-33CC9F07AEB3}" destId="{564F0F0C-8681-EB46-8161-7245D882B940}" srcOrd="0" destOrd="0" presId="urn:microsoft.com/office/officeart/2005/8/layout/cycle2"/>
    <dgm:cxn modelId="{C20FD13D-780C-1D4F-8EB6-2C70F494D24C}" type="presParOf" srcId="{D5411676-DA60-BC47-90AB-33CC9F07AEB3}" destId="{89DAF765-ED9A-1C4B-B2C9-A0E0C3FCCB32}" srcOrd="1" destOrd="0" presId="urn:microsoft.com/office/officeart/2005/8/layout/cycle2"/>
    <dgm:cxn modelId="{3FF867D2-FD66-3241-B319-1A1E992E3116}" type="presParOf" srcId="{89DAF765-ED9A-1C4B-B2C9-A0E0C3FCCB32}" destId="{4007E3A2-6061-AD45-9462-DC7A4CE128BF}" srcOrd="0" destOrd="0" presId="urn:microsoft.com/office/officeart/2005/8/layout/cycle2"/>
    <dgm:cxn modelId="{5550AF0E-A0B4-8645-A588-294FC8078C3F}" type="presParOf" srcId="{D5411676-DA60-BC47-90AB-33CC9F07AEB3}" destId="{35AAE236-6515-9B45-8F56-BB88A6A5FAFB}" srcOrd="2" destOrd="0" presId="urn:microsoft.com/office/officeart/2005/8/layout/cycle2"/>
    <dgm:cxn modelId="{277901DD-472E-B44E-B5E5-E1BB429C72BF}" type="presParOf" srcId="{D5411676-DA60-BC47-90AB-33CC9F07AEB3}" destId="{5F6D225E-4E1F-6441-A42E-43D9332D9C90}" srcOrd="3" destOrd="0" presId="urn:microsoft.com/office/officeart/2005/8/layout/cycle2"/>
    <dgm:cxn modelId="{BBAB571B-52C7-0E43-A9E4-E84E9C39D500}" type="presParOf" srcId="{5F6D225E-4E1F-6441-A42E-43D9332D9C90}" destId="{67D58DA7-9628-724E-A20F-553A1AD807E6}" srcOrd="0" destOrd="0" presId="urn:microsoft.com/office/officeart/2005/8/layout/cycle2"/>
    <dgm:cxn modelId="{CE06BCAB-700F-E44A-B33F-A84D052927B4}" type="presParOf" srcId="{D5411676-DA60-BC47-90AB-33CC9F07AEB3}" destId="{F0C1FEAE-352E-1142-9FCD-ABA1A3AD6F15}" srcOrd="4" destOrd="0" presId="urn:microsoft.com/office/officeart/2005/8/layout/cycle2"/>
    <dgm:cxn modelId="{7C024A4C-892D-E243-BF37-0E8F426C8200}" type="presParOf" srcId="{D5411676-DA60-BC47-90AB-33CC9F07AEB3}" destId="{F2173E17-4BCB-5242-A833-475C447452BD}" srcOrd="5" destOrd="0" presId="urn:microsoft.com/office/officeart/2005/8/layout/cycle2"/>
    <dgm:cxn modelId="{57D90F9F-76A3-7642-BC4F-316252BA94DE}" type="presParOf" srcId="{F2173E17-4BCB-5242-A833-475C447452BD}" destId="{324D0F3C-7FFB-0848-B27B-C49D81080B89}" srcOrd="0" destOrd="0" presId="urn:microsoft.com/office/officeart/2005/8/layout/cycle2"/>
    <dgm:cxn modelId="{AD83E05C-EAA2-DF48-9E8E-C136C6B7ECF0}" type="presParOf" srcId="{D5411676-DA60-BC47-90AB-33CC9F07AEB3}" destId="{0D056C2C-8E05-4844-8559-EDDEA076C42D}" srcOrd="6" destOrd="0" presId="urn:microsoft.com/office/officeart/2005/8/layout/cycle2"/>
    <dgm:cxn modelId="{4DE8BE63-5D70-2047-9A27-8FC76C8BA560}" type="presParOf" srcId="{D5411676-DA60-BC47-90AB-33CC9F07AEB3}" destId="{A3032AB9-A19E-6047-A87A-34E8C5C29A68}" srcOrd="7" destOrd="0" presId="urn:microsoft.com/office/officeart/2005/8/layout/cycle2"/>
    <dgm:cxn modelId="{7C07F46B-880C-AC48-A4C5-11D954DB3B11}" type="presParOf" srcId="{A3032AB9-A19E-6047-A87A-34E8C5C29A68}" destId="{34EB6739-983A-1349-9221-32F68E41A6FF}" srcOrd="0" destOrd="0" presId="urn:microsoft.com/office/officeart/2005/8/layout/cycle2"/>
    <dgm:cxn modelId="{A8889643-BD3B-8248-9A44-AF777742F3C1}" type="presParOf" srcId="{D5411676-DA60-BC47-90AB-33CC9F07AEB3}" destId="{2E8ACC09-BED3-CD42-9F2B-DA341743A45C}" srcOrd="8" destOrd="0" presId="urn:microsoft.com/office/officeart/2005/8/layout/cycle2"/>
    <dgm:cxn modelId="{E69E922B-D7E7-DB46-B578-24C61B473916}" type="presParOf" srcId="{D5411676-DA60-BC47-90AB-33CC9F07AEB3}" destId="{DEE854BC-A960-D441-9317-996068547217}" srcOrd="9" destOrd="0" presId="urn:microsoft.com/office/officeart/2005/8/layout/cycle2"/>
    <dgm:cxn modelId="{17AF4351-4672-564D-AAB8-6F5F8C793C1D}" type="presParOf" srcId="{DEE854BC-A960-D441-9317-996068547217}" destId="{B60D4238-F5BC-0C43-A05C-A7E09B5F3A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F0F0C-8681-EB46-8161-7245D882B940}">
      <dsp:nvSpPr>
        <dsp:cNvPr id="0" name=""/>
        <dsp:cNvSpPr/>
      </dsp:nvSpPr>
      <dsp:spPr>
        <a:xfrm>
          <a:off x="1870866" y="640"/>
          <a:ext cx="1366979" cy="1366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Gather Data</a:t>
          </a:r>
          <a:endParaRPr lang="en-US" sz="1600" kern="1200" dirty="0"/>
        </a:p>
      </dsp:txBody>
      <dsp:txXfrm>
        <a:off x="2071055" y="200829"/>
        <a:ext cx="966601" cy="966601"/>
      </dsp:txXfrm>
    </dsp:sp>
    <dsp:sp modelId="{89DAF765-ED9A-1C4B-B2C9-A0E0C3FCCB32}">
      <dsp:nvSpPr>
        <dsp:cNvPr id="0" name=""/>
        <dsp:cNvSpPr/>
      </dsp:nvSpPr>
      <dsp:spPr>
        <a:xfrm rot="2160000">
          <a:off x="3194564" y="1050480"/>
          <a:ext cx="363059" cy="4613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204965" y="1110741"/>
        <a:ext cx="254141" cy="276813"/>
      </dsp:txXfrm>
    </dsp:sp>
    <dsp:sp modelId="{35AAE236-6515-9B45-8F56-BB88A6A5FAFB}">
      <dsp:nvSpPr>
        <dsp:cNvPr id="0" name=""/>
        <dsp:cNvSpPr/>
      </dsp:nvSpPr>
      <dsp:spPr>
        <a:xfrm>
          <a:off x="3530968" y="1206775"/>
          <a:ext cx="1366979" cy="1366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</a:t>
          </a:r>
          <a:r>
            <a:rPr lang="en-US" sz="1600" kern="1200" dirty="0" smtClean="0"/>
            <a:t>Wrangling</a:t>
          </a:r>
          <a:endParaRPr lang="en-US" sz="1600" kern="1200" dirty="0"/>
        </a:p>
      </dsp:txBody>
      <dsp:txXfrm>
        <a:off x="3731157" y="1406964"/>
        <a:ext cx="966601" cy="966601"/>
      </dsp:txXfrm>
    </dsp:sp>
    <dsp:sp modelId="{5F6D225E-4E1F-6441-A42E-43D9332D9C90}">
      <dsp:nvSpPr>
        <dsp:cNvPr id="0" name=""/>
        <dsp:cNvSpPr/>
      </dsp:nvSpPr>
      <dsp:spPr>
        <a:xfrm rot="6480000">
          <a:off x="3719052" y="2625598"/>
          <a:ext cx="363059" cy="4613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790340" y="2666075"/>
        <a:ext cx="254141" cy="276813"/>
      </dsp:txXfrm>
    </dsp:sp>
    <dsp:sp modelId="{F0C1FEAE-352E-1142-9FCD-ABA1A3AD6F15}">
      <dsp:nvSpPr>
        <dsp:cNvPr id="0" name=""/>
        <dsp:cNvSpPr/>
      </dsp:nvSpPr>
      <dsp:spPr>
        <a:xfrm>
          <a:off x="2896865" y="3158342"/>
          <a:ext cx="1366979" cy="1366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Modeling </a:t>
          </a:r>
          <a:endParaRPr lang="en-US" sz="1600" kern="1200" dirty="0"/>
        </a:p>
      </dsp:txBody>
      <dsp:txXfrm>
        <a:off x="3097054" y="3358531"/>
        <a:ext cx="966601" cy="966601"/>
      </dsp:txXfrm>
    </dsp:sp>
    <dsp:sp modelId="{F2173E17-4BCB-5242-A833-475C447452BD}">
      <dsp:nvSpPr>
        <dsp:cNvPr id="0" name=""/>
        <dsp:cNvSpPr/>
      </dsp:nvSpPr>
      <dsp:spPr>
        <a:xfrm rot="10800000">
          <a:off x="2383101" y="3611154"/>
          <a:ext cx="363059" cy="4613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492019" y="3703425"/>
        <a:ext cx="254141" cy="276813"/>
      </dsp:txXfrm>
    </dsp:sp>
    <dsp:sp modelId="{0D056C2C-8E05-4844-8559-EDDEA076C42D}">
      <dsp:nvSpPr>
        <dsp:cNvPr id="0" name=""/>
        <dsp:cNvSpPr/>
      </dsp:nvSpPr>
      <dsp:spPr>
        <a:xfrm>
          <a:off x="844867" y="3158342"/>
          <a:ext cx="1366979" cy="1366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Accuracy analysis</a:t>
          </a:r>
          <a:endParaRPr lang="en-US" sz="1600" kern="1200" dirty="0"/>
        </a:p>
      </dsp:txBody>
      <dsp:txXfrm>
        <a:off x="1045056" y="3358531"/>
        <a:ext cx="966601" cy="966601"/>
      </dsp:txXfrm>
    </dsp:sp>
    <dsp:sp modelId="{A3032AB9-A19E-6047-A87A-34E8C5C29A68}">
      <dsp:nvSpPr>
        <dsp:cNvPr id="0" name=""/>
        <dsp:cNvSpPr/>
      </dsp:nvSpPr>
      <dsp:spPr>
        <a:xfrm rot="15120000">
          <a:off x="1032951" y="2645143"/>
          <a:ext cx="363059" cy="4613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104239" y="2789208"/>
        <a:ext cx="254141" cy="276813"/>
      </dsp:txXfrm>
    </dsp:sp>
    <dsp:sp modelId="{2E8ACC09-BED3-CD42-9F2B-DA341743A45C}">
      <dsp:nvSpPr>
        <dsp:cNvPr id="0" name=""/>
        <dsp:cNvSpPr/>
      </dsp:nvSpPr>
      <dsp:spPr>
        <a:xfrm>
          <a:off x="210764" y="1206775"/>
          <a:ext cx="1366979" cy="1366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Real time Test and Fine tuning </a:t>
          </a:r>
          <a:endParaRPr lang="en-US" sz="1600" kern="1200" dirty="0"/>
        </a:p>
      </dsp:txBody>
      <dsp:txXfrm>
        <a:off x="410953" y="1406964"/>
        <a:ext cx="966601" cy="966601"/>
      </dsp:txXfrm>
    </dsp:sp>
    <dsp:sp modelId="{DEE854BC-A960-D441-9317-996068547217}">
      <dsp:nvSpPr>
        <dsp:cNvPr id="0" name=""/>
        <dsp:cNvSpPr/>
      </dsp:nvSpPr>
      <dsp:spPr>
        <a:xfrm rot="19440000">
          <a:off x="1534462" y="1062559"/>
          <a:ext cx="363059" cy="4613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44863" y="1186840"/>
        <a:ext cx="254141" cy="276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7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1CE5-A6B2-ED46-ADD3-995AA46C2A6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75AA-BC72-7847-AE80-5B4E984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0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</a:t>
            </a:r>
            <a:r>
              <a:rPr lang="en-US" dirty="0" smtClean="0"/>
              <a:t>Prediction </a:t>
            </a:r>
            <a:br>
              <a:rPr lang="en-US" dirty="0" smtClean="0"/>
            </a:br>
            <a:r>
              <a:rPr lang="en-US" sz="2400" dirty="0" smtClean="0"/>
              <a:t>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indicator: RSI</a:t>
            </a:r>
            <a:endParaRPr lang="en-US" dirty="0"/>
          </a:p>
        </p:txBody>
      </p:sp>
      <p:pic>
        <p:nvPicPr>
          <p:cNvPr id="4" name="Content Placeholder 3" descr="RSIwiki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96306"/>
            <a:ext cx="5143500" cy="3333750"/>
          </a:xfrm>
        </p:spPr>
      </p:pic>
    </p:spTree>
    <p:extLst>
      <p:ext uri="{BB962C8B-B14F-4D97-AF65-F5344CB8AC3E}">
        <p14:creationId xmlns:p14="http://schemas.microsoft.com/office/powerpoint/2010/main" val="18026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809" y="270980"/>
            <a:ext cx="5797826" cy="560249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Agenda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230"/>
            <a:ext cx="8229600" cy="5294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Case</a:t>
            </a:r>
            <a:endParaRPr lang="en-US" sz="2400" dirty="0" smtClean="0"/>
          </a:p>
          <a:p>
            <a:r>
              <a:rPr lang="en-US" sz="2400" dirty="0" smtClean="0"/>
              <a:t>Process</a:t>
            </a:r>
            <a:endParaRPr lang="en-US" sz="2400" dirty="0" smtClean="0"/>
          </a:p>
          <a:p>
            <a:r>
              <a:rPr lang="en-US" sz="2400" dirty="0" smtClean="0"/>
              <a:t>Feature Engineering</a:t>
            </a:r>
            <a:endParaRPr lang="en-US" sz="2400" dirty="0" smtClean="0"/>
          </a:p>
          <a:p>
            <a:r>
              <a:rPr lang="en-US" sz="2400" dirty="0" smtClean="0"/>
              <a:t>Algorithms &amp; Modeling</a:t>
            </a:r>
            <a:endParaRPr lang="en-US" sz="2400" dirty="0" smtClean="0"/>
          </a:p>
          <a:p>
            <a:r>
              <a:rPr lang="en-US" sz="2400" dirty="0" smtClean="0"/>
              <a:t>Challenges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4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270980"/>
            <a:ext cx="5797826" cy="560249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Use Case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679"/>
            <a:ext cx="8229600" cy="50759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Predicting movement of a Stock for next day</a:t>
            </a:r>
          </a:p>
          <a:p>
            <a:pPr marL="914400" lvl="1" indent="-457200">
              <a:buAutoNum type="alphaLcPeriod"/>
            </a:pPr>
            <a:r>
              <a:rPr lang="en-US" sz="2000" dirty="0" smtClean="0"/>
              <a:t>Predict the next day close price for a Stock </a:t>
            </a:r>
          </a:p>
          <a:p>
            <a:pPr marL="914400" lvl="1" indent="-457200">
              <a:buAutoNum type="alphaLcPeriod"/>
            </a:pPr>
            <a:r>
              <a:rPr lang="en-US" sz="2000" dirty="0" smtClean="0"/>
              <a:t>Or Predict whether next day change will be positive or negative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Hypothesis -  Short term Stock Price movement (1-5 days) greatly depends on previous days-months price, technical indicators, movement of Market Indices and Derivative outlook of Stock in future.  </a:t>
            </a:r>
          </a:p>
          <a:p>
            <a:pPr marL="457200" lvl="1" indent="0">
              <a:buNone/>
            </a:pPr>
            <a:r>
              <a:rPr lang="en-US" sz="2000" dirty="0" smtClean="0"/>
              <a:t>Long term prediction depends more on fundamentals of the company and macro economics of the industry &amp; country.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59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20121"/>
              </p:ext>
            </p:extLst>
          </p:nvPr>
        </p:nvGraphicFramePr>
        <p:xfrm>
          <a:off x="1994456" y="1308654"/>
          <a:ext cx="5108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57809" y="270980"/>
            <a:ext cx="5797826" cy="560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Process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32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72" y="208378"/>
            <a:ext cx="4167809" cy="4674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dirty="0"/>
              <a:t>Feature Engineering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5862"/>
            <a:ext cx="8229600" cy="60297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Market Data (4 years of historical data as samples)</a:t>
            </a:r>
          </a:p>
          <a:p>
            <a:pPr lvl="1"/>
            <a:r>
              <a:rPr lang="en-US" sz="2000" dirty="0" smtClean="0"/>
              <a:t>daily close price, volume, change from previous day</a:t>
            </a:r>
          </a:p>
          <a:p>
            <a:pPr lvl="1"/>
            <a:r>
              <a:rPr lang="en-US" sz="2000" dirty="0" smtClean="0"/>
              <a:t>Indian Market Index Nifty daily close</a:t>
            </a:r>
          </a:p>
          <a:p>
            <a:pPr lvl="1"/>
            <a:r>
              <a:rPr lang="en-US" sz="2000" dirty="0" smtClean="0"/>
              <a:t>60 days of close price for each sample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Moving averages for 5,10,20,50,100, 200 days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Technical Indicators</a:t>
            </a:r>
          </a:p>
          <a:p>
            <a:pPr marL="457200" lvl="1" indent="0">
              <a:buNone/>
            </a:pPr>
            <a:r>
              <a:rPr lang="en-US" sz="2000" dirty="0" smtClean="0"/>
              <a:t>Two most commonly used indicators by technical analysts - </a:t>
            </a:r>
          </a:p>
          <a:p>
            <a:pPr marL="457200" lvl="1" indent="0">
              <a:buNone/>
            </a:pPr>
            <a:r>
              <a:rPr lang="en-US" sz="2000" dirty="0" smtClean="0"/>
              <a:t>MACD flag– calculate MACD line and  Signal. Define flags when MACD and signal lines crosses each other.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RSI </a:t>
            </a:r>
            <a:r>
              <a:rPr lang="en-US" sz="2000" dirty="0"/>
              <a:t>flag </a:t>
            </a:r>
            <a:r>
              <a:rPr lang="en-US" sz="2000" dirty="0" smtClean="0"/>
              <a:t>– calculate RSI points and  based on last 3-4 days values of RSI define a flag.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Derivative Data</a:t>
            </a:r>
          </a:p>
          <a:p>
            <a:pPr marL="457200" lvl="1" indent="0">
              <a:buNone/>
            </a:pPr>
            <a:r>
              <a:rPr lang="en-US" sz="2000" dirty="0" smtClean="0"/>
              <a:t>Open Interest – calculate OI and change in OI </a:t>
            </a:r>
          </a:p>
          <a:p>
            <a:pPr marL="457200" lvl="1" indent="0">
              <a:buNone/>
            </a:pPr>
            <a:r>
              <a:rPr lang="en-US" sz="2000" dirty="0" smtClean="0"/>
              <a:t>PCR Ratio -  calculate Put-call ratio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3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809" y="270980"/>
            <a:ext cx="5797826" cy="560249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Algorithms &amp; Modeling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230"/>
            <a:ext cx="8229600" cy="529493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Trying both regression and classification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Algorithms used</a:t>
            </a:r>
            <a:endParaRPr lang="en-US" dirty="0" smtClean="0"/>
          </a:p>
          <a:p>
            <a:pPr lvl="1"/>
            <a:r>
              <a:rPr lang="en-US" sz="1800" dirty="0" smtClean="0"/>
              <a:t>Linear </a:t>
            </a:r>
            <a:r>
              <a:rPr lang="en-US" sz="1800" dirty="0" smtClean="0"/>
              <a:t>Regression</a:t>
            </a:r>
          </a:p>
          <a:p>
            <a:pPr lvl="1"/>
            <a:r>
              <a:rPr lang="en-US" sz="1800" dirty="0" smtClean="0"/>
              <a:t>Random </a:t>
            </a:r>
            <a:r>
              <a:rPr lang="en-US" sz="1800" dirty="0" smtClean="0"/>
              <a:t>Forest </a:t>
            </a:r>
          </a:p>
          <a:p>
            <a:pPr lvl="1"/>
            <a:r>
              <a:rPr lang="en-US" sz="1800" dirty="0" smtClean="0"/>
              <a:t>Decision Tree</a:t>
            </a:r>
          </a:p>
          <a:p>
            <a:pPr lvl="1"/>
            <a:r>
              <a:rPr lang="en-US" sz="1800" dirty="0" smtClean="0"/>
              <a:t>Gradient Boosting</a:t>
            </a:r>
          </a:p>
          <a:p>
            <a:pPr lvl="1"/>
            <a:r>
              <a:rPr lang="en-US" sz="1800" dirty="0"/>
              <a:t>Artificial Neural </a:t>
            </a:r>
            <a:r>
              <a:rPr lang="en-US" sz="1800" dirty="0" smtClean="0"/>
              <a:t>Network (ANN)</a:t>
            </a: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 smtClean="0"/>
              <a:t>Accuracy</a:t>
            </a:r>
          </a:p>
          <a:p>
            <a:pPr lvl="1"/>
            <a:r>
              <a:rPr lang="en-US" sz="1800" dirty="0" smtClean="0"/>
              <a:t>Shows high accuracy due small percentage change in price on daily basis</a:t>
            </a:r>
          </a:p>
          <a:p>
            <a:pPr lvl="1"/>
            <a:r>
              <a:rPr lang="en-US" sz="1800" dirty="0" smtClean="0"/>
              <a:t>Actual classification Prediction is 50-55% accurate </a:t>
            </a:r>
          </a:p>
          <a:p>
            <a:pPr lvl="1"/>
            <a:r>
              <a:rPr lang="en-US" sz="1800" dirty="0" smtClean="0"/>
              <a:t>Target is 70%+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071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809" y="270980"/>
            <a:ext cx="5797826" cy="560249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Challenges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230"/>
            <a:ext cx="8229600" cy="5294934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Accuracy with classification is low (55%)</a:t>
            </a:r>
          </a:p>
          <a:p>
            <a:endParaRPr lang="en-US" sz="2400" dirty="0" smtClean="0"/>
          </a:p>
          <a:p>
            <a:r>
              <a:rPr lang="en-US" sz="2400" dirty="0" smtClean="0"/>
              <a:t>Results slightly better than manual analysis without ML</a:t>
            </a:r>
          </a:p>
          <a:p>
            <a:endParaRPr lang="en-US" sz="2400" dirty="0" smtClean="0"/>
          </a:p>
          <a:p>
            <a:r>
              <a:rPr lang="en-US" sz="2400" dirty="0" smtClean="0"/>
              <a:t>Is data not good enough to predict or usage is wrong</a:t>
            </a:r>
          </a:p>
          <a:p>
            <a:endParaRPr lang="en-US" sz="2400" dirty="0"/>
          </a:p>
          <a:p>
            <a:r>
              <a:rPr lang="en-US" sz="2400" dirty="0" smtClean="0"/>
              <a:t>How to understand the black box logic modeling is making so that we can tweak appropriately</a:t>
            </a:r>
          </a:p>
          <a:p>
            <a:endParaRPr lang="en-US" sz="2400" dirty="0"/>
          </a:p>
          <a:p>
            <a:r>
              <a:rPr lang="en-US" sz="2400" dirty="0" smtClean="0"/>
              <a:t>Would tweaking parameters for Algorithms make a difference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64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8729"/>
            <a:ext cx="8229600" cy="11430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7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indicator: MACD</a:t>
            </a:r>
            <a:endParaRPr lang="en-US" dirty="0"/>
          </a:p>
        </p:txBody>
      </p:sp>
      <p:pic>
        <p:nvPicPr>
          <p:cNvPr id="4" name="Picture 3" descr="MACDpicwik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63" y="1506832"/>
            <a:ext cx="660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212</TotalTime>
  <Words>289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Stock Market Prediction  using Machine Learning</vt:lpstr>
      <vt:lpstr>Agenda</vt:lpstr>
      <vt:lpstr>Use Case</vt:lpstr>
      <vt:lpstr>PowerPoint Presentation</vt:lpstr>
      <vt:lpstr>Feature Engineering</vt:lpstr>
      <vt:lpstr>Algorithms &amp; Modeling</vt:lpstr>
      <vt:lpstr>Challenges</vt:lpstr>
      <vt:lpstr>Appendix</vt:lpstr>
      <vt:lpstr>Technical indicator: MACD</vt:lpstr>
      <vt:lpstr>Technical indicator: RSI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123</dc:creator>
  <cp:lastModifiedBy>Amit Maheshwari</cp:lastModifiedBy>
  <cp:revision>27</cp:revision>
  <dcterms:created xsi:type="dcterms:W3CDTF">2018-02-04T06:26:27Z</dcterms:created>
  <dcterms:modified xsi:type="dcterms:W3CDTF">2018-02-04T12:34:52Z</dcterms:modified>
</cp:coreProperties>
</file>