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2360-B851-4D73-A9A3-B2E72D89AA0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3F9F-944D-4BAB-8735-10EBAEEE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9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2360-B851-4D73-A9A3-B2E72D89AA0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3F9F-944D-4BAB-8735-10EBAEEE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2360-B851-4D73-A9A3-B2E72D89AA0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3F9F-944D-4BAB-8735-10EBAEEE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3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2360-B851-4D73-A9A3-B2E72D89AA0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3F9F-944D-4BAB-8735-10EBAEEE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8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2360-B851-4D73-A9A3-B2E72D89AA0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3F9F-944D-4BAB-8735-10EBAEEE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7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2360-B851-4D73-A9A3-B2E72D89AA0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3F9F-944D-4BAB-8735-10EBAEEE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7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2360-B851-4D73-A9A3-B2E72D89AA0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3F9F-944D-4BAB-8735-10EBAEEE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2360-B851-4D73-A9A3-B2E72D89AA0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3F9F-944D-4BAB-8735-10EBAEEE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2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2360-B851-4D73-A9A3-B2E72D89AA0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3F9F-944D-4BAB-8735-10EBAEEE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7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2360-B851-4D73-A9A3-B2E72D89AA0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3F9F-944D-4BAB-8735-10EBAEEE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3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2360-B851-4D73-A9A3-B2E72D89AA0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3F9F-944D-4BAB-8735-10EBAEEE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6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92360-B851-4D73-A9A3-B2E72D89AA0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B3F9F-944D-4BAB-8735-10EBAEEE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opendatasoft.com/explore/embed/dataset/us-zip-code-latitude-and-longitude/table/?q=boston&amp;refine.state=MA&amp;location=11,42.36681,-71.18952&amp;basemap=jawg.streets" TargetMode="External"/><Relationship Id="rId2" Type="http://schemas.openxmlformats.org/officeDocument/2006/relationships/hyperlink" Target="http://archive.boston.com/news/local/articles/2007/04/15/sixfigurezipcodes_cit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Assignment: Capstone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Battle of Neighborhoods (Week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Introduction/Business </a:t>
            </a:r>
            <a:r>
              <a:rPr lang="en-US" b="1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project will analyze the neighbored of Boston, MA and potential venues of interest.</a:t>
            </a:r>
          </a:p>
          <a:p>
            <a:r>
              <a:rPr lang="en-US" dirty="0"/>
              <a:t>As someone who is lives in Greater Boston and works in downtown area, I am often asked for recommendations, things to do, and areas to live from friends, colleagues who either live in different US cities or who are travelling to Boston on a work/pleasure trip. A systematic analysis of neighbored and venues not only benefit them but it will be beneficial for me as well at a personal level to explore areas and places which I have not explored.</a:t>
            </a:r>
          </a:p>
          <a:p>
            <a:r>
              <a:rPr lang="en-US" dirty="0"/>
              <a:t>To successfully complete our analysis, we will need to explore available dataset, explore neighborhood in Boston, analyze each neighborhood, cluster neighborhood and finally examine the clusters.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 perform our analysis, we will need two type of data.</a:t>
            </a:r>
          </a:p>
          <a:p>
            <a:r>
              <a:rPr lang="en-US" dirty="0"/>
              <a:t>First, we will need location data. For this, we will use foursquare location data which will provide us venues on a given location. We will fetch top 100 venues in nearly 3 mile radius of Boston geographical coordinates.</a:t>
            </a:r>
          </a:p>
          <a:p>
            <a:r>
              <a:rPr lang="en-US" dirty="0"/>
              <a:t>Second, we would need Boston’s neighborhood data. For this, we will use two sources and merge the data to obtain desired geo coordinates for various neighborhoods. For easy reference, </a:t>
            </a:r>
            <a:r>
              <a:rPr lang="en-US" dirty="0" err="1"/>
              <a:t>i</a:t>
            </a:r>
            <a:r>
              <a:rPr lang="en-US" dirty="0"/>
              <a:t> have downloaded this data in an excel which will be used.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1"/>
            <a:r>
              <a:rPr lang="en-US" dirty="0"/>
              <a:t>ZIP Code: </a:t>
            </a:r>
            <a:r>
              <a:rPr lang="en-US" u="sng" dirty="0">
                <a:hlinkClick r:id="rId2"/>
              </a:rPr>
              <a:t>http://archive.boston.com/news/local/articles/2007/04/15/sixfigurezipcodes_city/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GeoData</a:t>
            </a:r>
            <a:r>
              <a:rPr lang="en-US" dirty="0"/>
              <a:t>: </a:t>
            </a:r>
            <a:r>
              <a:rPr lang="en-US" u="sng" dirty="0">
                <a:hlinkClick r:id="rId3"/>
              </a:rPr>
              <a:t>https://public.opendatasoft.com/explore/embed/dataset/us-zip-code-latitude-and-longitude/table/?q=boston&amp;refine.state=MA&amp;location=11,42.36681,-71.18952&amp;basemap=jawg.streets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9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Our </a:t>
            </a:r>
            <a:r>
              <a:rPr lang="en-US" dirty="0"/>
              <a:t>methodology for this analysis will have following five important component</a:t>
            </a:r>
          </a:p>
          <a:p>
            <a:pPr lvl="1"/>
            <a:r>
              <a:rPr lang="en-US" dirty="0"/>
              <a:t>Explore available dataset: In this section we will access, clean , reshape location and venue data from sources mentioned in above step.</a:t>
            </a:r>
          </a:p>
          <a:p>
            <a:pPr lvl="1"/>
            <a:r>
              <a:rPr lang="en-US" dirty="0"/>
              <a:t>Explore neighborhood in Boston : In this section we will look at different neighborhoods of Boston</a:t>
            </a:r>
          </a:p>
          <a:p>
            <a:pPr lvl="1"/>
            <a:r>
              <a:rPr lang="en-US" dirty="0"/>
              <a:t>Analyze each neighborhood : In this section we will start analyzing the neighborhood data</a:t>
            </a:r>
          </a:p>
          <a:p>
            <a:pPr lvl="1"/>
            <a:r>
              <a:rPr lang="en-US" dirty="0"/>
              <a:t>Cluster neighborhood : We will use k-means to cluster the neighborhood</a:t>
            </a:r>
          </a:p>
          <a:p>
            <a:pPr lvl="1"/>
            <a:r>
              <a:rPr lang="en-US" dirty="0"/>
              <a:t>Examine the clusters: here, we will use the cluster data and examine to understand the top venues.</a:t>
            </a:r>
          </a:p>
          <a:p>
            <a:r>
              <a:rPr lang="en-US" dirty="0"/>
              <a:t>For our work, we will use different python libraries which are available to us. Some of those are 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json</a:t>
            </a:r>
            <a:r>
              <a:rPr lang="en-US" dirty="0"/>
              <a:t>, </a:t>
            </a:r>
            <a:r>
              <a:rPr lang="en-US" dirty="0" err="1"/>
              <a:t>geopy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, folium and </a:t>
            </a:r>
            <a:r>
              <a:rPr lang="en-US" dirty="0" err="1"/>
              <a:t>sklearn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56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4959" y="1825625"/>
            <a:ext cx="52620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4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987" y="81481"/>
            <a:ext cx="6436347" cy="60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9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403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Assignment: Capstone Project</vt:lpstr>
      <vt:lpstr>Introduction/Business Problem</vt:lpstr>
      <vt:lpstr>Data</vt:lpstr>
      <vt:lpstr>Methodology</vt:lpstr>
      <vt:lpstr>Result</vt:lpstr>
      <vt:lpstr>PowerPoint Presentation</vt:lpstr>
    </vt:vector>
  </TitlesOfParts>
  <Company>Publicis Groupe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Assignment: Capstone Project</dc:title>
  <dc:creator>Amit Pandey</dc:creator>
  <cp:lastModifiedBy>Amit Pandey</cp:lastModifiedBy>
  <cp:revision>1</cp:revision>
  <dcterms:created xsi:type="dcterms:W3CDTF">2020-07-31T20:53:26Z</dcterms:created>
  <dcterms:modified xsi:type="dcterms:W3CDTF">2020-07-31T20:57:11Z</dcterms:modified>
</cp:coreProperties>
</file>