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6" r:id="rId4"/>
    <p:sldId id="261" r:id="rId5"/>
    <p:sldId id="262" r:id="rId6"/>
    <p:sldId id="263" r:id="rId7"/>
    <p:sldId id="264" r:id="rId8"/>
    <p:sldId id="267" r:id="rId9"/>
    <p:sldId id="270" r:id="rId10"/>
    <p:sldId id="268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7484" autoAdjust="0"/>
  </p:normalViewPr>
  <p:slideViewPr>
    <p:cSldViewPr snapToGrid="0">
      <p:cViewPr varScale="1">
        <p:scale>
          <a:sx n="74" d="100"/>
          <a:sy n="74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7501-1AB7-4CB8-8BF0-26283612E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C98B6-EB80-4E4A-98B7-1CA83AD4D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39A8-A8FC-4680-9562-B05D8DE7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2E6E-FC6D-4249-89DE-D58ED50A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0643-859A-471E-8EB1-DA9C0BA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5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BE37-CBED-45CE-A4BC-2045A5D7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9BF0B-9114-4878-9586-91244003E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213F-4782-4DAE-9EF3-6EF5CF47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3E18-ADB7-4C34-BC90-23295C6C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F1C3-E94E-4A91-935E-317CD746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8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F17D9-3FD2-4228-8904-7038DBE09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2884E-82B2-4B8F-9429-DA5E066F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BF02-4E16-4F49-A4DD-C8F005D8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4378-BC29-4A00-BFE6-9A80F5FD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3D51-517D-4266-8C9F-3844F7E5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0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962A-1A4D-414D-BFE3-A4C4749B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64C5-CA24-41B6-8C48-CED9DDB5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E703B-FCE8-417F-A6ED-93E39D5B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A1B7-C73E-47BB-A436-96500B26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9D80-7531-414C-81F8-DB9E183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A397-9B6F-4BC1-9B9B-AB9445C3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967FB-D32A-489B-B872-28FCDEC9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D75D-4A8F-4818-9291-F8AF198A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E520-A7A9-4991-AA66-DB6BDF4A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1C29-E306-4CDF-853E-3B7B7DE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4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719C-9E3B-4161-B310-59279B69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C064-499D-4C3A-B2D1-45990F89C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8D384-96E6-4884-9C4D-EE4D5D57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D925-1CDD-416F-BE7C-D1A76F2C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0CB4-BB88-4946-80EA-910E4C4D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AEBB9-AEAE-4FCC-8525-7439772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2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FC6D-B7D6-4D0D-9176-290C9AC5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4396A-AA12-4695-958D-48344AF9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F0ED-6BBB-4A76-82DA-8D73A0464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5EBF5-093C-4A82-97B7-1AA22A90C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09C3C-F76C-4D7F-B5CD-20B76F945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23185-529F-444D-9CD3-A713ECD7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FD4E-23EB-4979-ADA3-C678B522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E04D9-76A3-4551-9F67-2715876C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FC3A-3F47-4D71-A7D1-34395E3A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0A9CB-F282-4DE9-B803-D46C0A5D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583F2-D51C-4935-B148-A0B46B2B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525F-94F5-4B41-A978-4A2F6B5F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3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A859C-2C30-4568-B795-D7F2D6D4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8B623-D57A-4FBC-9709-574B216B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5B92-92A2-4342-A19E-18757D5D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88EA-EE50-45E4-A660-C35FDAC3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9FB2-07DE-4CB0-9F1E-FA5899BF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5F4F1-6123-40DA-8185-5A4488AC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1BC2-6FEE-4B21-B189-8C14758C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720E3-EAB0-4A4D-8A4F-9963FD1B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97DCD-96D1-44A9-87D2-207A8F8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C0A2-082F-4D41-A549-841F0D27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FA384-BE2F-440F-8806-15B0ECB5F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50E04-CC67-4D97-AB31-B3E832459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BBA8-B693-4CD4-99D6-3B257697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B6392-022C-4B0F-82C3-7388D9DA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4795-2ADB-4C57-8CD1-362CA6B9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9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A052-5BFF-4A3B-8B7A-DC9FDE7E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F3A1E-07BD-443B-9D54-ECE3807BA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1C28-0D21-4DFB-818B-5FC1AB4BB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1CA8-CC0D-4B62-BD21-D8B0414A21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D32E-7A1E-448D-AAB1-5ED3973D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7494-B73F-4475-926D-CD01BBA9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3F42-AD9C-4AAA-90FB-7D45524AE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88FF4C-5DD0-497A-9798-02D2FF833B6C}"/>
              </a:ext>
            </a:extLst>
          </p:cNvPr>
          <p:cNvSpPr/>
          <p:nvPr/>
        </p:nvSpPr>
        <p:spPr>
          <a:xfrm>
            <a:off x="0" y="-497840"/>
            <a:ext cx="12192000" cy="73558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29BF13B6-8399-4552-AE41-FD7E4DE96ED0}"/>
              </a:ext>
            </a:extLst>
          </p:cNvPr>
          <p:cNvSpPr/>
          <p:nvPr/>
        </p:nvSpPr>
        <p:spPr>
          <a:xfrm flipV="1">
            <a:off x="1869139" y="1940559"/>
            <a:ext cx="5486401" cy="1613648"/>
          </a:xfrm>
          <a:prstGeom prst="trapezoid">
            <a:avLst>
              <a:gd name="adj" fmla="val 22778"/>
            </a:avLst>
          </a:prstGeom>
          <a:solidFill>
            <a:srgbClr val="0070C0"/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A1F396FA-6AA8-44E2-A632-B7D831C1F624}"/>
              </a:ext>
            </a:extLst>
          </p:cNvPr>
          <p:cNvSpPr/>
          <p:nvPr/>
        </p:nvSpPr>
        <p:spPr>
          <a:xfrm>
            <a:off x="3720351" y="3211157"/>
            <a:ext cx="7270378" cy="1613648"/>
          </a:xfrm>
          <a:prstGeom prst="trapezoid">
            <a:avLst>
              <a:gd name="adj" fmla="val 22778"/>
            </a:avLst>
          </a:prstGeom>
          <a:solidFill>
            <a:schemeClr val="accent1">
              <a:lumMod val="50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b="1" dirty="0"/>
              <a:t>SCRAMBLE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7A045-5585-4D1C-A239-379873C166EF}"/>
              </a:ext>
            </a:extLst>
          </p:cNvPr>
          <p:cNvSpPr txBox="1"/>
          <p:nvPr/>
        </p:nvSpPr>
        <p:spPr>
          <a:xfrm>
            <a:off x="2684929" y="1896573"/>
            <a:ext cx="4670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D97E9-2159-474B-9796-6507035A16D4}"/>
              </a:ext>
            </a:extLst>
          </p:cNvPr>
          <p:cNvSpPr txBox="1"/>
          <p:nvPr/>
        </p:nvSpPr>
        <p:spPr>
          <a:xfrm>
            <a:off x="896470" y="5346275"/>
            <a:ext cx="983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Gurshaanpreet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singh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(21103054)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Divyam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(21103046)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Amit kumawat(21103011)</a:t>
            </a:r>
          </a:p>
        </p:txBody>
      </p:sp>
    </p:spTree>
    <p:extLst>
      <p:ext uri="{BB962C8B-B14F-4D97-AF65-F5344CB8AC3E}">
        <p14:creationId xmlns:p14="http://schemas.microsoft.com/office/powerpoint/2010/main" val="374960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63525F-243D-4CFA-8CAA-1836E29A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0BDA3F-EAF7-404B-A955-929517DEDA5F}"/>
              </a:ext>
            </a:extLst>
          </p:cNvPr>
          <p:cNvSpPr txBox="1"/>
          <p:nvPr/>
        </p:nvSpPr>
        <p:spPr>
          <a:xfrm>
            <a:off x="6395819" y="1282950"/>
            <a:ext cx="53838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Bahnschrift Light" panose="020B0502040204020203" pitchFamily="34" charset="0"/>
              </a:rPr>
              <a:t>Output</a:t>
            </a:r>
          </a:p>
          <a:p>
            <a:r>
              <a:rPr lang="en-IN" sz="7200" b="1" dirty="0">
                <a:latin typeface="Bahnschrift Light" panose="020B0502040204020203" pitchFamily="34" charset="0"/>
              </a:rPr>
              <a:t> for Multiplayer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59D8-8AB2-448D-BF7C-DBAF734F187E}"/>
              </a:ext>
            </a:extLst>
          </p:cNvPr>
          <p:cNvSpPr txBox="1"/>
          <p:nvPr/>
        </p:nvSpPr>
        <p:spPr>
          <a:xfrm>
            <a:off x="1936376" y="2456329"/>
            <a:ext cx="1783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133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632F9-AAE1-4C4D-BE69-CBC60D50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11" y="554981"/>
            <a:ext cx="9681779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4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57477-1750-4337-93AD-AEE0126F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4168" cy="6858000"/>
          </a:xfrm>
          <a:prstGeom prst="rect">
            <a:avLst/>
          </a:prstGeom>
        </p:spPr>
      </p:pic>
      <p:grpSp>
        <p:nvGrpSpPr>
          <p:cNvPr id="4" name="Google Shape;488;p29">
            <a:extLst>
              <a:ext uri="{FF2B5EF4-FFF2-40B4-BE49-F238E27FC236}">
                <a16:creationId xmlns:a16="http://schemas.microsoft.com/office/drawing/2014/main" id="{1FFA9399-D816-459E-968C-1F4DDEB1C038}"/>
              </a:ext>
            </a:extLst>
          </p:cNvPr>
          <p:cNvGrpSpPr/>
          <p:nvPr/>
        </p:nvGrpSpPr>
        <p:grpSpPr>
          <a:xfrm>
            <a:off x="1216138" y="253137"/>
            <a:ext cx="5225404" cy="5225404"/>
            <a:chOff x="-1537049" y="-96399"/>
            <a:chExt cx="10450808" cy="10450808"/>
          </a:xfrm>
        </p:grpSpPr>
        <p:sp>
          <p:nvSpPr>
            <p:cNvPr id="5" name="Google Shape;489;p29">
              <a:extLst>
                <a:ext uri="{FF2B5EF4-FFF2-40B4-BE49-F238E27FC236}">
                  <a16:creationId xmlns:a16="http://schemas.microsoft.com/office/drawing/2014/main" id="{4BD79FD5-A1B3-4A08-90C7-18578371266A}"/>
                </a:ext>
              </a:extLst>
            </p:cNvPr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90;p29">
              <a:extLst>
                <a:ext uri="{FF2B5EF4-FFF2-40B4-BE49-F238E27FC236}">
                  <a16:creationId xmlns:a16="http://schemas.microsoft.com/office/drawing/2014/main" id="{DF330244-BBA7-4BD9-A300-4928B78F2232}"/>
                </a:ext>
              </a:extLst>
            </p:cNvPr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91;p29">
              <a:extLst>
                <a:ext uri="{FF2B5EF4-FFF2-40B4-BE49-F238E27FC236}">
                  <a16:creationId xmlns:a16="http://schemas.microsoft.com/office/drawing/2014/main" id="{5812C1BB-9304-4056-A8A2-DAFA2BB46A49}"/>
                </a:ext>
              </a:extLst>
            </p:cNvPr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2;p29">
              <a:extLst>
                <a:ext uri="{FF2B5EF4-FFF2-40B4-BE49-F238E27FC236}">
                  <a16:creationId xmlns:a16="http://schemas.microsoft.com/office/drawing/2014/main" id="{14FD6BC3-BC08-4565-A0C4-31D5B82F4FD5}"/>
                </a:ext>
              </a:extLst>
            </p:cNvPr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3;p29">
              <a:extLst>
                <a:ext uri="{FF2B5EF4-FFF2-40B4-BE49-F238E27FC236}">
                  <a16:creationId xmlns:a16="http://schemas.microsoft.com/office/drawing/2014/main" id="{8E395F26-D515-484B-9314-4E66980C9A3C}"/>
                </a:ext>
              </a:extLst>
            </p:cNvPr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94;p29">
              <a:extLst>
                <a:ext uri="{FF2B5EF4-FFF2-40B4-BE49-F238E27FC236}">
                  <a16:creationId xmlns:a16="http://schemas.microsoft.com/office/drawing/2014/main" id="{BBC4F933-E32F-46B3-80D4-4D74F47A6405}"/>
                </a:ext>
              </a:extLst>
            </p:cNvPr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95;p29">
              <a:extLst>
                <a:ext uri="{FF2B5EF4-FFF2-40B4-BE49-F238E27FC236}">
                  <a16:creationId xmlns:a16="http://schemas.microsoft.com/office/drawing/2014/main" id="{9C925A9B-4CD2-4BD9-B0AA-050CC1FEED2D}"/>
                </a:ext>
              </a:extLst>
            </p:cNvPr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96;p29">
              <a:extLst>
                <a:ext uri="{FF2B5EF4-FFF2-40B4-BE49-F238E27FC236}">
                  <a16:creationId xmlns:a16="http://schemas.microsoft.com/office/drawing/2014/main" id="{6CE625CB-18FB-4E68-8473-09DC2D7AC709}"/>
                </a:ext>
              </a:extLst>
            </p:cNvPr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97;p29">
              <a:extLst>
                <a:ext uri="{FF2B5EF4-FFF2-40B4-BE49-F238E27FC236}">
                  <a16:creationId xmlns:a16="http://schemas.microsoft.com/office/drawing/2014/main" id="{570341FF-5896-4D44-B067-C0F9BC4C0F8C}"/>
                </a:ext>
              </a:extLst>
            </p:cNvPr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98;p29">
              <a:extLst>
                <a:ext uri="{FF2B5EF4-FFF2-40B4-BE49-F238E27FC236}">
                  <a16:creationId xmlns:a16="http://schemas.microsoft.com/office/drawing/2014/main" id="{BCC6FA20-7BE9-4CEA-8D5D-8467B9B83ED5}"/>
                </a:ext>
              </a:extLst>
            </p:cNvPr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99;p29">
              <a:extLst>
                <a:ext uri="{FF2B5EF4-FFF2-40B4-BE49-F238E27FC236}">
                  <a16:creationId xmlns:a16="http://schemas.microsoft.com/office/drawing/2014/main" id="{E0DF827D-7355-4D80-8BC6-E066B435E5C0}"/>
                </a:ext>
              </a:extLst>
            </p:cNvPr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00;p29">
              <a:extLst>
                <a:ext uri="{FF2B5EF4-FFF2-40B4-BE49-F238E27FC236}">
                  <a16:creationId xmlns:a16="http://schemas.microsoft.com/office/drawing/2014/main" id="{77A72247-1027-45EE-97C3-6B4D89A00201}"/>
                </a:ext>
              </a:extLst>
            </p:cNvPr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01;p29">
              <a:extLst>
                <a:ext uri="{FF2B5EF4-FFF2-40B4-BE49-F238E27FC236}">
                  <a16:creationId xmlns:a16="http://schemas.microsoft.com/office/drawing/2014/main" id="{AB36E817-9B3B-49D5-A051-ED8C74A36B00}"/>
                </a:ext>
              </a:extLst>
            </p:cNvPr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02;p29">
              <a:extLst>
                <a:ext uri="{FF2B5EF4-FFF2-40B4-BE49-F238E27FC236}">
                  <a16:creationId xmlns:a16="http://schemas.microsoft.com/office/drawing/2014/main" id="{B3FB223D-3F8D-4EFB-80CF-4FC21061DAA0}"/>
                </a:ext>
              </a:extLst>
            </p:cNvPr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03;p29">
              <a:extLst>
                <a:ext uri="{FF2B5EF4-FFF2-40B4-BE49-F238E27FC236}">
                  <a16:creationId xmlns:a16="http://schemas.microsoft.com/office/drawing/2014/main" id="{426CDA78-F444-4E72-BA50-3CAEB3C50A58}"/>
                </a:ext>
              </a:extLst>
            </p:cNvPr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04;p29">
              <a:extLst>
                <a:ext uri="{FF2B5EF4-FFF2-40B4-BE49-F238E27FC236}">
                  <a16:creationId xmlns:a16="http://schemas.microsoft.com/office/drawing/2014/main" id="{D9CFB22F-357C-4611-84A7-3907BE79C79C}"/>
                </a:ext>
              </a:extLst>
            </p:cNvPr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05;p29">
              <a:extLst>
                <a:ext uri="{FF2B5EF4-FFF2-40B4-BE49-F238E27FC236}">
                  <a16:creationId xmlns:a16="http://schemas.microsoft.com/office/drawing/2014/main" id="{EDC22F37-E5B2-447C-9807-15493D092663}"/>
                </a:ext>
              </a:extLst>
            </p:cNvPr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06;p29">
              <a:extLst>
                <a:ext uri="{FF2B5EF4-FFF2-40B4-BE49-F238E27FC236}">
                  <a16:creationId xmlns:a16="http://schemas.microsoft.com/office/drawing/2014/main" id="{EA870580-9760-4700-B671-3DD5CBB13A8A}"/>
                </a:ext>
              </a:extLst>
            </p:cNvPr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07;p29">
              <a:extLst>
                <a:ext uri="{FF2B5EF4-FFF2-40B4-BE49-F238E27FC236}">
                  <a16:creationId xmlns:a16="http://schemas.microsoft.com/office/drawing/2014/main" id="{B1A61356-D8D0-4F53-AF69-D35746B2DE17}"/>
                </a:ext>
              </a:extLst>
            </p:cNvPr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08;p29">
              <a:extLst>
                <a:ext uri="{FF2B5EF4-FFF2-40B4-BE49-F238E27FC236}">
                  <a16:creationId xmlns:a16="http://schemas.microsoft.com/office/drawing/2014/main" id="{0A21FCF0-4031-4643-96F3-8490CF494EB7}"/>
                </a:ext>
              </a:extLst>
            </p:cNvPr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09;p29">
              <a:extLst>
                <a:ext uri="{FF2B5EF4-FFF2-40B4-BE49-F238E27FC236}">
                  <a16:creationId xmlns:a16="http://schemas.microsoft.com/office/drawing/2014/main" id="{BC4EDE22-BC86-4B35-9B70-4AD74F39C559}"/>
                </a:ext>
              </a:extLst>
            </p:cNvPr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510;p29">
            <a:extLst>
              <a:ext uri="{FF2B5EF4-FFF2-40B4-BE49-F238E27FC236}">
                <a16:creationId xmlns:a16="http://schemas.microsoft.com/office/drawing/2014/main" id="{D17FB40C-3ECC-49CE-AF0A-3A561AA3E678}"/>
              </a:ext>
            </a:extLst>
          </p:cNvPr>
          <p:cNvGrpSpPr/>
          <p:nvPr/>
        </p:nvGrpSpPr>
        <p:grpSpPr>
          <a:xfrm rot="394148">
            <a:off x="4006888" y="2360201"/>
            <a:ext cx="5099518" cy="1348683"/>
            <a:chOff x="-14" y="285750"/>
            <a:chExt cx="13598714" cy="3467943"/>
          </a:xfrm>
        </p:grpSpPr>
        <p:sp>
          <p:nvSpPr>
            <p:cNvPr id="27" name="Google Shape;511;p29">
              <a:extLst>
                <a:ext uri="{FF2B5EF4-FFF2-40B4-BE49-F238E27FC236}">
                  <a16:creationId xmlns:a16="http://schemas.microsoft.com/office/drawing/2014/main" id="{5C722B73-A4A4-4CDA-8E48-83D4B645F5DA}"/>
                </a:ext>
              </a:extLst>
            </p:cNvPr>
            <p:cNvSpPr txBox="1"/>
            <p:nvPr/>
          </p:nvSpPr>
          <p:spPr>
            <a:xfrm rot="21180079">
              <a:off x="-1" y="285750"/>
              <a:ext cx="13598701" cy="3078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" name="Google Shape;512;p29">
              <a:extLst>
                <a:ext uri="{FF2B5EF4-FFF2-40B4-BE49-F238E27FC236}">
                  <a16:creationId xmlns:a16="http://schemas.microsoft.com/office/drawing/2014/main" id="{90152541-28FA-45ED-9D4A-2095231DB5CA}"/>
                </a:ext>
              </a:extLst>
            </p:cNvPr>
            <p:cNvSpPr txBox="1"/>
            <p:nvPr/>
          </p:nvSpPr>
          <p:spPr>
            <a:xfrm>
              <a:off x="-14" y="3365904"/>
              <a:ext cx="13598701" cy="387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9" name="Google Shape;513;p29">
            <a:extLst>
              <a:ext uri="{FF2B5EF4-FFF2-40B4-BE49-F238E27FC236}">
                <a16:creationId xmlns:a16="http://schemas.microsoft.com/office/drawing/2014/main" id="{B230042A-0871-4226-9C74-70E6114A61D9}"/>
              </a:ext>
            </a:extLst>
          </p:cNvPr>
          <p:cNvSpPr/>
          <p:nvPr/>
        </p:nvSpPr>
        <p:spPr>
          <a:xfrm>
            <a:off x="2229190" y="826248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514;p29">
            <a:extLst>
              <a:ext uri="{FF2B5EF4-FFF2-40B4-BE49-F238E27FC236}">
                <a16:creationId xmlns:a16="http://schemas.microsoft.com/office/drawing/2014/main" id="{061CD84F-04AF-4A29-8CC2-61A62CF00164}"/>
              </a:ext>
            </a:extLst>
          </p:cNvPr>
          <p:cNvSpPr/>
          <p:nvPr/>
        </p:nvSpPr>
        <p:spPr>
          <a:xfrm rot="5400000">
            <a:off x="1619589" y="5448159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515;p29">
            <a:extLst>
              <a:ext uri="{FF2B5EF4-FFF2-40B4-BE49-F238E27FC236}">
                <a16:creationId xmlns:a16="http://schemas.microsoft.com/office/drawing/2014/main" id="{21961A2A-7B46-4353-8619-99A848E3CBF4}"/>
              </a:ext>
            </a:extLst>
          </p:cNvPr>
          <p:cNvSpPr/>
          <p:nvPr/>
        </p:nvSpPr>
        <p:spPr>
          <a:xfrm>
            <a:off x="9431028" y="961159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516;p29">
            <a:extLst>
              <a:ext uri="{FF2B5EF4-FFF2-40B4-BE49-F238E27FC236}">
                <a16:creationId xmlns:a16="http://schemas.microsoft.com/office/drawing/2014/main" id="{E6B7F473-7923-4912-910D-BB57A16C80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360738" y="5196659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56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C8D6C-88A1-42DE-9866-667D7FA3917A}"/>
              </a:ext>
            </a:extLst>
          </p:cNvPr>
          <p:cNvSpPr txBox="1"/>
          <p:nvPr/>
        </p:nvSpPr>
        <p:spPr>
          <a:xfrm>
            <a:off x="2886636" y="555811"/>
            <a:ext cx="717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WORD  SCRAMBLE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15957-3335-4070-96CA-6D4D793486B6}"/>
              </a:ext>
            </a:extLst>
          </p:cNvPr>
          <p:cNvSpPr txBox="1"/>
          <p:nvPr/>
        </p:nvSpPr>
        <p:spPr>
          <a:xfrm>
            <a:off x="645459" y="1658471"/>
            <a:ext cx="10605247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IT?</a:t>
            </a:r>
          </a:p>
          <a:p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 GAME IN WHICH THE PLAYER HAS TO UNSCRAMBLE A SCRAMBLE WORD INTO MEANINGFUL WORD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GAME HAS TWO MODES OF PLAY.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SINGLE PLAYER AND MULTIPLAYER, USER CAN CHOOSE ANY MODE.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SINGLE PLAYER MODE, THERE IS AN OPTION TO SELECT THE LEVEL OF GAME FROM EASY TO DIFFICULT, PLAYER CAN SELECT ACCORDING TO IT’S CHOICE.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MULTIPLAYER, ONE PLAYER CAN ENTER THE WORD OF IT’S CHOICE, SYSTEM WILL AUTOMATICALLY SCRAMBLE THAT WORD AND SECOND PLAYER HAS TO UNSCRAMBLE THAT WORD.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FINALLY, PLAYER CAN SEE IN HOW MANY ATTEMPTS HE GUESS THE RIGHT 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22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3B8AA-840B-4E5A-BDF6-335BB988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7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1F9C0F-E31A-4A70-9B1A-C21D31D88BBD}"/>
              </a:ext>
            </a:extLst>
          </p:cNvPr>
          <p:cNvSpPr txBox="1"/>
          <p:nvPr/>
        </p:nvSpPr>
        <p:spPr>
          <a:xfrm>
            <a:off x="190501" y="1385782"/>
            <a:ext cx="11269382" cy="557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stdio.h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&gt;   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for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printf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scanf(),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goto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fgetc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				   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getch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fopen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fclose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string.h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&gt;  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strlen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strcmp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strlwr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stdlib.h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&gt;  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for system(“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cls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”),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srand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		    rand(),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time.h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&gt;    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for time(),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ctype.h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stdbool.h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&gt;  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for bool datatype;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conio.h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&gt;    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getch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(),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windows.h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FA870-8522-45FB-AF77-99D106671F83}"/>
              </a:ext>
            </a:extLst>
          </p:cNvPr>
          <p:cNvSpPr txBox="1"/>
          <p:nvPr/>
        </p:nvSpPr>
        <p:spPr>
          <a:xfrm>
            <a:off x="2752165" y="-30069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Header files included: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81989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47330F-062A-456C-AE7A-647C2FEBC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3223" cy="1202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22434-B3BC-45ED-A988-01B23478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777" y="5655732"/>
            <a:ext cx="2103223" cy="1202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27E23-7EE8-40FF-A023-CF343DC5A565}"/>
              </a:ext>
            </a:extLst>
          </p:cNvPr>
          <p:cNvSpPr txBox="1"/>
          <p:nvPr/>
        </p:nvSpPr>
        <p:spPr>
          <a:xfrm>
            <a:off x="2752165" y="-30069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function:</a:t>
            </a:r>
            <a:endParaRPr lang="en-IN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6FB3E-D6CB-4E43-B0D3-B9962070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7" y="1490848"/>
            <a:ext cx="9363637" cy="491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830B0-8D4A-4124-8A76-5FA5B9C7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67"/>
            <a:ext cx="2103223" cy="1202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92D4F-FB8B-48AF-BFD2-E2605EFD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777" y="5621865"/>
            <a:ext cx="2103223" cy="1202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7426B-F3FB-4F23-9581-B0803AF3CAD8}"/>
              </a:ext>
            </a:extLst>
          </p:cNvPr>
          <p:cNvSpPr txBox="1"/>
          <p:nvPr/>
        </p:nvSpPr>
        <p:spPr>
          <a:xfrm>
            <a:off x="2752165" y="-63936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function: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1637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42044-96B1-4AF4-92D5-41950EE5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99" y="1329266"/>
            <a:ext cx="9055844" cy="5046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037752-4401-4242-AF02-90C52B79F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67"/>
            <a:ext cx="2103223" cy="120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5AA20-03D2-44FA-B378-3A2BAD3B3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777" y="5621865"/>
            <a:ext cx="2103223" cy="1202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0F08F-7B43-40DC-BD91-D9AA764C561C}"/>
              </a:ext>
            </a:extLst>
          </p:cNvPr>
          <p:cNvSpPr txBox="1"/>
          <p:nvPr/>
        </p:nvSpPr>
        <p:spPr>
          <a:xfrm>
            <a:off x="2752165" y="-63936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contd</a:t>
            </a:r>
            <a:r>
              <a:rPr lang="en-US" sz="5400" dirty="0"/>
              <a:t>: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06066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C83FD-407D-4FCF-97F6-13BCC421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22" y="1352266"/>
            <a:ext cx="9413896" cy="4153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DA569-4329-4E56-B037-BD4BD3233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67"/>
            <a:ext cx="2103223" cy="120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82D206-632F-4B08-857F-71F26C668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777" y="5621865"/>
            <a:ext cx="2103223" cy="1202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A8153E-4421-4132-8B13-17FE5A3B864E}"/>
              </a:ext>
            </a:extLst>
          </p:cNvPr>
          <p:cNvSpPr txBox="1"/>
          <p:nvPr/>
        </p:nvSpPr>
        <p:spPr>
          <a:xfrm>
            <a:off x="2752165" y="-63936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contd</a:t>
            </a:r>
            <a:r>
              <a:rPr lang="en-US" sz="5400" dirty="0"/>
              <a:t>: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7319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C4383-882C-4DD9-AA47-BBB6FE80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6336E-22EE-412F-A1F3-375BDD053AFC}"/>
              </a:ext>
            </a:extLst>
          </p:cNvPr>
          <p:cNvSpPr txBox="1"/>
          <p:nvPr/>
        </p:nvSpPr>
        <p:spPr>
          <a:xfrm>
            <a:off x="6395819" y="1282950"/>
            <a:ext cx="53838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Bahnschrift Light" panose="020B0502040204020203" pitchFamily="34" charset="0"/>
              </a:rPr>
              <a:t>Output</a:t>
            </a:r>
          </a:p>
          <a:p>
            <a:r>
              <a:rPr lang="en-IN" sz="7200" b="1" dirty="0">
                <a:latin typeface="Bahnschrift Light" panose="020B0502040204020203" pitchFamily="34" charset="0"/>
              </a:rPr>
              <a:t> for </a:t>
            </a:r>
            <a:r>
              <a:rPr lang="en-IN" sz="7200" b="1" dirty="0" err="1">
                <a:latin typeface="Bahnschrift Light" panose="020B0502040204020203" pitchFamily="34" charset="0"/>
              </a:rPr>
              <a:t>Singleplayer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B8042-43F0-43D3-B13D-6764404973B1}"/>
              </a:ext>
            </a:extLst>
          </p:cNvPr>
          <p:cNvSpPr txBox="1"/>
          <p:nvPr/>
        </p:nvSpPr>
        <p:spPr>
          <a:xfrm>
            <a:off x="1936376" y="2456329"/>
            <a:ext cx="1783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8280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A79B12-59AB-4259-BE4C-D8707BC7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1D67B-666D-4676-A991-9A507DB95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1"/>
          <a:stretch/>
        </p:blipFill>
        <p:spPr>
          <a:xfrm>
            <a:off x="3019706" y="789436"/>
            <a:ext cx="5241707" cy="52791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5D445F-3C5B-45C6-92D6-5E5AA67B7C06}"/>
              </a:ext>
            </a:extLst>
          </p:cNvPr>
          <p:cNvSpPr/>
          <p:nvPr/>
        </p:nvSpPr>
        <p:spPr>
          <a:xfrm>
            <a:off x="7731887" y="-428"/>
            <a:ext cx="4460111" cy="62503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D0B7A-E14D-4BAD-A89A-E618C3F6EE69}"/>
              </a:ext>
            </a:extLst>
          </p:cNvPr>
          <p:cNvSpPr/>
          <p:nvPr/>
        </p:nvSpPr>
        <p:spPr>
          <a:xfrm rot="5400000">
            <a:off x="8986647" y="3028044"/>
            <a:ext cx="5608361" cy="80234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C266B-011E-4581-B287-9513E192834C}"/>
              </a:ext>
            </a:extLst>
          </p:cNvPr>
          <p:cNvSpPr/>
          <p:nvPr/>
        </p:nvSpPr>
        <p:spPr>
          <a:xfrm>
            <a:off x="4108480" y="6233393"/>
            <a:ext cx="8083519" cy="62460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A2B02-A4FE-49F7-904A-7041060CE06F}"/>
              </a:ext>
            </a:extLst>
          </p:cNvPr>
          <p:cNvSpPr/>
          <p:nvPr/>
        </p:nvSpPr>
        <p:spPr>
          <a:xfrm>
            <a:off x="363790" y="650540"/>
            <a:ext cx="277792" cy="2777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9769AB-BF00-4891-B917-C372A6FC9BF6}"/>
              </a:ext>
            </a:extLst>
          </p:cNvPr>
          <p:cNvSpPr/>
          <p:nvPr/>
        </p:nvSpPr>
        <p:spPr>
          <a:xfrm>
            <a:off x="738850" y="650540"/>
            <a:ext cx="277792" cy="2777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5229BF-E09C-41B2-BE11-15ABA25C5534}"/>
              </a:ext>
            </a:extLst>
          </p:cNvPr>
          <p:cNvSpPr/>
          <p:nvPr/>
        </p:nvSpPr>
        <p:spPr>
          <a:xfrm>
            <a:off x="1113910" y="650540"/>
            <a:ext cx="277792" cy="2777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A0DB3F51-5A89-4069-AFCC-277BED3EF5BD}"/>
              </a:ext>
            </a:extLst>
          </p:cNvPr>
          <p:cNvSpPr/>
          <p:nvPr/>
        </p:nvSpPr>
        <p:spPr>
          <a:xfrm rot="12111253">
            <a:off x="-1064509" y="2159291"/>
            <a:ext cx="3412180" cy="3711071"/>
          </a:xfrm>
          <a:prstGeom prst="cho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CD80A4-3FCA-4CB1-B048-197F04D18D48}"/>
              </a:ext>
            </a:extLst>
          </p:cNvPr>
          <p:cNvSpPr txBox="1"/>
          <p:nvPr/>
        </p:nvSpPr>
        <p:spPr>
          <a:xfrm>
            <a:off x="147423" y="3414663"/>
            <a:ext cx="221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After, 5 failure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AF9B83-55A7-4BC2-A284-82DBAB58F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77" y="4719569"/>
            <a:ext cx="2647879" cy="1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5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256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Bahnschrift Light</vt:lpstr>
      <vt:lpstr>Barlow</vt:lpstr>
      <vt:lpstr>Broadway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kumawat</dc:creator>
  <cp:lastModifiedBy>Amit kumawat</cp:lastModifiedBy>
  <cp:revision>13</cp:revision>
  <dcterms:created xsi:type="dcterms:W3CDTF">2022-06-19T16:02:03Z</dcterms:created>
  <dcterms:modified xsi:type="dcterms:W3CDTF">2022-06-20T07:13:05Z</dcterms:modified>
</cp:coreProperties>
</file>