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858-7F4C-4274-B3CF-117BE055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Race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1024B-C41E-4404-913A-303A6263C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by Amit </a:t>
            </a:r>
            <a:r>
              <a:rPr lang="en-US" dirty="0" err="1"/>
              <a:t>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106-F8AD-4ADC-B104-06847F85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בסיס – תנועת שחקן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6AFF-E9AA-4191-B3BE-86C49A13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תנועת השחקן מתחלקת ל3 חלקים:</a:t>
            </a:r>
          </a:p>
          <a:p>
            <a:pPr algn="r" rtl="1"/>
            <a:r>
              <a:rPr lang="he-IL" dirty="0"/>
              <a:t>תנועה קדימה – מתבצעת באמצעות הזזת השחקן קדימה כאשר יש לחיצה על המסך</a:t>
            </a:r>
          </a:p>
          <a:p>
            <a:pPr algn="r" rtl="1"/>
            <a:r>
              <a:rPr lang="he-IL" dirty="0"/>
              <a:t>סיבוב מצלמה – מתבצעת באמצעות סיבוב השחקן לפי תנועת האצבע בציר, המצלמה נמצאת על השחקן ולכן זזה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קפיצה – כל הקפיצות המשחק מתבצעות באמצעות פיזיקה של </a:t>
            </a:r>
            <a:r>
              <a:rPr lang="he-IL" dirty="0" err="1"/>
              <a:t>יוניטי</a:t>
            </a:r>
            <a:r>
              <a:rPr lang="he-IL" dirty="0"/>
              <a:t> ללא שימוש בקוד</a:t>
            </a:r>
          </a:p>
        </p:txBody>
      </p:sp>
    </p:spTree>
    <p:extLst>
      <p:ext uri="{BB962C8B-B14F-4D97-AF65-F5344CB8AC3E}">
        <p14:creationId xmlns:p14="http://schemas.microsoft.com/office/powerpoint/2010/main" val="42878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106-F8AD-4ADC-B104-06847F85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טרמפולינות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6AFF-E9AA-4191-B3BE-86C49A13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טרמפולינה רגילה – פירוט בסיס טרמפולינה בשקופית הבאה</a:t>
            </a:r>
          </a:p>
          <a:p>
            <a:pPr algn="r" rtl="1"/>
            <a:r>
              <a:rPr lang="he-IL" dirty="0"/>
              <a:t>טרמפולינה נשברת – הוספה של סקריפט – כאשר קופצים עליה – מפעילה כוח שבירה על כל חלקיה</a:t>
            </a:r>
          </a:p>
          <a:p>
            <a:pPr algn="r" rtl="1"/>
            <a:r>
              <a:rPr lang="he-IL" dirty="0"/>
              <a:t>טרמפולינה זזה – לא יכול להתבצע באנימציה רגילה ולכן מתבצע בסקריפט באמצעות משוואת סינוס</a:t>
            </a:r>
          </a:p>
          <a:p>
            <a:pPr algn="r" rtl="1"/>
            <a:r>
              <a:rPr lang="he-IL" dirty="0"/>
              <a:t>טרמפולינה סופית – לא מקפיצה + תנאי סיום שלב</a:t>
            </a:r>
          </a:p>
          <a:p>
            <a:pPr algn="r" rtl="1"/>
            <a:r>
              <a:rPr lang="he-IL" dirty="0"/>
              <a:t>טרמפולינת מים – כטרמפולינה רגילה ללא מספר</a:t>
            </a:r>
          </a:p>
        </p:txBody>
      </p:sp>
    </p:spTree>
    <p:extLst>
      <p:ext uri="{BB962C8B-B14F-4D97-AF65-F5344CB8AC3E}">
        <p14:creationId xmlns:p14="http://schemas.microsoft.com/office/powerpoint/2010/main" val="160858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106-F8AD-4ADC-B104-06847F85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טרמפולינה רגילה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6AFF-E9AA-4191-B3BE-86C49A13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אובייקט פיזיקאלי על מנת לתת קפיצה לשחקן</a:t>
            </a:r>
          </a:p>
          <a:p>
            <a:pPr algn="r" rtl="1"/>
            <a:r>
              <a:rPr lang="he-IL" dirty="0"/>
              <a:t>בדיקה של מיקום מעל השחקן על מנת להתחיל את האנימציה בזמן</a:t>
            </a:r>
          </a:p>
          <a:p>
            <a:pPr algn="r" rtl="1"/>
            <a:r>
              <a:rPr lang="he-IL" dirty="0"/>
              <a:t>תג על מנת לסמן בשובל שמתחת לשחקן שהוא על טרמפולינה</a:t>
            </a:r>
          </a:p>
          <a:p>
            <a:pPr algn="r" rtl="1"/>
            <a:r>
              <a:rPr lang="he-IL" dirty="0"/>
              <a:t>מספר טרמפולינה לזהות התקדמות</a:t>
            </a:r>
          </a:p>
          <a:p>
            <a:pPr algn="r" rtl="1"/>
            <a:r>
              <a:rPr lang="he-IL" dirty="0"/>
              <a:t>2 כנפיים עם אנימציה שרצה כל הזמן</a:t>
            </a:r>
          </a:p>
        </p:txBody>
      </p:sp>
    </p:spTree>
    <p:extLst>
      <p:ext uri="{BB962C8B-B14F-4D97-AF65-F5344CB8AC3E}">
        <p14:creationId xmlns:p14="http://schemas.microsoft.com/office/powerpoint/2010/main" val="13201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106-F8AD-4ADC-B104-06847F85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בניית שלב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6AFF-E9AA-4191-B3BE-86C49A13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השלב נוצר על ידי נתינת כיוון רנדומאלי ומרחק רנדומאלי ויציאת המקפצה הבאה במיקום הזה.</a:t>
            </a:r>
          </a:p>
          <a:p>
            <a:pPr algn="r" rtl="1"/>
            <a:r>
              <a:rPr lang="he-IL" dirty="0"/>
              <a:t>לכל מקפצה נוצרות 1-2 מקפצות כחולות אשר נמצאות על המים עם שינוי כיוון קטן קדימה/אחורה וימינה/שמאלה.</a:t>
            </a:r>
          </a:p>
          <a:p>
            <a:pPr algn="r" rtl="1"/>
            <a:r>
              <a:rPr lang="he-IL" dirty="0"/>
              <a:t>נוצרות גם נקודות ההתחלה והסיום והשחקן על נקודות ההתחלה.</a:t>
            </a:r>
          </a:p>
          <a:p>
            <a:pPr algn="r" rtl="1"/>
            <a:r>
              <a:rPr lang="he-IL" dirty="0"/>
              <a:t>הקו נוצר עם נתינת כל האורדינטות של הטרמפולינות ל</a:t>
            </a:r>
            <a:r>
              <a:rPr lang="en-US" dirty="0"/>
              <a:t>line renderer</a:t>
            </a:r>
            <a:endParaRPr lang="he-IL" dirty="0"/>
          </a:p>
          <a:p>
            <a:pPr algn="r" rtl="1"/>
            <a:r>
              <a:rPr lang="he-IL" dirty="0"/>
              <a:t>הפרופלור נוצר על ידי חישוב אמצע הדרך בין 2 טרמפולינות והשמתו בנקודה זו</a:t>
            </a:r>
          </a:p>
        </p:txBody>
      </p:sp>
    </p:spTree>
    <p:extLst>
      <p:ext uri="{BB962C8B-B14F-4D97-AF65-F5344CB8AC3E}">
        <p14:creationId xmlns:p14="http://schemas.microsoft.com/office/powerpoint/2010/main" val="29369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8B47-CFDF-45E9-A5AE-20190AE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אויבים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4F3-002D-433A-B3A2-60AA8247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האויבים יתחילו בטרמפולינות 2-4 והסקריפט שלהם יכלול הסתכלות לטרמפולינה הבאה בסדר (בעזרת </a:t>
            </a:r>
            <a:r>
              <a:rPr lang="en-US" dirty="0" err="1"/>
              <a:t>lookAt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וקבלת כוח לשם.</a:t>
            </a:r>
          </a:p>
          <a:p>
            <a:pPr algn="r" rtl="1"/>
            <a:r>
              <a:rPr lang="he-IL" dirty="0"/>
              <a:t>ניתן לעשות גם משתנה רנדומאלי שאומר האם הם מצליחים או לא ואם לא לתת להם כוח לכיוון אחר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F7FA-4625-4FB1-92A5-DA999832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שיפור משחק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A97-475F-4960-BD48-02B7C2FF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שינוי הכוחות שיש על השחקן כשהוא בתנועה על מנת לתת תנועה נעימה יותר למשתמש</a:t>
            </a:r>
          </a:p>
          <a:p>
            <a:pPr algn="r" rtl="1"/>
            <a:r>
              <a:rPr lang="he-IL" dirty="0"/>
              <a:t>הכנת אנימציות יותר איכותיות לשחקן ומימושן בקוד</a:t>
            </a:r>
          </a:p>
          <a:p>
            <a:pPr algn="r" rtl="1"/>
            <a:r>
              <a:rPr lang="he-IL" dirty="0"/>
              <a:t>בניית משוואות שונות ליצירת הטרמפולינות – בצורת נחש, ריבוע, טורנדו וכדומה</a:t>
            </a:r>
          </a:p>
          <a:p>
            <a:pPr algn="r" rtl="1"/>
            <a:r>
              <a:rPr lang="he-IL" dirty="0"/>
              <a:t>יצירת חסם עליון – שאי אפשר יהיה לקפוץ מעל גובה מסוים</a:t>
            </a:r>
          </a:p>
          <a:p>
            <a:pPr algn="r" rtl="1"/>
            <a:r>
              <a:rPr lang="he-IL" dirty="0"/>
              <a:t>הוספת אנימציית סיום – היא קיימת אך לא מוכלת כרגע כי לא ניתן לראות אותה במשחק בשלב הזה</a:t>
            </a:r>
          </a:p>
          <a:p>
            <a:pPr algn="r" rtl="1"/>
            <a:r>
              <a:rPr lang="he-IL" dirty="0"/>
              <a:t>אנימציות לטרמפולינות כאשר נוגעים בהן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F7FA-4625-4FB1-92A5-DA999832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שיפור יעילות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A97-475F-4960-BD48-02B7C2FF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במקום למחוק את האובייקטים וליצור אותם מחדש אפשר פשוט להשתמש במה שכבר קיים כשצריך או אפילו להכין חד פעמים את כל האובייקטים </a:t>
            </a:r>
            <a:r>
              <a:rPr lang="en-US" dirty="0"/>
              <a:t>X</a:t>
            </a:r>
            <a:r>
              <a:rPr lang="he-IL" dirty="0"/>
              <a:t> פעמים כשהשחקן טוען את המשחק פעם ראשונה לעשות להם </a:t>
            </a:r>
            <a:r>
              <a:rPr lang="en-US" dirty="0"/>
              <a:t>enabled</a:t>
            </a:r>
            <a:r>
              <a:rPr lang="he-IL" dirty="0"/>
              <a:t> כשצריך אותם וזאת על מנת לתת יעילות רבה יותר למשחק.</a:t>
            </a:r>
          </a:p>
          <a:p>
            <a:pPr algn="r" rtl="1"/>
            <a:r>
              <a:rPr lang="he-IL" dirty="0"/>
              <a:t>כרגע המשחק נמצא רק על סצנה אחת, שזה הדבר היעיל ביותר כרגע אך צריך לשים לב לסדר של האלמנטים בסצנה על מנת לא להכביד עליה יותר מידי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29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</TotalTime>
  <Words>414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Jump Race 3D</vt:lpstr>
      <vt:lpstr>בסיס – תנועת שחקן</vt:lpstr>
      <vt:lpstr>טרמפולינות</vt:lpstr>
      <vt:lpstr>טרמפולינה רגילה</vt:lpstr>
      <vt:lpstr>בניית שלב</vt:lpstr>
      <vt:lpstr>אויבים</vt:lpstr>
      <vt:lpstr>שיפור משחק</vt:lpstr>
      <vt:lpstr>שיפור יעילות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Race 3D</dc:title>
  <dc:creator>עמרי קליין</dc:creator>
  <cp:lastModifiedBy>עמרי קליין</cp:lastModifiedBy>
  <cp:revision>2</cp:revision>
  <dcterms:created xsi:type="dcterms:W3CDTF">2021-07-29T15:02:05Z</dcterms:created>
  <dcterms:modified xsi:type="dcterms:W3CDTF">2021-07-29T16:42:40Z</dcterms:modified>
</cp:coreProperties>
</file>