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639D-3DB3-4C78-817A-474933767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CB23B-6B09-48ED-93FC-A0BFA8ADF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3020-33EA-468B-A322-057E9E56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191-6AFD-4C57-B3D6-53305A39571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8127C-D60D-4473-A406-E33D3FF3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027B3-FAD7-4FF7-A52B-F7F0E859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7CA8-5631-4A35-8680-FC32543F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0B27-B705-4332-9510-F502FFC0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DADFC-85A9-44DA-ADA3-83A294474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74D9-CC2F-471D-9ECA-8EAC1252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191-6AFD-4C57-B3D6-53305A39571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1257E-2A46-4402-88FA-CC3D125D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F482-7F54-4024-8553-8E45FB9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7CA8-5631-4A35-8680-FC32543F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7ADBE-A905-4950-B7ED-ECBCDED1C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BE74A-4178-4DED-88D4-763527BF9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34AB2-9855-4D5F-AA17-6230E4D7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191-6AFD-4C57-B3D6-53305A39571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E74B-6CF9-4955-9987-E2451A9D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8BAF9-D54B-4CC7-96E4-65BA40FF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7CA8-5631-4A35-8680-FC32543F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583A-5182-4295-A486-105BBE57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7CC7-C1E3-4639-A39B-8C64D5308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807F-78A3-419E-9ABE-8FCD2AD3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191-6AFD-4C57-B3D6-53305A39571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8B8E-AA8D-4837-9708-D0B87E40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71196-39E4-48BE-A126-3A5E2DD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7CA8-5631-4A35-8680-FC32543F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2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E8F1-7AF8-4B6F-8F3B-2E95906D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5C1DF-5FE6-417D-A5E3-7F2BFD80D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99D9-B24F-4006-B8C5-63FE59F5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191-6AFD-4C57-B3D6-53305A39571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B5B98-8940-4717-BC08-DA9C1787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45F19-7826-4C70-948F-64C6AAD0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7CA8-5631-4A35-8680-FC32543F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29A7-24F1-4566-91D8-C7E4F201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A262-BB66-44EF-8E9D-2354A1790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F7049-6853-4D8D-9BEA-4222F97F8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B3A18-E2F6-4AD8-82EF-03F02C12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191-6AFD-4C57-B3D6-53305A39571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4861-5AB7-4B76-AE92-3448D2B6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1957B-24D2-4B84-9BBB-4DB2B512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7CA8-5631-4A35-8680-FC32543F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751C-7832-42B8-A0FF-EF5D0D40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F4FC-931D-41CC-A271-D92A68160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A6CD-D730-4ABF-A441-6A1B2D94E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E0E7D-594C-4824-BC58-6DAD11E3B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0D024-B9C0-4984-875F-B76305C35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5F442-63A5-459C-B8C0-8E039B5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191-6AFD-4C57-B3D6-53305A39571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CD76D-AA23-4DDE-83B3-FF714410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47D29-A0A7-4E65-8432-BC48D552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7CA8-5631-4A35-8680-FC32543F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8D25-E4A0-431D-96D9-8552FDB2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CC201-0B28-4E2D-90C9-55D57656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191-6AFD-4C57-B3D6-53305A39571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54698-4427-44F6-811A-5BA742BD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EA5CE-9641-4E5D-81EC-2B8E5F3C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7CA8-5631-4A35-8680-FC32543F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5BAE8-2398-44C8-81A0-5A0A9818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191-6AFD-4C57-B3D6-53305A39571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1236F-C62D-416C-AC9C-643D45A3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B312-D6DE-43CC-A380-B851AED0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7CA8-5631-4A35-8680-FC32543F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1400-4CEF-48B1-9910-CF259E05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317D-FE2D-408C-A2A2-932BD65F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1A982-EE61-4104-A8B5-A9A203B3B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D4AC2-C9BE-4DFB-80BF-D7E560A3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191-6AFD-4C57-B3D6-53305A39571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48DAC-DFF8-4717-9903-4403B590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5B0EA-3402-4E4D-B9BC-A8C00B7B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7CA8-5631-4A35-8680-FC32543F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5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0962-223B-4DC7-B54C-21029670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C2B43-61A5-4057-A5C4-C3CB125E1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0672C-EFE9-4B1F-9109-5586C7702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41DF3-166C-4C82-B433-F5A15118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191-6AFD-4C57-B3D6-53305A39571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10B4F-406F-4FB8-87B4-54496B0A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AC661-9D0B-4E11-B102-19EFD212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7CA8-5631-4A35-8680-FC32543F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6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531CF-43F3-44ED-A7C5-C291D108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B983-71AF-4CF4-A3A1-BAA98AAD9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82486-835B-4DF7-9E4C-5D7FF6BB2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3191-6AFD-4C57-B3D6-53305A39571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BE461-CC86-4B64-8746-4AD2F2C03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8025-01CC-4A01-89BB-9DFD09FA0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7CA8-5631-4A35-8680-FC32543F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instagram/sharing-to-feed/" TargetMode="External"/><Relationship Id="rId7" Type="http://schemas.openxmlformats.org/officeDocument/2006/relationships/hyperlink" Target="https://www.facebook.com/business/help/405841712841961" TargetMode="External"/><Relationship Id="rId2" Type="http://schemas.openxmlformats.org/officeDocument/2006/relationships/hyperlink" Target="https://stackoverflow.com/questions/33215113/unity-start-instagram-with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q.whatsapp.com/general/chats/how-to-use-click-to-chat/?lang=en" TargetMode="External"/><Relationship Id="rId5" Type="http://schemas.openxmlformats.org/officeDocument/2006/relationships/hyperlink" Target="https://support.discord.com/hc/en-us/articles/206346498-Where-can-I-find-my-User-Server-Message-ID-" TargetMode="External"/><Relationship Id="rId4" Type="http://schemas.openxmlformats.org/officeDocument/2006/relationships/hyperlink" Target="https://support.google.com/youtube/answer/2657968?hl=e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6648-B360-4F21-B80E-61CC0A1D7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E561C-4ACC-4E7D-ACE9-1E7484C06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D16C-622E-48A0-A1F6-4138E3F9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9gag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0FFE-9861-42FE-AC34-77A9805E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9E3C-2F4C-4464-B740-53F828AA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039A-DF47-4269-8E66-62C14B90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6008-957F-4A06-A4FA-72A6E591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tumblr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4679-D770-453B-837F-11FF4727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7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8F5-7F46-4EDB-8996-31571C79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E3DB-0584-4034-AFFE-DE7D901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5AA6-938C-4015-88E7-2A42A1C3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35B1-6FBB-4D20-8B86-7311500B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0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9B63-DBCB-4650-B7D0-13E1E5A4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4CA0-BE10-4C25-B1EE-376CDF9F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https://stackoverflow.com/questions/33215113/unity-start-instagram-with-data</a:t>
            </a:r>
            <a:endParaRPr lang="en-US" dirty="0"/>
          </a:p>
          <a:p>
            <a:r>
              <a:rPr lang="en-US" dirty="0">
                <a:hlinkClick r:id="rId3"/>
              </a:rPr>
              <a:t>https://developers.facebook.com/docs/instagram/sharing-to-feed/</a:t>
            </a:r>
            <a:endParaRPr lang="en-US" dirty="0"/>
          </a:p>
          <a:p>
            <a:r>
              <a:rPr lang="en-US" dirty="0">
                <a:hlinkClick r:id="rId4"/>
              </a:rPr>
              <a:t>https://support.google.com/youtube/answer/2657968?hl=en</a:t>
            </a:r>
            <a:endParaRPr lang="en-US" dirty="0"/>
          </a:p>
          <a:p>
            <a:r>
              <a:rPr lang="en-US" dirty="0">
                <a:hlinkClick r:id="rId5"/>
              </a:rPr>
              <a:t>https://support.discord.com/hc/en-us/articles/206346498-Where-can-I-find-my-User-Server-Message-ID-</a:t>
            </a:r>
            <a:endParaRPr lang="en-US" dirty="0"/>
          </a:p>
          <a:p>
            <a:r>
              <a:rPr lang="en-US" dirty="0">
                <a:hlinkClick r:id="rId6"/>
              </a:rPr>
              <a:t>https://faq.whatsapp.com/general/chats/how-to-use-click-to-chat/?lang=en</a:t>
            </a:r>
            <a:endParaRPr lang="en-US" dirty="0"/>
          </a:p>
          <a:p>
            <a:r>
              <a:rPr lang="en-US" dirty="0">
                <a:hlinkClick r:id="rId7"/>
              </a:rPr>
              <a:t>https://www.facebook.com/business/help/405841712841961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8005-4724-401A-952C-E41779B8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85BF-9285-4C6C-A109-D631678C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A3FF-7289-4575-B3F6-4B28899B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35CB-36A7-4DAE-8CCA-38D0A4D91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6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FFDE-B926-4CBB-AA43-8722B404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E289-3700-4C7C-A9E1-6FEBDFF70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F620-1821-4548-9A3B-5077F768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31FA-C698-447D-9BBE-F0AD1AEA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1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2679-2092-4DD9-9297-CD3D5FD4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TikTok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2CA6-3C03-47FB-B7A8-E990CBE1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8F9B-38C7-4610-BFF0-485CAA59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45D5-3BB1-47F4-B1D7-CF92C09C2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B842-AF28-4B78-A465-62CEB0EE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FC5A4-347B-4835-9D73-BA262ECD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3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467A-64E6-49AF-A507-4A99B8D5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233F-D5F3-4B36-9813-E67623B49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7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9D29-A575-4C92-8BAC-CED40680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6EFE-A1A4-4D0A-A8AD-C5A3905A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9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104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Facebook</vt:lpstr>
      <vt:lpstr>Instagram</vt:lpstr>
      <vt:lpstr>YouTube</vt:lpstr>
      <vt:lpstr>TikTok</vt:lpstr>
      <vt:lpstr>Discord</vt:lpstr>
      <vt:lpstr>WhatsApp</vt:lpstr>
      <vt:lpstr>GitHub</vt:lpstr>
      <vt:lpstr>Reddit</vt:lpstr>
      <vt:lpstr>9gag</vt:lpstr>
      <vt:lpstr>Netflix</vt:lpstr>
      <vt:lpstr>tumblr</vt:lpstr>
      <vt:lpstr>twitter</vt:lpstr>
      <vt:lpstr>telegram</vt:lpstr>
      <vt:lpstr>Links 2</vt:lpstr>
      <vt:lpstr>Links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עמרי קליין</dc:creator>
  <cp:lastModifiedBy>עמרי קליין</cp:lastModifiedBy>
  <cp:revision>7</cp:revision>
  <dcterms:created xsi:type="dcterms:W3CDTF">2020-10-10T11:04:44Z</dcterms:created>
  <dcterms:modified xsi:type="dcterms:W3CDTF">2020-10-10T11:53:13Z</dcterms:modified>
</cp:coreProperties>
</file>