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3F6B-B775-48F6-B056-4531CFC34F0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82-E96A-45D6-BA16-83B4616C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211" y="142911"/>
            <a:ext cx="4663028" cy="72721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/>
              <a:t>Cursors in Oscilloscope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12681" r="59" b="29641"/>
          <a:stretch/>
        </p:blipFill>
        <p:spPr>
          <a:xfrm>
            <a:off x="380999" y="1636434"/>
            <a:ext cx="5962651" cy="253610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608616" y="1636434"/>
            <a:ext cx="570412" cy="5378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3608616" y="2366658"/>
            <a:ext cx="570412" cy="5378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4099858" y="1688905"/>
            <a:ext cx="570412" cy="5378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3364193" y="1111472"/>
            <a:ext cx="1059258" cy="31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Position-a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362324" y="4313435"/>
            <a:ext cx="1588427" cy="31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Position-b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9858" y="888545"/>
            <a:ext cx="841480" cy="31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Cursors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4" idx="2"/>
            <a:endCxn id="3" idx="0"/>
          </p:cNvCxnSpPr>
          <p:nvPr/>
        </p:nvCxnSpPr>
        <p:spPr>
          <a:xfrm>
            <a:off x="3893822" y="1422563"/>
            <a:ext cx="0" cy="2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13383" y="1225871"/>
            <a:ext cx="6146" cy="45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93822" y="2919793"/>
            <a:ext cx="1" cy="144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11743" r="1348" b="31203"/>
          <a:stretch/>
        </p:blipFill>
        <p:spPr>
          <a:xfrm>
            <a:off x="6519967" y="1636434"/>
            <a:ext cx="5238750" cy="260704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9647466" y="3074410"/>
            <a:ext cx="518884" cy="4244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Oval 32"/>
          <p:cNvSpPr/>
          <p:nvPr/>
        </p:nvSpPr>
        <p:spPr>
          <a:xfrm>
            <a:off x="6743700" y="2849258"/>
            <a:ext cx="2286000" cy="9797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7193066" y="4468980"/>
            <a:ext cx="194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Channel 1 display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886700" y="3829051"/>
            <a:ext cx="0" cy="63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53434" y="4446518"/>
            <a:ext cx="194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Channel 1 settings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906908" y="3498851"/>
            <a:ext cx="0" cy="947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15308" y="2226735"/>
            <a:ext cx="570412" cy="5378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728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10" y="3723035"/>
            <a:ext cx="4995089" cy="243510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535510" y="714517"/>
            <a:ext cx="5752515" cy="2608585"/>
            <a:chOff x="520699" y="853918"/>
            <a:chExt cx="6124111" cy="29778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" y="853918"/>
              <a:ext cx="4819650" cy="234958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0699" y="3445301"/>
              <a:ext cx="6124111" cy="38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Press </a:t>
              </a:r>
              <a:r>
                <a:rPr lang="en-US" sz="1600" b="1" dirty="0" smtClean="0"/>
                <a:t>Cursor</a:t>
              </a:r>
              <a:r>
                <a:rPr lang="en-US" sz="1600" dirty="0" smtClean="0"/>
                <a:t> button </a:t>
              </a:r>
              <a:r>
                <a:rPr lang="en-US" sz="1600" b="1" dirty="0" smtClean="0"/>
                <a:t>once</a:t>
              </a:r>
              <a:r>
                <a:rPr lang="en-US" sz="1600" dirty="0" smtClean="0"/>
                <a:t> -&gt; Cursors sweep along horizontal axis</a:t>
              </a:r>
              <a:endParaRPr lang="en-US" sz="16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1" y="3911544"/>
            <a:ext cx="4859730" cy="2058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852" y="6085130"/>
            <a:ext cx="573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Press </a:t>
            </a:r>
            <a:r>
              <a:rPr lang="en-US" sz="1600" b="1" dirty="0" smtClean="0"/>
              <a:t>Cursor</a:t>
            </a:r>
            <a:r>
              <a:rPr lang="en-US" sz="1600" dirty="0" smtClean="0"/>
              <a:t> button </a:t>
            </a:r>
            <a:r>
              <a:rPr lang="en-US" sz="1600" b="1" dirty="0" smtClean="0"/>
              <a:t>twice</a:t>
            </a:r>
            <a:r>
              <a:rPr lang="en-US" sz="1600" dirty="0" smtClean="0"/>
              <a:t> -&gt; Cursors sweep </a:t>
            </a:r>
            <a:r>
              <a:rPr lang="en-US" sz="1600" dirty="0" smtClean="0"/>
              <a:t>along vertical axis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12681" r="59" b="29641"/>
          <a:stretch/>
        </p:blipFill>
        <p:spPr>
          <a:xfrm>
            <a:off x="144452" y="743739"/>
            <a:ext cx="5754148" cy="239748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259205" y="743739"/>
            <a:ext cx="550466" cy="508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3259205" y="1434049"/>
            <a:ext cx="550466" cy="508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3733269" y="793342"/>
            <a:ext cx="550466" cy="508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3023329" y="247471"/>
            <a:ext cx="1022218" cy="29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Position-a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21526" y="3274416"/>
            <a:ext cx="1532883" cy="29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Position-b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269" y="36729"/>
            <a:ext cx="812055" cy="29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Cursors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2"/>
            <a:endCxn id="15" idx="0"/>
          </p:cNvCxnSpPr>
          <p:nvPr/>
        </p:nvCxnSpPr>
        <p:spPr>
          <a:xfrm>
            <a:off x="3534438" y="541558"/>
            <a:ext cx="0" cy="20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035831" y="355617"/>
            <a:ext cx="5931" cy="429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34438" y="1956950"/>
            <a:ext cx="1" cy="13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84530" y="780716"/>
            <a:ext cx="366820" cy="3385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570945" y="120871"/>
            <a:ext cx="98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Measure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51350" y="459425"/>
            <a:ext cx="370823" cy="333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0277" y="6220740"/>
            <a:ext cx="5737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Also add measurements by pressing </a:t>
            </a:r>
            <a:r>
              <a:rPr lang="en-US" sz="1600" b="1" dirty="0" smtClean="0"/>
              <a:t>measure </a:t>
            </a:r>
            <a:r>
              <a:rPr lang="en-US" sz="1600" dirty="0" smtClean="0"/>
              <a:t>button and selecting </a:t>
            </a:r>
            <a:r>
              <a:rPr lang="en-US" sz="1600" b="1" dirty="0" smtClean="0"/>
              <a:t>peak to peak </a:t>
            </a:r>
            <a:r>
              <a:rPr lang="en-US" sz="1600" dirty="0" smtClean="0"/>
              <a:t>and </a:t>
            </a:r>
            <a:r>
              <a:rPr lang="en-US" sz="1600" b="1" dirty="0" smtClean="0"/>
              <a:t>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2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76" y="703262"/>
            <a:ext cx="5408082" cy="363378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1836" y="804862"/>
            <a:ext cx="5242914" cy="4429542"/>
            <a:chOff x="691686" y="1382712"/>
            <a:chExt cx="5242914" cy="44295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86" y="1382712"/>
              <a:ext cx="5242914" cy="3627438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2584450" y="2495550"/>
              <a:ext cx="1238250" cy="9271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203575" y="3422650"/>
              <a:ext cx="9525" cy="205105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24676" y="5473700"/>
              <a:ext cx="153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T-joint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0052" y="5359400"/>
            <a:ext cx="1055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sure to see the function generator output and check the peak to peak value by moving cursors accordingly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6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Cursors in Oscilloscope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Cursors in Oscilloscope</dc:title>
  <dc:creator>Kachroo, Amit</dc:creator>
  <cp:lastModifiedBy>Kachroo, Amit</cp:lastModifiedBy>
  <cp:revision>10</cp:revision>
  <dcterms:created xsi:type="dcterms:W3CDTF">2018-11-06T17:33:13Z</dcterms:created>
  <dcterms:modified xsi:type="dcterms:W3CDTF">2018-11-06T18:02:52Z</dcterms:modified>
</cp:coreProperties>
</file>