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5EC13E-E384-4F57-85FC-5EC5B846C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F3F25DB-97B0-46AD-B5FC-622E107C9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2762E2-439D-4A71-AAC7-AB3DD0A9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545A-7C2F-477F-8273-13203444643C}" type="datetimeFigureOut">
              <a:rPr lang="he-IL" smtClean="0"/>
              <a:t>ט"ו/אייר/תשפ"א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E5FAD3-85F3-4561-8970-12A14039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89085D-3575-44A1-86F2-F3F10E4D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402-A70F-4B80-9EFB-4D400C6B34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44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398D5A-35AD-4724-98B9-EDD34826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41964FA-8407-492D-BB1A-625A4DAE2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28B346C-10B3-4FFD-892C-CD9045E1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545A-7C2F-477F-8273-13203444643C}" type="datetimeFigureOut">
              <a:rPr lang="he-IL" smtClean="0"/>
              <a:t>ט"ו/אייר/תשפ"א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DA5319-7950-48A7-956C-88E0596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56F1A68-4CCD-4F55-8A6C-B8F18DB9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402-A70F-4B80-9EFB-4D400C6B34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1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8F89DBD-2D63-46E8-8C93-3A04CF6DE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CE3E9-A2B0-4940-BCCA-A6B68404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B6BFA7-38EE-4489-97A3-BB893504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545A-7C2F-477F-8273-13203444643C}" type="datetimeFigureOut">
              <a:rPr lang="he-IL" smtClean="0"/>
              <a:t>ט"ו/אייר/תשפ"א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0017A2-2BD3-4A91-AA69-0DB2457A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CB323F-AC03-4FAF-83E6-90F121EF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402-A70F-4B80-9EFB-4D400C6B34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969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65D853-859E-4CF4-BDD3-B9FF1A3B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90D18A-C599-4EEC-BB59-DD6CAC270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9F3E51-C261-4F51-A77B-569A58CB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545A-7C2F-477F-8273-13203444643C}" type="datetimeFigureOut">
              <a:rPr lang="he-IL" smtClean="0"/>
              <a:t>ט"ו/אייר/תשפ"א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FB9D0C-F3FD-4199-A8DD-85CE66AE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B57000-7F6C-46A3-B16E-FE1F749A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402-A70F-4B80-9EFB-4D400C6B34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75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29D53E-1B70-4A5F-9D55-0B7B97CA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7FF6108-5142-4165-9A19-AC99EA0A3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9D551E-95C4-499C-8D92-7927BC70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545A-7C2F-477F-8273-13203444643C}" type="datetimeFigureOut">
              <a:rPr lang="he-IL" smtClean="0"/>
              <a:t>ט"ו/אייר/תשפ"א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FA43F7-D250-4B57-B3F5-A3EF9021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9DE825-5FCE-4FF1-8369-0538B02F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402-A70F-4B80-9EFB-4D400C6B34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03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1DA0A3-B418-4935-AE8E-60B16764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A7F265-02AE-432C-9EB3-C7E7BC7C7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D0E5182-96FB-4933-97D3-CFB498619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E09322-474A-4FE3-975E-A744082E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545A-7C2F-477F-8273-13203444643C}" type="datetimeFigureOut">
              <a:rPr lang="he-IL" smtClean="0"/>
              <a:t>ט"ו/אייר/תשפ"א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1662609-4B64-4D92-8D4A-0892B6A1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4D9FA3-E649-4537-94F1-F9FC5A52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402-A70F-4B80-9EFB-4D400C6B34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348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0FEB7F-50BD-4047-9FEE-4F3BA083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1BE0674-FAE8-4180-A209-46AD91C22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F001BF4-CEF0-4063-A28D-945617B8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6F75506-5AB2-49E2-9889-691DB7476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A3DD923-8C92-44AA-A7FF-27953EB5E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0ACDD68-7318-4D9B-BE25-3BB3AF18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545A-7C2F-477F-8273-13203444643C}" type="datetimeFigureOut">
              <a:rPr lang="he-IL" smtClean="0"/>
              <a:t>ט"ו/אייר/תשפ"א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BB8E342-3CB7-4935-BE6D-69B2593D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A1CE944-6870-4795-80FE-ACC0ED34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402-A70F-4B80-9EFB-4D400C6B34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638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F2160D-617E-4B29-9687-533465F3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3C4AC7B-E827-4F6A-8537-43AB52B0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545A-7C2F-477F-8273-13203444643C}" type="datetimeFigureOut">
              <a:rPr lang="he-IL" smtClean="0"/>
              <a:t>ט"ו/אייר/תשפ"א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640379F-7DC0-4944-8484-58AC8086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9CFD179-66B5-4B0A-AC1E-AEEC2BD2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402-A70F-4B80-9EFB-4D400C6B34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15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5E6D1B0-0816-47AE-9329-E19955E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545A-7C2F-477F-8273-13203444643C}" type="datetimeFigureOut">
              <a:rPr lang="he-IL" smtClean="0"/>
              <a:t>ט"ו/אייר/תשפ"א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363E1DF-3DB2-4B73-B393-89D67A35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EBAEF36-8C4A-42EC-8814-CC44CE28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402-A70F-4B80-9EFB-4D400C6B34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CDD1A8-381B-4E2B-91EF-A20F5677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0823FA-554B-4C96-BBCA-9DDC513AE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585F43-4F99-48E7-973A-F8AE1294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5A1626-53AB-4118-A4EB-66DE5F9A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545A-7C2F-477F-8273-13203444643C}" type="datetimeFigureOut">
              <a:rPr lang="he-IL" smtClean="0"/>
              <a:t>ט"ו/אייר/תשפ"א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DCDC1B-04CA-44E4-B740-68789C32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0A0171E-80FC-4527-AA71-2B9A1272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402-A70F-4B80-9EFB-4D400C6B34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706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30EC12-F772-4ED7-A148-B0F0F8BF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90CC073-A285-46CC-A65F-C4969B8DE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18CCDA8-D34D-4F67-8AA1-3C029FDB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D927623-96DE-41C4-850E-D29681A0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545A-7C2F-477F-8273-13203444643C}" type="datetimeFigureOut">
              <a:rPr lang="he-IL" smtClean="0"/>
              <a:t>ט"ו/אייר/תשפ"א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B7A686E-5E24-472C-A533-DA3608EC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8DEFD46-A02A-4A2F-A0F3-EC3289A8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0A402-A70F-4B80-9EFB-4D400C6B34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2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E7D744A-10EF-4B65-A4FA-3DC8C188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34222CF-2F10-4136-8668-0BB1761F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996FA9-E3A1-41DB-A4A7-802034C34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545A-7C2F-477F-8273-13203444643C}" type="datetimeFigureOut">
              <a:rPr lang="he-IL" smtClean="0"/>
              <a:t>ט"ו/אייר/תשפ"א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EA4C02-92F8-441A-A6ED-BADA4BC04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E678CB-A1AB-49E2-B70D-F3BC5D87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A402-A70F-4B80-9EFB-4D400C6B34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514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56AF12-3A5E-4FDD-8AC5-A6A5D1539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526" y="787791"/>
            <a:ext cx="9144000" cy="1090320"/>
          </a:xfrm>
        </p:spPr>
        <p:txBody>
          <a:bodyPr/>
          <a:lstStyle/>
          <a:p>
            <a:r>
              <a:rPr lang="he-IL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סימפוניית הדמוקרטיות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5C1B69-69CD-4AA3-9CA0-19D6ED8E90C1}"/>
              </a:ext>
            </a:extLst>
          </p:cNvPr>
          <p:cNvSpPr txBox="1"/>
          <p:nvPr/>
        </p:nvSpPr>
        <p:spPr>
          <a:xfrm>
            <a:off x="4104970" y="2122018"/>
            <a:ext cx="7494359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ממשק המשמיע עבור כל מדינה במפת אירופה וצפון אפריקה</a:t>
            </a:r>
          </a:p>
          <a:p>
            <a:r>
              <a:rPr lang="he-IL" sz="3200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את סימפוניית הדמוקרטיה שלה.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BC7501F9-1FDD-4469-AF69-88B3261C9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30" y="2899294"/>
            <a:ext cx="5801481" cy="33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8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56AF12-3A5E-4FDD-8AC5-A6A5D1539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526" y="998806"/>
            <a:ext cx="9144000" cy="1090320"/>
          </a:xfrm>
        </p:spPr>
        <p:txBody>
          <a:bodyPr/>
          <a:lstStyle/>
          <a:p>
            <a:r>
              <a:rPr lang="he-IL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מאגר נתונים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6E38BDC-3C53-4ABF-9E27-1CCC5DEF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5" y="3302391"/>
            <a:ext cx="2105319" cy="1914792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5C1B69-69CD-4AA3-9CA0-19D6ED8E90C1}"/>
              </a:ext>
            </a:extLst>
          </p:cNvPr>
          <p:cNvSpPr txBox="1"/>
          <p:nvPr/>
        </p:nvSpPr>
        <p:spPr>
          <a:xfrm>
            <a:off x="2798293" y="2417439"/>
            <a:ext cx="8587607" cy="20621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המאגר נתונים התבסס על פי המדדים של המכון הישראלי לדמוקרטיה</a:t>
            </a:r>
          </a:p>
          <a:p>
            <a:r>
              <a:rPr lang="he-IL" sz="3200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בפרויקט שלי בחרתי להתייחס לשני מדדים ספציפיים: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מדד תפיסת השחיתות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מדד חופש העיתונות</a:t>
            </a:r>
          </a:p>
        </p:txBody>
      </p:sp>
    </p:spTree>
    <p:extLst>
      <p:ext uri="{BB962C8B-B14F-4D97-AF65-F5344CB8AC3E}">
        <p14:creationId xmlns:p14="http://schemas.microsoft.com/office/powerpoint/2010/main" val="209562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56AF12-3A5E-4FDD-8AC5-A6A5D1539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526" y="998806"/>
            <a:ext cx="9144000" cy="1090320"/>
          </a:xfrm>
        </p:spPr>
        <p:txBody>
          <a:bodyPr/>
          <a:lstStyle/>
          <a:p>
            <a:r>
              <a:rPr lang="he-IL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סנופקצייה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5C1B69-69CD-4AA3-9CA0-19D6ED8E90C1}"/>
              </a:ext>
            </a:extLst>
          </p:cNvPr>
          <p:cNvSpPr txBox="1"/>
          <p:nvPr/>
        </p:nvSpPr>
        <p:spPr>
          <a:xfrm>
            <a:off x="2173057" y="2417439"/>
            <a:ext cx="9212843" cy="20621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מדד השחיתות</a:t>
            </a:r>
          </a:p>
          <a:p>
            <a:endParaRPr lang="he-IL" sz="3200" dirty="0">
              <a:solidFill>
                <a:schemeClr val="bg1"/>
              </a:solidFill>
              <a:latin typeface="Yoav" panose="00000400000000000000" pitchFamily="2" charset="-79"/>
              <a:cs typeface="Yoav" panose="00000400000000000000" pitchFamily="2" charset="-79"/>
            </a:endParaRPr>
          </a:p>
          <a:p>
            <a:r>
              <a:rPr lang="he-IL" sz="3200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עבור מדד השחיתות בחרתי סאונד של נחירת חזיר.</a:t>
            </a:r>
          </a:p>
          <a:p>
            <a:r>
              <a:rPr lang="he-IL" sz="3200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 ככל שרמת השחיתות במדינה גדולה כך הסאונד מושמע בווליום גבוה יותר </a:t>
            </a:r>
          </a:p>
        </p:txBody>
      </p:sp>
    </p:spTree>
    <p:extLst>
      <p:ext uri="{BB962C8B-B14F-4D97-AF65-F5344CB8AC3E}">
        <p14:creationId xmlns:p14="http://schemas.microsoft.com/office/powerpoint/2010/main" val="413015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56AF12-3A5E-4FDD-8AC5-A6A5D1539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526" y="998806"/>
            <a:ext cx="9144000" cy="1090320"/>
          </a:xfrm>
        </p:spPr>
        <p:txBody>
          <a:bodyPr/>
          <a:lstStyle/>
          <a:p>
            <a:r>
              <a:rPr lang="he-IL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סנופקצייה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5C1B69-69CD-4AA3-9CA0-19D6ED8E90C1}"/>
              </a:ext>
            </a:extLst>
          </p:cNvPr>
          <p:cNvSpPr txBox="1"/>
          <p:nvPr/>
        </p:nvSpPr>
        <p:spPr>
          <a:xfrm>
            <a:off x="1246521" y="2417439"/>
            <a:ext cx="10139379" cy="20621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מדד חופש העיתונות</a:t>
            </a:r>
          </a:p>
          <a:p>
            <a:endParaRPr lang="he-IL" sz="3200" dirty="0">
              <a:solidFill>
                <a:schemeClr val="bg1"/>
              </a:solidFill>
              <a:latin typeface="Yoav" panose="00000400000000000000" pitchFamily="2" charset="-79"/>
              <a:cs typeface="Yoav" panose="00000400000000000000" pitchFamily="2" charset="-79"/>
            </a:endParaRPr>
          </a:p>
          <a:p>
            <a:r>
              <a:rPr lang="he-IL" sz="3200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עבור מדד חופש העיתונות בחרתי סאונד של תקתוק של מכונת הקלדה.</a:t>
            </a:r>
          </a:p>
          <a:p>
            <a:r>
              <a:rPr lang="he-IL" sz="3200" dirty="0">
                <a:solidFill>
                  <a:schemeClr val="bg1"/>
                </a:solidFill>
                <a:latin typeface="Yoav" panose="00000400000000000000" pitchFamily="2" charset="-79"/>
                <a:cs typeface="Yoav" panose="00000400000000000000" pitchFamily="2" charset="-79"/>
              </a:rPr>
              <a:t> ככל שחופש העיתונות במדינה מוגבל (נמוך) כך קצב השמעת התקתוק פחות אחיד. </a:t>
            </a:r>
          </a:p>
        </p:txBody>
      </p:sp>
    </p:spTree>
    <p:extLst>
      <p:ext uri="{BB962C8B-B14F-4D97-AF65-F5344CB8AC3E}">
        <p14:creationId xmlns:p14="http://schemas.microsoft.com/office/powerpoint/2010/main" val="185737597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98</Words>
  <Application>Microsoft Office PowerPoint</Application>
  <PresentationFormat>מסך רחב</PresentationFormat>
  <Paragraphs>18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Yoav</vt:lpstr>
      <vt:lpstr>ערכת נושא Office</vt:lpstr>
      <vt:lpstr>סימפוניית הדמוקרטיות</vt:lpstr>
      <vt:lpstr>מאגר נתונים</vt:lpstr>
      <vt:lpstr>סנופקצייה</vt:lpstr>
      <vt:lpstr>סנופקצייה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סימפוניית הדמוקרטיות</dc:title>
  <dc:creator>USER</dc:creator>
  <cp:lastModifiedBy>USER</cp:lastModifiedBy>
  <cp:revision>2</cp:revision>
  <dcterms:created xsi:type="dcterms:W3CDTF">2021-04-27T13:04:39Z</dcterms:created>
  <dcterms:modified xsi:type="dcterms:W3CDTF">2021-04-27T13:12:50Z</dcterms:modified>
</cp:coreProperties>
</file>