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9" r:id="rId4"/>
    <p:sldId id="267" r:id="rId5"/>
    <p:sldId id="264" r:id="rId6"/>
    <p:sldId id="268" r:id="rId7"/>
    <p:sldId id="269" r:id="rId8"/>
    <p:sldId id="260" r:id="rId9"/>
    <p:sldId id="261" r:id="rId10"/>
    <p:sldId id="265" r:id="rId11"/>
    <p:sldId id="266" r:id="rId1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ABE"/>
    <a:srgbClr val="FF51C3"/>
    <a:srgbClr val="00FF99"/>
    <a:srgbClr val="F3F5F9"/>
    <a:srgbClr val="1A1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27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F7DAC89-8229-40F2-A288-9DD7F467B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88E4A01-BEC0-4CD4-B176-1741FBD58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1470B1D-E0A4-424A-9C8C-066939F2C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361C-BC19-42C8-AC5E-0F2A451DF011}" type="datetimeFigureOut">
              <a:rPr lang="he-IL" smtClean="0"/>
              <a:t>ט"ז/תשרי/תשפ"ב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4DB47A9-5276-43BC-88D7-B2DB90023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E7E4B71-506B-444A-A5C5-E2F47178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2BED-C8DB-4DF2-A75F-B0D7A5C251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5809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6E27D4F-E089-433B-81A0-CDC3B11F8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EC31C49C-4236-4CA3-AC37-587D04A4F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489AAD6-B95D-4EE0-BD4D-A9CCF32B1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361C-BC19-42C8-AC5E-0F2A451DF011}" type="datetimeFigureOut">
              <a:rPr lang="he-IL" smtClean="0"/>
              <a:t>ט"ז/תשרי/תשפ"ב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ADFD53D-C2B0-4569-97D4-4F9FEA524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F15A25F-E39D-4FE1-B4AD-4CB9EA89F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2BED-C8DB-4DF2-A75F-B0D7A5C251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98613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42C47190-073C-441B-9478-53252CE518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7CFE824-795E-46B7-A2B1-B7C4BFC60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D0738ED-FA47-414F-AFEB-29D15C0E5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361C-BC19-42C8-AC5E-0F2A451DF011}" type="datetimeFigureOut">
              <a:rPr lang="he-IL" smtClean="0"/>
              <a:t>ט"ז/תשרי/תשפ"ב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0049D93-A75A-4B8B-83CF-2CBC4A60E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09858D0-B4C0-4139-9609-794692055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2BED-C8DB-4DF2-A75F-B0D7A5C251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3815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312A59-9137-4781-A14A-A4E3CF37E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C889CF3-6E37-447B-B27A-71239E660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50495E9-9B8F-4221-AC6D-0D906DBC2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361C-BC19-42C8-AC5E-0F2A451DF011}" type="datetimeFigureOut">
              <a:rPr lang="he-IL" smtClean="0"/>
              <a:t>ט"ז/תשרי/תשפ"ב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ACC74CE-ECE3-4838-B74D-BD20D87B5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436B7CE-0998-4EE8-B187-6E4E6BDA8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2BED-C8DB-4DF2-A75F-B0D7A5C251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179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D321CF2-AA85-4DDE-9E50-189D2659F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6648D8A-2893-4F21-A980-2BCC5FA5B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25C8F9B-741E-405C-B6B7-399281F13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361C-BC19-42C8-AC5E-0F2A451DF011}" type="datetimeFigureOut">
              <a:rPr lang="he-IL" smtClean="0"/>
              <a:t>ט"ז/תשרי/תשפ"ב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B2E2502-0E2C-44DC-9600-22B4A9EB8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BF817AC-7A03-4E82-AB04-AD0040F32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2BED-C8DB-4DF2-A75F-B0D7A5C251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0597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561DFD0-FF01-43D7-B748-4374DCAAF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6D7AA47-266B-4852-AF2F-FF1700BFAF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ED6D5E3-E89F-429D-B163-15D31844F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D11ACED-8411-46B6-8C1D-33366C037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361C-BC19-42C8-AC5E-0F2A451DF011}" type="datetimeFigureOut">
              <a:rPr lang="he-IL" smtClean="0"/>
              <a:t>ט"ז/תשרי/תשפ"ב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1994D06-3F69-43B5-AEFD-B7F96A2D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EB90D84-2C57-4310-924A-54D735C42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2BED-C8DB-4DF2-A75F-B0D7A5C251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5368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105B69-CC17-4332-B9C1-F18495E61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AA351D7-D276-4964-AE5E-6D2AD38FD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1BA7CCD-91FC-4D8E-B266-3B381C466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34E20644-97FF-4506-8C7E-64A3073C0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90A0AA9-9C5C-4788-9F3E-1AC105628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4EE83AAE-F1E8-4C1E-9E84-A6854770A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361C-BC19-42C8-AC5E-0F2A451DF011}" type="datetimeFigureOut">
              <a:rPr lang="he-IL" smtClean="0"/>
              <a:t>ט"ז/תשרי/תשפ"ב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3BECBC31-0D1F-49C8-82F2-AEAAD2A8A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9A61E138-E56A-4447-8665-F154363E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2BED-C8DB-4DF2-A75F-B0D7A5C251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4068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4EF692A-D706-46CC-B47D-2F97A667E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FC915C62-471A-4451-B125-B44CB5590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361C-BC19-42C8-AC5E-0F2A451DF011}" type="datetimeFigureOut">
              <a:rPr lang="he-IL" smtClean="0"/>
              <a:t>ט"ז/תשרי/תשפ"ב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DED3D25-22EE-467C-A3FD-3472F35EC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A8CB7D0E-C303-416D-93ED-EF16B7668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2BED-C8DB-4DF2-A75F-B0D7A5C251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7224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892F184C-61D1-49E5-90FC-E3BD873CD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361C-BC19-42C8-AC5E-0F2A451DF011}" type="datetimeFigureOut">
              <a:rPr lang="he-IL" smtClean="0"/>
              <a:t>ט"ז/תשרי/תשפ"ב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730394F1-CDD6-4097-A576-49007BAC2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CEFB021-2243-4949-8C94-659D297C6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2BED-C8DB-4DF2-A75F-B0D7A5C251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155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AA036AC-1B12-4B18-98C5-7A510B455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898E413-2F39-40FC-A659-495421558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C433A0E-AD41-4A97-BC54-EFD13FCAD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9251647-3189-4E55-BFD8-1D63E14BB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361C-BC19-42C8-AC5E-0F2A451DF011}" type="datetimeFigureOut">
              <a:rPr lang="he-IL" smtClean="0"/>
              <a:t>ט"ז/תשרי/תשפ"ב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869D5E7-8791-4EF2-B839-2F74FE24F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E946D1A-BC22-43A4-97C1-52CBE774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2BED-C8DB-4DF2-A75F-B0D7A5C251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5053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B9B7480-7F74-47F3-ABE0-BE807B5CA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3E659EB2-EDB3-43D1-9233-ABEDC27F0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74873DD-68B4-40DA-82F7-3F3A636FC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24E884F-5EFC-43DF-AEDC-8029233F7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361C-BC19-42C8-AC5E-0F2A451DF011}" type="datetimeFigureOut">
              <a:rPr lang="he-IL" smtClean="0"/>
              <a:t>ט"ז/תשרי/תשפ"ב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55C4C76-D945-49EC-B117-C40473FBC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80088A4-342F-4F6B-AEB7-B4BA8E64C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2BED-C8DB-4DF2-A75F-B0D7A5C251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3209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29B92815-E972-4771-A390-1ADF10B9C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71FD364-D6D1-4948-BE63-480F5AE91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096F767-FFB8-45B0-BEE5-486A36151B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6361C-BC19-42C8-AC5E-0F2A451DF011}" type="datetimeFigureOut">
              <a:rPr lang="he-IL" smtClean="0"/>
              <a:t>ט"ז/תשרי/תשפ"ב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EFAEC8E-7095-431E-AF2D-B3F2B2F258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8B4E1A8-18ED-4BAF-9F60-55119C658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92BED-C8DB-4DF2-A75F-B0D7A5C251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102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.jpeg"/><Relationship Id="rId18" Type="http://schemas.openxmlformats.org/officeDocument/2006/relationships/image" Target="../media/image40.jpeg"/><Relationship Id="rId26" Type="http://schemas.openxmlformats.org/officeDocument/2006/relationships/image" Target="../media/image47.jpeg"/><Relationship Id="rId3" Type="http://schemas.openxmlformats.org/officeDocument/2006/relationships/image" Target="../media/image2.png"/><Relationship Id="rId21" Type="http://schemas.openxmlformats.org/officeDocument/2006/relationships/image" Target="../media/image42.jpeg"/><Relationship Id="rId34" Type="http://schemas.openxmlformats.org/officeDocument/2006/relationships/image" Target="../media/image25.png"/><Relationship Id="rId7" Type="http://schemas.openxmlformats.org/officeDocument/2006/relationships/image" Target="../media/image29.jpeg"/><Relationship Id="rId12" Type="http://schemas.openxmlformats.org/officeDocument/2006/relationships/image" Target="../media/image34.jpeg"/><Relationship Id="rId17" Type="http://schemas.openxmlformats.org/officeDocument/2006/relationships/image" Target="../media/image39.jpeg"/><Relationship Id="rId25" Type="http://schemas.openxmlformats.org/officeDocument/2006/relationships/image" Target="../media/image46.jpeg"/><Relationship Id="rId33" Type="http://schemas.openxmlformats.org/officeDocument/2006/relationships/image" Target="../media/image53.jpeg"/><Relationship Id="rId2" Type="http://schemas.openxmlformats.org/officeDocument/2006/relationships/image" Target="../media/image26.png"/><Relationship Id="rId16" Type="http://schemas.openxmlformats.org/officeDocument/2006/relationships/image" Target="../media/image38.jpeg"/><Relationship Id="rId20" Type="http://schemas.openxmlformats.org/officeDocument/2006/relationships/image" Target="../media/image41.jpeg"/><Relationship Id="rId29" Type="http://schemas.openxmlformats.org/officeDocument/2006/relationships/image" Target="../media/image5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jpeg"/><Relationship Id="rId11" Type="http://schemas.openxmlformats.org/officeDocument/2006/relationships/image" Target="../media/image33.jpeg"/><Relationship Id="rId24" Type="http://schemas.openxmlformats.org/officeDocument/2006/relationships/image" Target="../media/image45.jpeg"/><Relationship Id="rId32" Type="http://schemas.openxmlformats.org/officeDocument/2006/relationships/image" Target="../media/image9.jpeg"/><Relationship Id="rId5" Type="http://schemas.openxmlformats.org/officeDocument/2006/relationships/image" Target="../media/image27.jpeg"/><Relationship Id="rId15" Type="http://schemas.openxmlformats.org/officeDocument/2006/relationships/image" Target="../media/image37.jpeg"/><Relationship Id="rId23" Type="http://schemas.openxmlformats.org/officeDocument/2006/relationships/image" Target="../media/image44.jpeg"/><Relationship Id="rId28" Type="http://schemas.openxmlformats.org/officeDocument/2006/relationships/image" Target="../media/image49.jpeg"/><Relationship Id="rId10" Type="http://schemas.openxmlformats.org/officeDocument/2006/relationships/image" Target="../media/image32.png"/><Relationship Id="rId19" Type="http://schemas.openxmlformats.org/officeDocument/2006/relationships/hyperlink" Target="https://www.okcupid.com/profile/13073847645511990492?cf=quickmatch" TargetMode="External"/><Relationship Id="rId31" Type="http://schemas.openxmlformats.org/officeDocument/2006/relationships/image" Target="../media/image52.jpeg"/><Relationship Id="rId4" Type="http://schemas.microsoft.com/office/2007/relationships/hdphoto" Target="../media/hdphoto1.wdp"/><Relationship Id="rId9" Type="http://schemas.openxmlformats.org/officeDocument/2006/relationships/image" Target="../media/image31.png"/><Relationship Id="rId14" Type="http://schemas.openxmlformats.org/officeDocument/2006/relationships/image" Target="../media/image36.jpeg"/><Relationship Id="rId22" Type="http://schemas.openxmlformats.org/officeDocument/2006/relationships/image" Target="../media/image43.jpeg"/><Relationship Id="rId27" Type="http://schemas.openxmlformats.org/officeDocument/2006/relationships/image" Target="../media/image48.jpeg"/><Relationship Id="rId30" Type="http://schemas.openxmlformats.org/officeDocument/2006/relationships/image" Target="../media/image51.jpeg"/><Relationship Id="rId35" Type="http://schemas.openxmlformats.org/officeDocument/2006/relationships/image" Target="../media/image54.png"/><Relationship Id="rId8" Type="http://schemas.openxmlformats.org/officeDocument/2006/relationships/image" Target="../media/image30.jpe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microsoft.com/office/2007/relationships/hdphoto" Target="../media/hdphoto4.wdp"/><Relationship Id="rId5" Type="http://schemas.openxmlformats.org/officeDocument/2006/relationships/image" Target="../media/image19.png"/><Relationship Id="rId10" Type="http://schemas.openxmlformats.org/officeDocument/2006/relationships/image" Target="../media/image22.png"/><Relationship Id="rId4" Type="http://schemas.openxmlformats.org/officeDocument/2006/relationships/image" Target="../media/image18.png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תמונה 10">
            <a:extLst>
              <a:ext uri="{FF2B5EF4-FFF2-40B4-BE49-F238E27FC236}">
                <a16:creationId xmlns:a16="http://schemas.microsoft.com/office/drawing/2014/main" id="{668DEADD-C7AA-4A39-B451-11BF0A35A2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76" b="-1"/>
          <a:stretch/>
        </p:blipFill>
        <p:spPr>
          <a:xfrm>
            <a:off x="2533704" y="2815030"/>
            <a:ext cx="7661360" cy="992625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93830D7C-F2A6-4B9F-8756-A9A18F0093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4326" y1="35985" x2="44326" y2="35985"/>
                        <a14:foregroundMark x1="44326" y1="40530" x2="44326" y2="4053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52787" y="4137776"/>
            <a:ext cx="2686425" cy="2514951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2CA25D83-683F-4B41-A3B8-A785DC874F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1851" y="1003795"/>
            <a:ext cx="5763429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744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תמונה 12">
            <a:extLst>
              <a:ext uri="{FF2B5EF4-FFF2-40B4-BE49-F238E27FC236}">
                <a16:creationId xmlns:a16="http://schemas.microsoft.com/office/drawing/2014/main" id="{93830D7C-F2A6-4B9F-8756-A9A18F009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4326" y1="35985" x2="44326" y2="35985"/>
                        <a14:foregroundMark x1="44326" y1="40530" x2="44326" y2="4053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646" y="223934"/>
            <a:ext cx="2431896" cy="2276669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E9491D2A-3912-4CF4-A574-D2C6D9B86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221" y="2616106"/>
            <a:ext cx="9586762" cy="3077149"/>
          </a:xfrm>
          <a:prstGeom prst="rect">
            <a:avLst/>
          </a:prstGeom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5CFEA56F-C9C0-40B8-B5FC-D2E11B3697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6639" y="3338512"/>
            <a:ext cx="550408" cy="528637"/>
          </a:xfrm>
          <a:prstGeom prst="flowChartConnector">
            <a:avLst/>
          </a:prstGeom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9935DEE4-C40A-40A5-860C-C4FC11AEBEC4}"/>
              </a:ext>
            </a:extLst>
          </p:cNvPr>
          <p:cNvSpPr txBox="1"/>
          <p:nvPr/>
        </p:nvSpPr>
        <p:spPr>
          <a:xfrm>
            <a:off x="3576639" y="3910012"/>
            <a:ext cx="633411" cy="261610"/>
          </a:xfrm>
          <a:prstGeom prst="rect">
            <a:avLst/>
          </a:prstGeom>
          <a:solidFill>
            <a:srgbClr val="1A1A1A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Map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B7E2394B-F374-4654-82A1-D6607D423D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6300" y="943109"/>
            <a:ext cx="8430802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81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475AAA36-2CD3-4F6F-B4BF-6DC7C9CA2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183" y="1619170"/>
            <a:ext cx="10240804" cy="5182323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93830D7C-F2A6-4B9F-8756-A9A18F0093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4326" y1="35985" x2="44326" y2="35985"/>
                        <a14:foregroundMark x1="44326" y1="40530" x2="44326" y2="4053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77779" y="-118966"/>
            <a:ext cx="2431896" cy="2276669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397F35A-A0DA-4FFB-BFBB-526FA88AD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717" y="3973261"/>
            <a:ext cx="277761" cy="277761"/>
          </a:xfrm>
          <a:prstGeom prst="ellipse">
            <a:avLst/>
          </a:prstGeom>
          <a:ln w="3175" cap="rnd">
            <a:solidFill>
              <a:srgbClr val="7030A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AE627B45-3D3F-4091-A663-B2D5F0BF8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5107003" y="5236911"/>
            <a:ext cx="270253" cy="270253"/>
          </a:xfrm>
          <a:prstGeom prst="ellipse">
            <a:avLst/>
          </a:prstGeom>
          <a:ln w="3175" cap="rnd">
            <a:solidFill>
              <a:srgbClr val="FF51C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E9AB49AE-2B84-48DC-BCC2-60AD8E991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226" y="4288991"/>
            <a:ext cx="270256" cy="270256"/>
          </a:xfrm>
          <a:prstGeom prst="ellipse">
            <a:avLst/>
          </a:prstGeom>
          <a:ln w="3175" cap="rnd">
            <a:solidFill>
              <a:srgbClr val="7030A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49EB070D-42BB-44B5-AC25-B5E1712FA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482" y="5101783"/>
            <a:ext cx="270255" cy="270255"/>
          </a:xfrm>
          <a:prstGeom prst="ellipse">
            <a:avLst/>
          </a:prstGeom>
          <a:ln w="3175" cap="rnd">
            <a:solidFill>
              <a:srgbClr val="FF51C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תמונה 17">
            <a:extLst>
              <a:ext uri="{FF2B5EF4-FFF2-40B4-BE49-F238E27FC236}">
                <a16:creationId xmlns:a16="http://schemas.microsoft.com/office/drawing/2014/main" id="{1E6F6C62-2447-4EA0-8187-D03C3CEE81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2359" y="3347217"/>
            <a:ext cx="270255" cy="270255"/>
          </a:xfrm>
          <a:prstGeom prst="ellipse">
            <a:avLst/>
          </a:prstGeom>
          <a:ln w="3175" cap="rnd">
            <a:solidFill>
              <a:srgbClr val="7030A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תמונה 19">
            <a:extLst>
              <a:ext uri="{FF2B5EF4-FFF2-40B4-BE49-F238E27FC236}">
                <a16:creationId xmlns:a16="http://schemas.microsoft.com/office/drawing/2014/main" id="{64467029-654E-4631-A270-46BB13AA8D1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82084" y="3841888"/>
            <a:ext cx="270254" cy="270254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14E15027-1067-4773-A53E-6D275CC8D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394" y="4025044"/>
            <a:ext cx="270254" cy="270254"/>
          </a:xfrm>
          <a:prstGeom prst="ellipse">
            <a:avLst/>
          </a:prstGeom>
          <a:ln w="3175" cap="rnd">
            <a:solidFill>
              <a:srgbClr val="7030A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D0B739F7-60A0-447B-B527-D5F1DB42D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218" y="5114890"/>
            <a:ext cx="270254" cy="270254"/>
          </a:xfrm>
          <a:prstGeom prst="ellipse">
            <a:avLst/>
          </a:prstGeom>
          <a:ln w="3175" cap="rnd">
            <a:solidFill>
              <a:srgbClr val="FF51C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4D448075-5BEC-4BF4-BB54-D73278DEA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598" y="3887726"/>
            <a:ext cx="270254" cy="270254"/>
          </a:xfrm>
          <a:prstGeom prst="ellipse">
            <a:avLst/>
          </a:prstGeom>
          <a:ln w="3175" cap="rnd">
            <a:solidFill>
              <a:srgbClr val="7030A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F15ED695-7BE1-42D5-954A-249DD1314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991" y="4621895"/>
            <a:ext cx="270254" cy="270254"/>
          </a:xfrm>
          <a:prstGeom prst="ellipse">
            <a:avLst/>
          </a:prstGeom>
          <a:ln w="3175" cap="rnd">
            <a:solidFill>
              <a:srgbClr val="FF51C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43C9A17C-ACE3-48D4-8936-1C32D6A22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765" y="4744883"/>
            <a:ext cx="270254" cy="270254"/>
          </a:xfrm>
          <a:prstGeom prst="ellipse">
            <a:avLst/>
          </a:prstGeom>
          <a:ln w="3175" cap="rnd">
            <a:solidFill>
              <a:srgbClr val="FF51C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>
            <a:extLst>
              <a:ext uri="{FF2B5EF4-FFF2-40B4-BE49-F238E27FC236}">
                <a16:creationId xmlns:a16="http://schemas.microsoft.com/office/drawing/2014/main" id="{0C8D5C6D-F4D9-4113-9B4B-B93C2019B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217" y="4942915"/>
            <a:ext cx="270254" cy="270254"/>
          </a:xfrm>
          <a:prstGeom prst="ellipse">
            <a:avLst/>
          </a:prstGeom>
          <a:ln w="3175" cap="rnd">
            <a:solidFill>
              <a:srgbClr val="FF51C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28A15ACC-F35F-46B3-BAD4-85367CC9B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835" y="4474629"/>
            <a:ext cx="270254" cy="270254"/>
          </a:xfrm>
          <a:prstGeom prst="ellipse">
            <a:avLst/>
          </a:prstGeom>
          <a:ln w="3175" cap="rnd">
            <a:solidFill>
              <a:schemeClr val="accent5">
                <a:lumMod val="7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>
            <a:extLst>
              <a:ext uri="{FF2B5EF4-FFF2-40B4-BE49-F238E27FC236}">
                <a16:creationId xmlns:a16="http://schemas.microsoft.com/office/drawing/2014/main" id="{2280D8D1-C868-494E-87AD-D851F4AD5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945" y="5165699"/>
            <a:ext cx="270254" cy="270254"/>
          </a:xfrm>
          <a:prstGeom prst="ellipse">
            <a:avLst/>
          </a:prstGeom>
          <a:ln w="3175" cap="rnd">
            <a:solidFill>
              <a:srgbClr val="FF51C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>
            <a:hlinkClick r:id="rId19"/>
            <a:extLst>
              <a:ext uri="{FF2B5EF4-FFF2-40B4-BE49-F238E27FC236}">
                <a16:creationId xmlns:a16="http://schemas.microsoft.com/office/drawing/2014/main" id="{475AA73E-53E1-403B-B227-8C28A1C6D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352" y="3617472"/>
            <a:ext cx="270254" cy="270254"/>
          </a:xfrm>
          <a:prstGeom prst="ellipse">
            <a:avLst/>
          </a:prstGeom>
          <a:ln w="3175" cap="rnd">
            <a:solidFill>
              <a:srgbClr val="00B05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>
            <a:extLst>
              <a:ext uri="{FF2B5EF4-FFF2-40B4-BE49-F238E27FC236}">
                <a16:creationId xmlns:a16="http://schemas.microsoft.com/office/drawing/2014/main" id="{330BD616-83CF-4070-BF3B-3788F9913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866" y="4021323"/>
            <a:ext cx="270254" cy="270254"/>
          </a:xfrm>
          <a:prstGeom prst="ellipse">
            <a:avLst/>
          </a:prstGeom>
          <a:ln w="3175" cap="rnd">
            <a:solidFill>
              <a:srgbClr val="7030A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>
            <a:extLst>
              <a:ext uri="{FF2B5EF4-FFF2-40B4-BE49-F238E27FC236}">
                <a16:creationId xmlns:a16="http://schemas.microsoft.com/office/drawing/2014/main" id="{51FF8230-3630-4341-A8C9-6C0D09FE5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546" y="2605604"/>
            <a:ext cx="270254" cy="270254"/>
          </a:xfrm>
          <a:prstGeom prst="ellipse">
            <a:avLst/>
          </a:prstGeom>
          <a:ln w="3175" cap="rnd">
            <a:solidFill>
              <a:schemeClr val="accent5">
                <a:lumMod val="7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6" name="Picture 38">
            <a:extLst>
              <a:ext uri="{FF2B5EF4-FFF2-40B4-BE49-F238E27FC236}">
                <a16:creationId xmlns:a16="http://schemas.microsoft.com/office/drawing/2014/main" id="{E22F9819-D11E-4DDF-943A-BDEF003BF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607" y="4532319"/>
            <a:ext cx="270254" cy="270254"/>
          </a:xfrm>
          <a:prstGeom prst="ellipse">
            <a:avLst/>
          </a:prstGeom>
          <a:ln w="3175" cap="rnd">
            <a:solidFill>
              <a:srgbClr val="7030A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8" name="Picture 40">
            <a:extLst>
              <a:ext uri="{FF2B5EF4-FFF2-40B4-BE49-F238E27FC236}">
                <a16:creationId xmlns:a16="http://schemas.microsoft.com/office/drawing/2014/main" id="{466A2A69-5B99-4A37-8EDF-7E7CD4E08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965" y="4418576"/>
            <a:ext cx="270254" cy="270254"/>
          </a:xfrm>
          <a:prstGeom prst="ellipse">
            <a:avLst/>
          </a:prstGeom>
          <a:ln w="3175" cap="rnd">
            <a:solidFill>
              <a:srgbClr val="7030A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0" name="Picture 42">
            <a:extLst>
              <a:ext uri="{FF2B5EF4-FFF2-40B4-BE49-F238E27FC236}">
                <a16:creationId xmlns:a16="http://schemas.microsoft.com/office/drawing/2014/main" id="{38C77429-7591-4FBA-A28A-C32E42305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081" y="4215715"/>
            <a:ext cx="270254" cy="270254"/>
          </a:xfrm>
          <a:prstGeom prst="ellipse">
            <a:avLst/>
          </a:prstGeom>
          <a:ln w="3175" cap="rnd">
            <a:solidFill>
              <a:srgbClr val="7030A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2" name="Picture 44">
            <a:extLst>
              <a:ext uri="{FF2B5EF4-FFF2-40B4-BE49-F238E27FC236}">
                <a16:creationId xmlns:a16="http://schemas.microsoft.com/office/drawing/2014/main" id="{C2ABB203-76AA-4A90-9E74-B19560705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837" y="4281342"/>
            <a:ext cx="270254" cy="270254"/>
          </a:xfrm>
          <a:prstGeom prst="ellipse">
            <a:avLst/>
          </a:prstGeom>
          <a:ln w="3175" cap="rnd">
            <a:solidFill>
              <a:srgbClr val="7030A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4" name="Picture 46">
            <a:extLst>
              <a:ext uri="{FF2B5EF4-FFF2-40B4-BE49-F238E27FC236}">
                <a16:creationId xmlns:a16="http://schemas.microsoft.com/office/drawing/2014/main" id="{43DE78CF-C231-4945-8BCA-805D5BD01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256" y="5298828"/>
            <a:ext cx="270255" cy="270255"/>
          </a:xfrm>
          <a:prstGeom prst="ellipse">
            <a:avLst/>
          </a:prstGeom>
          <a:ln w="3175" cap="rnd">
            <a:solidFill>
              <a:srgbClr val="FF51C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8" name="Picture 50">
            <a:extLst>
              <a:ext uri="{FF2B5EF4-FFF2-40B4-BE49-F238E27FC236}">
                <a16:creationId xmlns:a16="http://schemas.microsoft.com/office/drawing/2014/main" id="{2039FF81-5D0E-41CA-98B8-75193111C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330" y="5020282"/>
            <a:ext cx="270255" cy="270255"/>
          </a:xfrm>
          <a:prstGeom prst="ellipse">
            <a:avLst/>
          </a:prstGeom>
          <a:ln w="3175" cap="rnd">
            <a:solidFill>
              <a:srgbClr val="FF51C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0" name="Picture 52">
            <a:extLst>
              <a:ext uri="{FF2B5EF4-FFF2-40B4-BE49-F238E27FC236}">
                <a16:creationId xmlns:a16="http://schemas.microsoft.com/office/drawing/2014/main" id="{8830C743-0424-4576-A614-A1C415C23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717" y="4341219"/>
            <a:ext cx="270254" cy="270254"/>
          </a:xfrm>
          <a:prstGeom prst="ellipse">
            <a:avLst/>
          </a:prstGeom>
          <a:ln w="3175" cap="rnd">
            <a:solidFill>
              <a:srgbClr val="7030A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2" name="Picture 54">
            <a:extLst>
              <a:ext uri="{FF2B5EF4-FFF2-40B4-BE49-F238E27FC236}">
                <a16:creationId xmlns:a16="http://schemas.microsoft.com/office/drawing/2014/main" id="{BF632847-8607-4D18-BA59-893948D7C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034" y="3560693"/>
            <a:ext cx="270254" cy="270254"/>
          </a:xfrm>
          <a:prstGeom prst="ellipse">
            <a:avLst/>
          </a:prstGeom>
          <a:ln w="3175" cap="rnd">
            <a:solidFill>
              <a:srgbClr val="7030A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4" name="Picture 56">
            <a:extLst>
              <a:ext uri="{FF2B5EF4-FFF2-40B4-BE49-F238E27FC236}">
                <a16:creationId xmlns:a16="http://schemas.microsoft.com/office/drawing/2014/main" id="{2974262D-1DC0-40D5-B714-561193EF4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345" y="4416414"/>
            <a:ext cx="270255" cy="270255"/>
          </a:xfrm>
          <a:prstGeom prst="ellipse">
            <a:avLst/>
          </a:prstGeom>
          <a:ln w="3175" cap="rnd">
            <a:solidFill>
              <a:srgbClr val="7030A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6" name="Picture 58" descr="Profile picture">
            <a:extLst>
              <a:ext uri="{FF2B5EF4-FFF2-40B4-BE49-F238E27FC236}">
                <a16:creationId xmlns:a16="http://schemas.microsoft.com/office/drawing/2014/main" id="{D551A8C6-1A78-459F-881A-9CAD05252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463" y="6265885"/>
            <a:ext cx="442381" cy="442381"/>
          </a:xfrm>
          <a:prstGeom prst="ellipse">
            <a:avLst/>
          </a:prstGeom>
          <a:ln w="3175" cap="rnd">
            <a:solidFill>
              <a:srgbClr val="FFFF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8">
            <a:extLst>
              <a:ext uri="{FF2B5EF4-FFF2-40B4-BE49-F238E27FC236}">
                <a16:creationId xmlns:a16="http://schemas.microsoft.com/office/drawing/2014/main" id="{5B8205A3-BCF8-4002-B012-616948FB2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632" y="3940078"/>
            <a:ext cx="270254" cy="270254"/>
          </a:xfrm>
          <a:prstGeom prst="ellipse">
            <a:avLst/>
          </a:prstGeom>
          <a:ln w="3175" cap="rnd">
            <a:solidFill>
              <a:schemeClr val="accent5">
                <a:lumMod val="7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4">
            <a:extLst>
              <a:ext uri="{FF2B5EF4-FFF2-40B4-BE49-F238E27FC236}">
                <a16:creationId xmlns:a16="http://schemas.microsoft.com/office/drawing/2014/main" id="{62A2DF31-3F94-43B4-A82A-737818764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590" y="3148797"/>
            <a:ext cx="270254" cy="270254"/>
          </a:xfrm>
          <a:prstGeom prst="ellipse">
            <a:avLst/>
          </a:prstGeom>
          <a:ln w="3175" cap="rnd">
            <a:solidFill>
              <a:schemeClr val="accent5">
                <a:lumMod val="7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4">
            <a:extLst>
              <a:ext uri="{FF2B5EF4-FFF2-40B4-BE49-F238E27FC236}">
                <a16:creationId xmlns:a16="http://schemas.microsoft.com/office/drawing/2014/main" id="{9C2527CF-4DB5-456E-868D-A8F046CB9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989" y="1804571"/>
            <a:ext cx="270255" cy="270255"/>
          </a:xfrm>
          <a:prstGeom prst="ellipse">
            <a:avLst/>
          </a:prstGeom>
          <a:ln w="3175" cap="rnd">
            <a:solidFill>
              <a:srgbClr val="FF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תמונה 35">
            <a:extLst>
              <a:ext uri="{FF2B5EF4-FFF2-40B4-BE49-F238E27FC236}">
                <a16:creationId xmlns:a16="http://schemas.microsoft.com/office/drawing/2014/main" id="{74E52220-EFCC-4428-BB81-60F31A8507AC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850590" y="412410"/>
            <a:ext cx="8430802" cy="838317"/>
          </a:xfrm>
          <a:prstGeom prst="rect">
            <a:avLst/>
          </a:prstGeom>
        </p:spPr>
      </p:pic>
      <p:grpSp>
        <p:nvGrpSpPr>
          <p:cNvPr id="19" name="קבוצה 18">
            <a:extLst>
              <a:ext uri="{FF2B5EF4-FFF2-40B4-BE49-F238E27FC236}">
                <a16:creationId xmlns:a16="http://schemas.microsoft.com/office/drawing/2014/main" id="{106C5D70-F58D-401D-A338-CB5855C82369}"/>
              </a:ext>
            </a:extLst>
          </p:cNvPr>
          <p:cNvGrpSpPr/>
          <p:nvPr/>
        </p:nvGrpSpPr>
        <p:grpSpPr>
          <a:xfrm>
            <a:off x="2267978" y="2182051"/>
            <a:ext cx="2079199" cy="2998598"/>
            <a:chOff x="2267978" y="2182051"/>
            <a:chExt cx="2079199" cy="2998598"/>
          </a:xfrm>
        </p:grpSpPr>
        <p:sp>
          <p:nvSpPr>
            <p:cNvPr id="17" name="בועת דיבור: מלבן 16">
              <a:extLst>
                <a:ext uri="{FF2B5EF4-FFF2-40B4-BE49-F238E27FC236}">
                  <a16:creationId xmlns:a16="http://schemas.microsoft.com/office/drawing/2014/main" id="{30CF0C73-181B-49E8-9385-0E3AAADC02A1}"/>
                </a:ext>
              </a:extLst>
            </p:cNvPr>
            <p:cNvSpPr/>
            <p:nvPr/>
          </p:nvSpPr>
          <p:spPr>
            <a:xfrm rot="10800000" flipH="1">
              <a:off x="2267978" y="2182051"/>
              <a:ext cx="2079199" cy="2998598"/>
            </a:xfrm>
            <a:prstGeom prst="wedgeRectCallout">
              <a:avLst>
                <a:gd name="adj1" fmla="val -45791"/>
                <a:gd name="adj2" fmla="val 56353"/>
              </a:avLst>
            </a:prstGeom>
            <a:solidFill>
              <a:srgbClr val="FF4A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noFill/>
              </a:endParaRPr>
            </a:p>
          </p:txBody>
        </p:sp>
        <p:pic>
          <p:nvPicPr>
            <p:cNvPr id="46" name="תמונה 45">
              <a:extLst>
                <a:ext uri="{FF2B5EF4-FFF2-40B4-BE49-F238E27FC236}">
                  <a16:creationId xmlns:a16="http://schemas.microsoft.com/office/drawing/2014/main" id="{FF98F58F-42FB-42B0-BA06-C118346E71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5"/>
            <a:srcRect t="1488"/>
            <a:stretch/>
          </p:blipFill>
          <p:spPr>
            <a:xfrm>
              <a:off x="2342409" y="2277750"/>
              <a:ext cx="1929988" cy="28543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400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תמונה 12">
            <a:extLst>
              <a:ext uri="{FF2B5EF4-FFF2-40B4-BE49-F238E27FC236}">
                <a16:creationId xmlns:a16="http://schemas.microsoft.com/office/drawing/2014/main" id="{93830D7C-F2A6-4B9F-8756-A9A18F009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4326" y1="35985" x2="44326" y2="35985"/>
                        <a14:foregroundMark x1="44326" y1="40530" x2="44326" y2="4053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646" y="223934"/>
            <a:ext cx="2431896" cy="2276669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3DEE5AEE-759B-44C1-8C18-CD9E1D385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0487" y="2169125"/>
            <a:ext cx="8660628" cy="4129038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5788370C-6C62-464A-BDCD-06338BA2E61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00" b="3700"/>
          <a:stretch/>
        </p:blipFill>
        <p:spPr>
          <a:xfrm>
            <a:off x="1912212" y="2169125"/>
            <a:ext cx="8660628" cy="4129038"/>
          </a:xfrm>
          <a:prstGeom prst="rect">
            <a:avLst/>
          </a:prstGeom>
        </p:spPr>
      </p:pic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AF64C976-36FE-4B83-9A19-660C5FAE43C5}"/>
              </a:ext>
            </a:extLst>
          </p:cNvPr>
          <p:cNvSpPr/>
          <p:nvPr/>
        </p:nvSpPr>
        <p:spPr>
          <a:xfrm>
            <a:off x="4976262" y="3965608"/>
            <a:ext cx="606391" cy="240631"/>
          </a:xfrm>
          <a:prstGeom prst="roundRect">
            <a:avLst/>
          </a:prstGeom>
          <a:noFill/>
          <a:ln w="57150">
            <a:solidFill>
              <a:srgbClr val="FF5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8F96E84A-2321-4650-948A-09EBD9C816C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67" r="-1"/>
          <a:stretch/>
        </p:blipFill>
        <p:spPr>
          <a:xfrm>
            <a:off x="2200276" y="777371"/>
            <a:ext cx="5953540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49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7 L 0.87865 0.00185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932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תמונה 12">
            <a:extLst>
              <a:ext uri="{FF2B5EF4-FFF2-40B4-BE49-F238E27FC236}">
                <a16:creationId xmlns:a16="http://schemas.microsoft.com/office/drawing/2014/main" id="{93830D7C-F2A6-4B9F-8756-A9A18F009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4326" y1="35985" x2="44326" y2="35985"/>
                        <a14:foregroundMark x1="44326" y1="40530" x2="44326" y2="4053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77779" y="-118966"/>
            <a:ext cx="2431896" cy="2276669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EC173C59-8615-405E-8426-984941154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316" y="543810"/>
            <a:ext cx="3434059" cy="733113"/>
          </a:xfrm>
          <a:prstGeom prst="rect">
            <a:avLst/>
          </a:prstGeom>
        </p:spPr>
      </p:pic>
      <p:pic>
        <p:nvPicPr>
          <p:cNvPr id="70" name="תמונה 69">
            <a:extLst>
              <a:ext uri="{FF2B5EF4-FFF2-40B4-BE49-F238E27FC236}">
                <a16:creationId xmlns:a16="http://schemas.microsoft.com/office/drawing/2014/main" id="{E089823C-F53B-40B4-865D-C34E841EEB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0158" y="1489481"/>
            <a:ext cx="8960193" cy="5028266"/>
          </a:xfrm>
          <a:prstGeom prst="rect">
            <a:avLst/>
          </a:prstGeom>
        </p:spPr>
      </p:pic>
      <p:pic>
        <p:nvPicPr>
          <p:cNvPr id="71" name="Picture 58" descr="Profile picture">
            <a:extLst>
              <a:ext uri="{FF2B5EF4-FFF2-40B4-BE49-F238E27FC236}">
                <a16:creationId xmlns:a16="http://schemas.microsoft.com/office/drawing/2014/main" id="{40203308-8571-4542-9C2A-ED580B695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014" y="1630016"/>
            <a:ext cx="309683" cy="309683"/>
          </a:xfrm>
          <a:prstGeom prst="ellipse">
            <a:avLst/>
          </a:prstGeom>
          <a:ln w="3175" cap="rnd">
            <a:solidFill>
              <a:srgbClr val="FFFF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EE6582AD-4813-4F53-9EC0-86C6E1F562E8}"/>
              </a:ext>
            </a:extLst>
          </p:cNvPr>
          <p:cNvSpPr txBox="1"/>
          <p:nvPr/>
        </p:nvSpPr>
        <p:spPr>
          <a:xfrm>
            <a:off x="248194" y="6054635"/>
            <a:ext cx="22990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File: all.py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185AC617-E865-4DF1-80C8-E4D6822A6B90}"/>
              </a:ext>
            </a:extLst>
          </p:cNvPr>
          <p:cNvSpPr txBox="1"/>
          <p:nvPr/>
        </p:nvSpPr>
        <p:spPr>
          <a:xfrm>
            <a:off x="5528470" y="946308"/>
            <a:ext cx="495490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Check match by all properties</a:t>
            </a:r>
            <a:endParaRPr lang="he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26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תמונה 12">
            <a:extLst>
              <a:ext uri="{FF2B5EF4-FFF2-40B4-BE49-F238E27FC236}">
                <a16:creationId xmlns:a16="http://schemas.microsoft.com/office/drawing/2014/main" id="{93830D7C-F2A6-4B9F-8756-A9A18F009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4326" y1="35985" x2="44326" y2="35985"/>
                        <a14:foregroundMark x1="44326" y1="40530" x2="44326" y2="4053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77779" y="-118966"/>
            <a:ext cx="2431896" cy="2276669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EC173C59-8615-405E-8426-984941154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316" y="543810"/>
            <a:ext cx="3434059" cy="733113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766FF879-E3AA-411B-9722-CDC8332ACA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9166" y="1657973"/>
            <a:ext cx="9539962" cy="4754584"/>
          </a:xfrm>
          <a:prstGeom prst="rect">
            <a:avLst/>
          </a:prstGeom>
        </p:spPr>
      </p:pic>
      <p:pic>
        <p:nvPicPr>
          <p:cNvPr id="6" name="Picture 58" descr="Profile picture">
            <a:extLst>
              <a:ext uri="{FF2B5EF4-FFF2-40B4-BE49-F238E27FC236}">
                <a16:creationId xmlns:a16="http://schemas.microsoft.com/office/drawing/2014/main" id="{19B072B5-8F7C-4FFF-8F16-BDB384A86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434" y="4199861"/>
            <a:ext cx="309683" cy="309683"/>
          </a:xfrm>
          <a:prstGeom prst="ellipse">
            <a:avLst/>
          </a:prstGeom>
          <a:ln w="3175" cap="rnd">
            <a:solidFill>
              <a:srgbClr val="FFFF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7F3C0CAE-6067-4B90-9799-39BC69D5AB8C}"/>
              </a:ext>
            </a:extLst>
          </p:cNvPr>
          <p:cNvSpPr txBox="1"/>
          <p:nvPr/>
        </p:nvSpPr>
        <p:spPr>
          <a:xfrm>
            <a:off x="5528470" y="946308"/>
            <a:ext cx="495490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Check match by all properties by TSNE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3D133591-4981-46D4-B914-919E0DF004AE}"/>
              </a:ext>
            </a:extLst>
          </p:cNvPr>
          <p:cNvSpPr txBox="1"/>
          <p:nvPr/>
        </p:nvSpPr>
        <p:spPr>
          <a:xfrm>
            <a:off x="248194" y="6054635"/>
            <a:ext cx="22990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File: TSNE.py</a:t>
            </a:r>
            <a:endParaRPr lang="he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21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תמונה 12">
            <a:extLst>
              <a:ext uri="{FF2B5EF4-FFF2-40B4-BE49-F238E27FC236}">
                <a16:creationId xmlns:a16="http://schemas.microsoft.com/office/drawing/2014/main" id="{93830D7C-F2A6-4B9F-8756-A9A18F009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4326" y1="35985" x2="44326" y2="35985"/>
                        <a14:foregroundMark x1="44326" y1="40530" x2="44326" y2="4053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77779" y="-118966"/>
            <a:ext cx="2431896" cy="2276669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EC173C59-8615-405E-8426-984941154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316" y="543810"/>
            <a:ext cx="3434059" cy="733113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BDDD2D05-E9A8-43E6-B602-88727B02E2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2316" y="1544262"/>
            <a:ext cx="10119945" cy="5043868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97553E2A-8FB0-44E7-B9D4-F0C7686F6B6A}"/>
              </a:ext>
            </a:extLst>
          </p:cNvPr>
          <p:cNvSpPr txBox="1"/>
          <p:nvPr/>
        </p:nvSpPr>
        <p:spPr>
          <a:xfrm>
            <a:off x="5528470" y="946308"/>
            <a:ext cx="495490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Check match by summary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B8BB3854-3852-4924-A63B-F8084464BDD9}"/>
              </a:ext>
            </a:extLst>
          </p:cNvPr>
          <p:cNvSpPr txBox="1"/>
          <p:nvPr/>
        </p:nvSpPr>
        <p:spPr>
          <a:xfrm>
            <a:off x="50997" y="5944858"/>
            <a:ext cx="22990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File:summary.py</a:t>
            </a:r>
            <a:endParaRPr lang="he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533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תמונה 12">
            <a:extLst>
              <a:ext uri="{FF2B5EF4-FFF2-40B4-BE49-F238E27FC236}">
                <a16:creationId xmlns:a16="http://schemas.microsoft.com/office/drawing/2014/main" id="{93830D7C-F2A6-4B9F-8756-A9A18F009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4326" y1="35985" x2="44326" y2="35985"/>
                        <a14:foregroundMark x1="44326" y1="40530" x2="44326" y2="4053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77779" y="-118966"/>
            <a:ext cx="2431896" cy="2276669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EC173C59-8615-405E-8426-984941154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316" y="543810"/>
            <a:ext cx="3434059" cy="733113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97553E2A-8FB0-44E7-B9D4-F0C7686F6B6A}"/>
              </a:ext>
            </a:extLst>
          </p:cNvPr>
          <p:cNvSpPr txBox="1"/>
          <p:nvPr/>
        </p:nvSpPr>
        <p:spPr>
          <a:xfrm>
            <a:off x="5489282" y="907591"/>
            <a:ext cx="495490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Check match by name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B8BB3854-3852-4924-A63B-F8084464BDD9}"/>
              </a:ext>
            </a:extLst>
          </p:cNvPr>
          <p:cNvSpPr txBox="1"/>
          <p:nvPr/>
        </p:nvSpPr>
        <p:spPr>
          <a:xfrm>
            <a:off x="50997" y="5944858"/>
            <a:ext cx="22990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File:name.py</a:t>
            </a:r>
            <a:endParaRPr lang="he-IL" dirty="0">
              <a:solidFill>
                <a:schemeClr val="bg1"/>
              </a:solidFill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3D1DEC90-57BD-49AB-A1A4-7654718514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2317" y="1494192"/>
            <a:ext cx="10173186" cy="517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233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תמונה 12">
            <a:extLst>
              <a:ext uri="{FF2B5EF4-FFF2-40B4-BE49-F238E27FC236}">
                <a16:creationId xmlns:a16="http://schemas.microsoft.com/office/drawing/2014/main" id="{93830D7C-F2A6-4B9F-8756-A9A18F009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4326" y1="35985" x2="44326" y2="35985"/>
                        <a14:foregroundMark x1="44326" y1="40530" x2="44326" y2="4053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77779" y="-118966"/>
            <a:ext cx="2431896" cy="2276669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EC173C59-8615-405E-8426-984941154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316" y="543810"/>
            <a:ext cx="3434059" cy="733113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97553E2A-8FB0-44E7-B9D4-F0C7686F6B6A}"/>
              </a:ext>
            </a:extLst>
          </p:cNvPr>
          <p:cNvSpPr txBox="1"/>
          <p:nvPr/>
        </p:nvSpPr>
        <p:spPr>
          <a:xfrm>
            <a:off x="5489282" y="907591"/>
            <a:ext cx="495490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Check match by location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B8BB3854-3852-4924-A63B-F8084464BDD9}"/>
              </a:ext>
            </a:extLst>
          </p:cNvPr>
          <p:cNvSpPr txBox="1"/>
          <p:nvPr/>
        </p:nvSpPr>
        <p:spPr>
          <a:xfrm>
            <a:off x="50997" y="5944858"/>
            <a:ext cx="22990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File:location.py</a:t>
            </a:r>
            <a:endParaRPr lang="he-IL" dirty="0">
              <a:solidFill>
                <a:schemeClr val="bg1"/>
              </a:solidFill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54448DA7-37D1-4E1C-BB7C-738999C4F7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7157" y="1658983"/>
            <a:ext cx="10613846" cy="493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33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תמונה 12">
            <a:extLst>
              <a:ext uri="{FF2B5EF4-FFF2-40B4-BE49-F238E27FC236}">
                <a16:creationId xmlns:a16="http://schemas.microsoft.com/office/drawing/2014/main" id="{93830D7C-F2A6-4B9F-8756-A9A18F009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4326" y1="35985" x2="44326" y2="35985"/>
                        <a14:foregroundMark x1="44326" y1="40530" x2="44326" y2="4053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646" y="223934"/>
            <a:ext cx="2431896" cy="2276669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C9FA198C-2BA8-445B-B7DF-6BD678E59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1511" y="928820"/>
            <a:ext cx="2705478" cy="866896"/>
          </a:xfrm>
          <a:prstGeom prst="rect">
            <a:avLst/>
          </a:prstGeom>
        </p:spPr>
      </p:pic>
      <p:grpSp>
        <p:nvGrpSpPr>
          <p:cNvPr id="17" name="קבוצה 16">
            <a:extLst>
              <a:ext uri="{FF2B5EF4-FFF2-40B4-BE49-F238E27FC236}">
                <a16:creationId xmlns:a16="http://schemas.microsoft.com/office/drawing/2014/main" id="{48CDFD16-5C6F-43A9-8B16-CEE9A9B995B3}"/>
              </a:ext>
            </a:extLst>
          </p:cNvPr>
          <p:cNvGrpSpPr/>
          <p:nvPr/>
        </p:nvGrpSpPr>
        <p:grpSpPr>
          <a:xfrm>
            <a:off x="6096000" y="381001"/>
            <a:ext cx="5983359" cy="5743574"/>
            <a:chOff x="6019800" y="400050"/>
            <a:chExt cx="5983359" cy="5743574"/>
          </a:xfrm>
        </p:grpSpPr>
        <p:pic>
          <p:nvPicPr>
            <p:cNvPr id="15" name="תמונה 14">
              <a:extLst>
                <a:ext uri="{FF2B5EF4-FFF2-40B4-BE49-F238E27FC236}">
                  <a16:creationId xmlns:a16="http://schemas.microsoft.com/office/drawing/2014/main" id="{5D48CAA2-00A5-4D17-9EEB-74E76A3D65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028"/>
            <a:stretch/>
          </p:blipFill>
          <p:spPr>
            <a:xfrm>
              <a:off x="6019800" y="400050"/>
              <a:ext cx="5983359" cy="5743574"/>
            </a:xfrm>
            <a:prstGeom prst="rect">
              <a:avLst/>
            </a:prstGeom>
          </p:spPr>
        </p:pic>
        <p:sp>
          <p:nvSpPr>
            <p:cNvPr id="16" name="תיבת טקסט 15">
              <a:extLst>
                <a:ext uri="{FF2B5EF4-FFF2-40B4-BE49-F238E27FC236}">
                  <a16:creationId xmlns:a16="http://schemas.microsoft.com/office/drawing/2014/main" id="{A635C510-6684-4242-BDA1-891EFC0F1E74}"/>
                </a:ext>
              </a:extLst>
            </p:cNvPr>
            <p:cNvSpPr txBox="1"/>
            <p:nvPr/>
          </p:nvSpPr>
          <p:spPr>
            <a:xfrm>
              <a:off x="6096001" y="3981449"/>
              <a:ext cx="3124200" cy="1990725"/>
            </a:xfrm>
            <a:prstGeom prst="rect">
              <a:avLst/>
            </a:prstGeom>
            <a:solidFill>
              <a:srgbClr val="F3F5F9"/>
            </a:solidFill>
          </p:spPr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</p:grpSp>
      <p:sp>
        <p:nvSpPr>
          <p:cNvPr id="18" name="מלבן 17">
            <a:extLst>
              <a:ext uri="{FF2B5EF4-FFF2-40B4-BE49-F238E27FC236}">
                <a16:creationId xmlns:a16="http://schemas.microsoft.com/office/drawing/2014/main" id="{87AFB5EC-266D-41FA-BDF1-AB74E4DAEAD9}"/>
              </a:ext>
            </a:extLst>
          </p:cNvPr>
          <p:cNvSpPr/>
          <p:nvPr/>
        </p:nvSpPr>
        <p:spPr>
          <a:xfrm>
            <a:off x="9610725" y="4838698"/>
            <a:ext cx="1819275" cy="361951"/>
          </a:xfrm>
          <a:prstGeom prst="rect">
            <a:avLst/>
          </a:prstGeom>
          <a:noFill/>
          <a:ln w="28575">
            <a:solidFill>
              <a:srgbClr val="FF5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969AEECD-6E4D-4D2D-BC59-C1219C14B8CE}"/>
              </a:ext>
            </a:extLst>
          </p:cNvPr>
          <p:cNvSpPr/>
          <p:nvPr/>
        </p:nvSpPr>
        <p:spPr>
          <a:xfrm>
            <a:off x="6762750" y="628650"/>
            <a:ext cx="211104" cy="266700"/>
          </a:xfrm>
          <a:prstGeom prst="rect">
            <a:avLst/>
          </a:prstGeom>
          <a:noFill/>
          <a:ln w="28575">
            <a:solidFill>
              <a:srgbClr val="FF5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70BC5C70-D026-4F46-8FFD-8C92F43B1100}"/>
              </a:ext>
            </a:extLst>
          </p:cNvPr>
          <p:cNvSpPr/>
          <p:nvPr/>
        </p:nvSpPr>
        <p:spPr>
          <a:xfrm>
            <a:off x="9610725" y="5486399"/>
            <a:ext cx="1914525" cy="476251"/>
          </a:xfrm>
          <a:prstGeom prst="rect">
            <a:avLst/>
          </a:prstGeom>
          <a:noFill/>
          <a:ln w="28575">
            <a:solidFill>
              <a:srgbClr val="FF5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12BEAE3D-C040-49E8-96EB-969CE7F567A8}"/>
              </a:ext>
            </a:extLst>
          </p:cNvPr>
          <p:cNvSpPr/>
          <p:nvPr/>
        </p:nvSpPr>
        <p:spPr>
          <a:xfrm>
            <a:off x="6286500" y="3262313"/>
            <a:ext cx="3086102" cy="709612"/>
          </a:xfrm>
          <a:prstGeom prst="rect">
            <a:avLst/>
          </a:prstGeom>
          <a:noFill/>
          <a:ln w="28575">
            <a:solidFill>
              <a:srgbClr val="FF5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F20F3E81-3D50-4CDF-9B2E-9DB78878887D}"/>
              </a:ext>
            </a:extLst>
          </p:cNvPr>
          <p:cNvSpPr/>
          <p:nvPr/>
        </p:nvSpPr>
        <p:spPr>
          <a:xfrm>
            <a:off x="9563102" y="4252912"/>
            <a:ext cx="1914524" cy="476251"/>
          </a:xfrm>
          <a:prstGeom prst="rect">
            <a:avLst/>
          </a:prstGeom>
          <a:noFill/>
          <a:ln w="28575">
            <a:solidFill>
              <a:srgbClr val="FF5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מלבן 22">
            <a:extLst>
              <a:ext uri="{FF2B5EF4-FFF2-40B4-BE49-F238E27FC236}">
                <a16:creationId xmlns:a16="http://schemas.microsoft.com/office/drawing/2014/main" id="{7785163A-3194-486D-9452-B6C309295625}"/>
              </a:ext>
            </a:extLst>
          </p:cNvPr>
          <p:cNvSpPr/>
          <p:nvPr/>
        </p:nvSpPr>
        <p:spPr>
          <a:xfrm>
            <a:off x="6973855" y="628650"/>
            <a:ext cx="1293846" cy="266700"/>
          </a:xfrm>
          <a:prstGeom prst="rect">
            <a:avLst/>
          </a:prstGeom>
          <a:noFill/>
          <a:ln w="28575">
            <a:solidFill>
              <a:srgbClr val="FF5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3D5CB047-E49E-4056-B73C-36D9369A949F}"/>
              </a:ext>
            </a:extLst>
          </p:cNvPr>
          <p:cNvSpPr/>
          <p:nvPr/>
        </p:nvSpPr>
        <p:spPr>
          <a:xfrm>
            <a:off x="9610724" y="5210174"/>
            <a:ext cx="1323975" cy="247650"/>
          </a:xfrm>
          <a:prstGeom prst="rect">
            <a:avLst/>
          </a:prstGeom>
          <a:noFill/>
          <a:ln w="28575">
            <a:solidFill>
              <a:srgbClr val="FF5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6" name="תמונה 25">
            <a:extLst>
              <a:ext uri="{FF2B5EF4-FFF2-40B4-BE49-F238E27FC236}">
                <a16:creationId xmlns:a16="http://schemas.microsoft.com/office/drawing/2014/main" id="{84B11B2E-B747-4491-8908-7D42ECF4509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993" b="16426"/>
          <a:stretch/>
        </p:blipFill>
        <p:spPr>
          <a:xfrm>
            <a:off x="975356" y="3757318"/>
            <a:ext cx="3610613" cy="400051"/>
          </a:xfrm>
          <a:prstGeom prst="rect">
            <a:avLst/>
          </a:prstGeom>
        </p:spPr>
      </p:pic>
      <p:pic>
        <p:nvPicPr>
          <p:cNvPr id="28" name="תמונה 27">
            <a:extLst>
              <a:ext uri="{FF2B5EF4-FFF2-40B4-BE49-F238E27FC236}">
                <a16:creationId xmlns:a16="http://schemas.microsoft.com/office/drawing/2014/main" id="{0CAAA706-1C37-4E34-A676-0D55FBF460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5356" y="3028948"/>
            <a:ext cx="1150763" cy="40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7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2" grpId="0" animBg="1"/>
      <p:bldP spid="23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תמונה 12">
            <a:extLst>
              <a:ext uri="{FF2B5EF4-FFF2-40B4-BE49-F238E27FC236}">
                <a16:creationId xmlns:a16="http://schemas.microsoft.com/office/drawing/2014/main" id="{93830D7C-F2A6-4B9F-8756-A9A18F009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4326" y1="35985" x2="44326" y2="35985"/>
                        <a14:foregroundMark x1="44326" y1="40530" x2="44326" y2="4053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646" y="223934"/>
            <a:ext cx="2431896" cy="2276669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7BB3F6E0-E338-4920-8E38-E196421DF9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8"/>
          <a:stretch/>
        </p:blipFill>
        <p:spPr>
          <a:xfrm>
            <a:off x="2126119" y="790688"/>
            <a:ext cx="8775804" cy="114316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53F2863-863B-43E9-9989-86E5B7881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776" y="2912447"/>
            <a:ext cx="1245623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rincipal Component Analysis (PCA) in R | en.proft.me">
            <a:extLst>
              <a:ext uri="{FF2B5EF4-FFF2-40B4-BE49-F238E27FC236}">
                <a16:creationId xmlns:a16="http://schemas.microsoft.com/office/drawing/2014/main" id="{79F990B9-8730-493C-B003-2ED129D9D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000" b="97273" l="9416" r="89286">
                        <a14:foregroundMark x1="64610" y1="5000" x2="64610" y2="5000"/>
                        <a14:foregroundMark x1="51299" y1="18182" x2="51299" y2="18182"/>
                        <a14:foregroundMark x1="65260" y1="37727" x2="65260" y2="37727"/>
                        <a14:foregroundMark x1="32792" y1="40000" x2="32792" y2="40000"/>
                        <a14:foregroundMark x1="50325" y1="74545" x2="50325" y2="75909"/>
                        <a14:foregroundMark x1="42532" y1="94091" x2="42532" y2="94091"/>
                        <a14:foregroundMark x1="54870" y1="85909" x2="54870" y2="85909"/>
                        <a14:foregroundMark x1="58117" y1="97273" x2="58117" y2="97273"/>
                        <a14:foregroundMark x1="45779" y1="44545" x2="45779" y2="44545"/>
                        <a14:foregroundMark x1="31494" y1="23182" x2="31494" y2="23182"/>
                        <a14:foregroundMark x1="61039" y1="21364" x2="61039" y2="213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650" y="2823155"/>
            <a:ext cx="1938570" cy="138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port CSV Icon">
            <a:extLst>
              <a:ext uri="{FF2B5EF4-FFF2-40B4-BE49-F238E27FC236}">
                <a16:creationId xmlns:a16="http://schemas.microsoft.com/office/drawing/2014/main" id="{313AE931-F868-4CEC-9DDE-6593258F5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667" b="100000" l="889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664" y="2874347"/>
            <a:ext cx="1460311" cy="146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57F4DB7E-71DA-44E9-A2E3-6AA68C788B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040" b="99663" l="4560" r="95765">
                        <a14:foregroundMark x1="38436" y1="25253" x2="38436" y2="25253"/>
                        <a14:foregroundMark x1="35179" y1="20202" x2="35179" y2="20202"/>
                        <a14:foregroundMark x1="23779" y1="27273" x2="23779" y2="27273"/>
                        <a14:foregroundMark x1="31596" y1="51852" x2="31596" y2="51852"/>
                        <a14:foregroundMark x1="20195" y1="71380" x2="20195" y2="71380"/>
                        <a14:foregroundMark x1="30293" y1="75421" x2="30293" y2="75421"/>
                        <a14:foregroundMark x1="47557" y1="67677" x2="47557" y2="67677"/>
                        <a14:foregroundMark x1="70358" y1="57239" x2="70358" y2="57239"/>
                        <a14:foregroundMark x1="73941" y1="43771" x2="73941" y2="43771"/>
                        <a14:foregroundMark x1="81759" y1="49495" x2="81759" y2="49495"/>
                        <a14:foregroundMark x1="76221" y1="73401" x2="76221" y2="73401"/>
                        <a14:backgroundMark x1="40717" y1="25589" x2="40717" y2="25589"/>
                        <a14:backgroundMark x1="31596" y1="20539" x2="31596" y2="20539"/>
                        <a14:backgroundMark x1="33550" y1="23232" x2="33550" y2="2323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89250" y="2650153"/>
            <a:ext cx="1610141" cy="155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67660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3254</TotalTime>
  <Words>50</Words>
  <Application>Microsoft Office PowerPoint</Application>
  <PresentationFormat>מסך רחב</PresentationFormat>
  <Paragraphs>11</Paragraphs>
  <Slides>11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USER</dc:creator>
  <cp:lastModifiedBy>USER</cp:lastModifiedBy>
  <cp:revision>36</cp:revision>
  <dcterms:created xsi:type="dcterms:W3CDTF">2021-06-21T19:25:34Z</dcterms:created>
  <dcterms:modified xsi:type="dcterms:W3CDTF">2021-09-22T19:21:18Z</dcterms:modified>
</cp:coreProperties>
</file>